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3" autoAdjust="0"/>
    <p:restoredTop sz="90929"/>
  </p:normalViewPr>
  <p:slideViewPr>
    <p:cSldViewPr snapToGrid="0">
      <p:cViewPr>
        <p:scale>
          <a:sx n="100" d="100"/>
          <a:sy n="100" d="100"/>
        </p:scale>
        <p:origin x="-1926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91D2A5F5-3DA7-4EEC-8B88-A8B80D16D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86263"/>
            <a:ext cx="50863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352B7510-A8F6-4DB6-A780-C613B1DA0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oundRect">
            <a:avLst>
              <a:gd name="adj" fmla="val 4662"/>
            </a:avLst>
          </a:prstGeom>
          <a:noFill/>
          <a:ln w="127000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 useBgFill="1"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7000"/>
            <a:ext cx="1295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>
                <a:latin typeface="Book Antiqua" pitchFamily="18" charset="0"/>
              </a:rPr>
              <a:t>© M. Winter</a:t>
            </a:r>
          </a:p>
        </p:txBody>
      </p:sp>
      <p:sp useBgFill="1">
        <p:nvSpPr>
          <p:cNvPr id="1034" name="Rectangle 10"/>
          <p:cNvSpPr>
            <a:spLocks noChangeArrowheads="1"/>
          </p:cNvSpPr>
          <p:nvPr/>
        </p:nvSpPr>
        <p:spPr bwMode="auto">
          <a:xfrm>
            <a:off x="533400" y="76200"/>
            <a:ext cx="38862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400" dirty="0">
                <a:latin typeface="Book Antiqua" pitchFamily="18" charset="0"/>
              </a:rPr>
              <a:t>COSC/MATH 4P61 - Theory of Computation</a:t>
            </a:r>
            <a:endParaRPr lang="en-US" sz="1400" dirty="0">
              <a:latin typeface="Book Antiqua" pitchFamily="18" charset="0"/>
            </a:endParaRPr>
          </a:p>
        </p:txBody>
      </p:sp>
      <p:sp useBgFill="1">
        <p:nvSpPr>
          <p:cNvPr id="1035" name="Rectangle 11"/>
          <p:cNvSpPr>
            <a:spLocks noChangeArrowheads="1"/>
          </p:cNvSpPr>
          <p:nvPr/>
        </p:nvSpPr>
        <p:spPr bwMode="auto">
          <a:xfrm>
            <a:off x="8153400" y="6477000"/>
            <a:ext cx="533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1400" dirty="0" smtClean="0">
                <a:latin typeface="Book Antiqua" pitchFamily="18" charset="0"/>
              </a:rPr>
              <a:t>8.</a:t>
            </a:r>
            <a:fld id="{0BC4585D-BF39-4187-B6F8-12E7C2222520}" type="slidenum">
              <a:rPr lang="en-US" sz="1400" smtClean="0"/>
              <a:pPr algn="r"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LBA for 0</a:t>
            </a:r>
            <a:r>
              <a:rPr lang="en-CA" baseline="30000" dirty="0" smtClean="0"/>
              <a:t>i</a:t>
            </a:r>
            <a:r>
              <a:rPr lang="en-CA" dirty="0" smtClean="0"/>
              <a:t>1</a:t>
            </a:r>
            <a:r>
              <a:rPr lang="en-CA" baseline="30000" dirty="0" smtClean="0"/>
              <a:t>i</a:t>
            </a:r>
            <a:r>
              <a:rPr lang="en-CA" dirty="0" smtClean="0"/>
              <a:t>2</a:t>
            </a:r>
            <a:r>
              <a:rPr lang="en-CA" baseline="30000" dirty="0" smtClean="0"/>
              <a:t>i</a:t>
            </a:r>
            <a:endParaRPr lang="en-CA" baseline="30000" dirty="0"/>
          </a:p>
        </p:txBody>
      </p:sp>
      <p:pic>
        <p:nvPicPr>
          <p:cNvPr id="4" name="Picture 3" descr="LBA012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7712" y="1576387"/>
            <a:ext cx="7648575" cy="43529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A012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9762" y="3662362"/>
            <a:ext cx="5186363" cy="2951641"/>
          </a:xfrm>
          <a:prstGeom prst="rect">
            <a:avLst/>
          </a:prstGeom>
        </p:spPr>
      </p:pic>
      <p:pic>
        <p:nvPicPr>
          <p:cNvPr id="6" name="Picture 5" descr="RUN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3500" y="361013"/>
            <a:ext cx="6424355" cy="345851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A012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9762" y="3662362"/>
            <a:ext cx="5186363" cy="2951641"/>
          </a:xfrm>
          <a:prstGeom prst="rect">
            <a:avLst/>
          </a:prstGeom>
        </p:spPr>
      </p:pic>
      <p:pic>
        <p:nvPicPr>
          <p:cNvPr id="5" name="Picture 4" descr="run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38250" y="755072"/>
            <a:ext cx="6743700" cy="15135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A012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9762" y="3662362"/>
            <a:ext cx="5186363" cy="2951641"/>
          </a:xfrm>
          <a:prstGeom prst="rect">
            <a:avLst/>
          </a:prstGeom>
        </p:spPr>
      </p:pic>
      <p:pic>
        <p:nvPicPr>
          <p:cNvPr id="7" name="Picture 6" descr="run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8288" y="338138"/>
            <a:ext cx="6129338" cy="34909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A012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9762" y="3662362"/>
            <a:ext cx="5186363" cy="2951641"/>
          </a:xfrm>
          <a:prstGeom prst="rect">
            <a:avLst/>
          </a:prstGeom>
        </p:spPr>
      </p:pic>
      <p:pic>
        <p:nvPicPr>
          <p:cNvPr id="5" name="Picture 4" descr="ru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90663" y="342901"/>
            <a:ext cx="6167437" cy="34289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A012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9762" y="3662362"/>
            <a:ext cx="5186363" cy="2951641"/>
          </a:xfrm>
          <a:prstGeom prst="rect">
            <a:avLst/>
          </a:prstGeom>
        </p:spPr>
      </p:pic>
      <p:pic>
        <p:nvPicPr>
          <p:cNvPr id="6" name="Picture 5" descr="run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95413" y="314325"/>
            <a:ext cx="6351027" cy="34766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A012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9762" y="3662362"/>
            <a:ext cx="5186363" cy="2951641"/>
          </a:xfrm>
          <a:prstGeom prst="rect">
            <a:avLst/>
          </a:prstGeom>
        </p:spPr>
      </p:pic>
      <p:pic>
        <p:nvPicPr>
          <p:cNvPr id="5" name="Picture 4" descr="run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3500" y="385762"/>
            <a:ext cx="6153150" cy="34147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A012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9762" y="3662362"/>
            <a:ext cx="5186363" cy="2951641"/>
          </a:xfrm>
          <a:prstGeom prst="rect">
            <a:avLst/>
          </a:prstGeom>
        </p:spPr>
      </p:pic>
      <p:pic>
        <p:nvPicPr>
          <p:cNvPr id="6" name="Picture 5" descr="run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76350" y="442115"/>
            <a:ext cx="6562725" cy="2891635"/>
          </a:xfrm>
          <a:prstGeom prst="rect">
            <a:avLst/>
          </a:prstGeom>
        </p:spPr>
      </p:pic>
      <p:pic>
        <p:nvPicPr>
          <p:cNvPr id="7" name="Picture 6" descr="run5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43002" y="3173054"/>
            <a:ext cx="6610348" cy="7607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A012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9762" y="3662362"/>
            <a:ext cx="5186363" cy="2951641"/>
          </a:xfrm>
          <a:prstGeom prst="rect">
            <a:avLst/>
          </a:prstGeom>
        </p:spPr>
      </p:pic>
      <p:pic>
        <p:nvPicPr>
          <p:cNvPr id="5" name="Picture 4" descr="run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28726" y="321489"/>
            <a:ext cx="6686550" cy="349803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A012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9762" y="3662362"/>
            <a:ext cx="5186363" cy="2951641"/>
          </a:xfrm>
          <a:prstGeom prst="rect">
            <a:avLst/>
          </a:prstGeom>
        </p:spPr>
      </p:pic>
      <p:pic>
        <p:nvPicPr>
          <p:cNvPr id="6" name="Picture 5" descr="run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23975" y="409400"/>
            <a:ext cx="6419850" cy="344822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BA012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9762" y="3662362"/>
            <a:ext cx="5186363" cy="2951641"/>
          </a:xfrm>
          <a:prstGeom prst="rect">
            <a:avLst/>
          </a:prstGeom>
        </p:spPr>
      </p:pic>
      <p:pic>
        <p:nvPicPr>
          <p:cNvPr id="5" name="Picture 4" descr="run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0175" y="419100"/>
            <a:ext cx="6124575" cy="2099886"/>
          </a:xfrm>
          <a:prstGeom prst="rect">
            <a:avLst/>
          </a:prstGeom>
        </p:spPr>
      </p:pic>
      <p:pic>
        <p:nvPicPr>
          <p:cNvPr id="7" name="Picture 6" descr="run8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08430" y="2399775"/>
            <a:ext cx="6340145" cy="14006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2130</TotalTime>
  <Words>3</Words>
  <Application>Microsoft Office PowerPoint</Application>
  <PresentationFormat>On-screen Show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LBA for 0i1i2i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Brock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Winter</dc:creator>
  <cp:lastModifiedBy>Michael Winter</cp:lastModifiedBy>
  <cp:revision>127</cp:revision>
  <dcterms:created xsi:type="dcterms:W3CDTF">2003-12-11T13:44:46Z</dcterms:created>
  <dcterms:modified xsi:type="dcterms:W3CDTF">2015-11-05T18:44:41Z</dcterms:modified>
</cp:coreProperties>
</file>