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8" r:id="rId2"/>
    <p:sldId id="269" r:id="rId3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3" autoAdjust="0"/>
    <p:restoredTop sz="90929"/>
  </p:normalViewPr>
  <p:slideViewPr>
    <p:cSldViewPr snapToGrid="0">
      <p:cViewPr>
        <p:scale>
          <a:sx n="100" d="100"/>
          <a:sy n="100" d="100"/>
        </p:scale>
        <p:origin x="-192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91D2A5F5-3DA7-4EEC-8B88-A8B80D16D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6263"/>
            <a:ext cx="50863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352B7510-A8F6-4DB6-A780-C613B1DA0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oundRect">
            <a:avLst>
              <a:gd name="adj" fmla="val 4662"/>
            </a:avLst>
          </a:prstGeom>
          <a:noFill/>
          <a:ln w="127000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 useBgFill="1"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7000"/>
            <a:ext cx="1295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Book Antiqua" pitchFamily="18" charset="0"/>
              </a:rPr>
              <a:t>© M. Winter</a:t>
            </a:r>
          </a:p>
        </p:txBody>
      </p:sp>
      <p:sp useBgFill="1">
        <p:nvSpPr>
          <p:cNvPr id="1034" name="Rectangle 10"/>
          <p:cNvSpPr>
            <a:spLocks noChangeArrowheads="1"/>
          </p:cNvSpPr>
          <p:nvPr/>
        </p:nvSpPr>
        <p:spPr bwMode="auto">
          <a:xfrm>
            <a:off x="533400" y="76200"/>
            <a:ext cx="38862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400" dirty="0">
                <a:latin typeface="Book Antiqua" pitchFamily="18" charset="0"/>
              </a:rPr>
              <a:t>COSC/MATH 4P61 - Theory of Computation</a:t>
            </a:r>
            <a:endParaRPr lang="en-US" sz="1400" dirty="0">
              <a:latin typeface="Book Antiqua" pitchFamily="18" charset="0"/>
            </a:endParaRPr>
          </a:p>
        </p:txBody>
      </p:sp>
      <p:sp useBgFill="1">
        <p:nvSpPr>
          <p:cNvPr id="1035" name="Rectangle 11"/>
          <p:cNvSpPr>
            <a:spLocks noChangeArrowheads="1"/>
          </p:cNvSpPr>
          <p:nvPr/>
        </p:nvSpPr>
        <p:spPr bwMode="auto">
          <a:xfrm>
            <a:off x="8153400" y="6477000"/>
            <a:ext cx="533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 dirty="0">
                <a:latin typeface="Times New Roman" charset="0"/>
              </a:rPr>
              <a:t>2</a:t>
            </a:r>
            <a:r>
              <a:rPr lang="en-US" sz="1400" dirty="0" smtClean="0">
                <a:latin typeface="Book Antiqua" pitchFamily="18" charset="0"/>
              </a:rPr>
              <a:t>.</a:t>
            </a:r>
            <a:fld id="{0BC4585D-BF39-4187-B6F8-12E7C2222520}" type="slidenum">
              <a:rPr lang="en-US" sz="1400" smtClean="0"/>
              <a:pPr algn="r"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</a:t>
            </a:r>
            <a:r>
              <a:rPr lang="en-CA" dirty="0" smtClean="0"/>
              <a:t>le</a:t>
            </a:r>
            <a:endParaRPr lang="en-CA" dirty="0"/>
          </a:p>
        </p:txBody>
      </p:sp>
      <p:pic>
        <p:nvPicPr>
          <p:cNvPr id="4" name="Picture 3" descr="Ex3-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-60000">
            <a:off x="2428875" y="1171575"/>
            <a:ext cx="4095750" cy="142875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58900" y="2990850"/>
          <a:ext cx="1277408" cy="1295400"/>
        </p:xfrm>
        <a:graphic>
          <a:graphicData uri="http://schemas.openxmlformats.org/presentationml/2006/ole">
            <p:oleObj spid="_x0000_s1026" name="Equation" r:id="rId4" imgW="901440" imgH="9144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459163" y="2990850"/>
          <a:ext cx="3689350" cy="1295400"/>
        </p:xfrm>
        <a:graphic>
          <a:graphicData uri="http://schemas.openxmlformats.org/presentationml/2006/ole">
            <p:oleObj spid="_x0000_s1027" name="Equation" r:id="rId5" imgW="2603160" imgH="9144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95800" y="2647950"/>
            <a:ext cx="11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Substitution</a:t>
            </a:r>
            <a:endParaRPr lang="en-CA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296025" y="2647950"/>
            <a:ext cx="11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Simplified</a:t>
            </a:r>
            <a:endParaRPr lang="en-CA" sz="1400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812925" y="4972050"/>
          <a:ext cx="5057775" cy="1295400"/>
        </p:xfrm>
        <a:graphic>
          <a:graphicData uri="http://schemas.openxmlformats.org/presentationml/2006/ole">
            <p:oleObj spid="_x0000_s1028" name="Equation" r:id="rId6" imgW="3568680" imgH="9144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76625" y="4648200"/>
            <a:ext cx="11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Substitution</a:t>
            </a:r>
            <a:endParaRPr lang="en-CA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924550" y="4648200"/>
            <a:ext cx="11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Simplified</a:t>
            </a:r>
            <a:endParaRPr lang="en-CA" sz="1400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838325" y="2924175"/>
            <a:ext cx="9525" cy="1419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905250" y="2933700"/>
            <a:ext cx="9525" cy="1419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334125" y="2933700"/>
            <a:ext cx="9525" cy="1419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286000" y="4905375"/>
            <a:ext cx="9525" cy="1419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886450" y="4905375"/>
            <a:ext cx="9525" cy="1419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33500" y="2914650"/>
            <a:ext cx="14763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314700" y="2924175"/>
            <a:ext cx="40005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666875" y="4895850"/>
            <a:ext cx="54006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19500" y="1495424"/>
          <a:ext cx="1570038" cy="409575"/>
        </p:xfrm>
        <a:graphic>
          <a:graphicData uri="http://schemas.openxmlformats.org/presentationml/2006/ole">
            <p:oleObj spid="_x0000_s2050" name="Equation" r:id="rId3" imgW="876240" imgH="228600" progId="Equation.3">
              <p:embed/>
            </p:oleObj>
          </a:graphicData>
        </a:graphic>
      </p:graphicFrame>
      <p:pic>
        <p:nvPicPr>
          <p:cNvPr id="6" name="Picture 5" descr="Ex3-1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50267" y="2076450"/>
            <a:ext cx="5093433" cy="43358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6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Default Design</vt:lpstr>
      <vt:lpstr>Microsoft Equation 3.0</vt:lpstr>
      <vt:lpstr>Example</vt:lpstr>
      <vt:lpstr>Example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Winter</dc:creator>
  <cp:lastModifiedBy>Michael Winter</cp:lastModifiedBy>
  <cp:revision>98</cp:revision>
  <dcterms:created xsi:type="dcterms:W3CDTF">2003-12-11T13:44:46Z</dcterms:created>
  <dcterms:modified xsi:type="dcterms:W3CDTF">2015-09-02T14:37:32Z</dcterms:modified>
</cp:coreProperties>
</file>