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74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048625" y="6477000"/>
            <a:ext cx="638175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Book Antiqua" pitchFamily="18" charset="0"/>
              </a:rPr>
              <a:t>12.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val 76"/>
          <p:cNvSpPr/>
          <p:nvPr/>
        </p:nvSpPr>
        <p:spPr>
          <a:xfrm>
            <a:off x="3960000" y="4733924"/>
            <a:ext cx="1080000" cy="10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Oval 77"/>
          <p:cNvSpPr/>
          <p:nvPr/>
        </p:nvSpPr>
        <p:spPr>
          <a:xfrm>
            <a:off x="3060000" y="3228974"/>
            <a:ext cx="2880000" cy="28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Oval 78"/>
          <p:cNvSpPr/>
          <p:nvPr/>
        </p:nvSpPr>
        <p:spPr>
          <a:xfrm>
            <a:off x="2680950" y="2581274"/>
            <a:ext cx="3600000" cy="36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0" name="Oval 79"/>
          <p:cNvSpPr/>
          <p:nvPr/>
        </p:nvSpPr>
        <p:spPr>
          <a:xfrm>
            <a:off x="2320950" y="1924049"/>
            <a:ext cx="4320000" cy="432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Oval 82"/>
          <p:cNvSpPr/>
          <p:nvPr/>
        </p:nvSpPr>
        <p:spPr>
          <a:xfrm rot="19481183">
            <a:off x="3717364" y="4351692"/>
            <a:ext cx="2215420" cy="14525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Oval 83"/>
          <p:cNvSpPr/>
          <p:nvPr/>
        </p:nvSpPr>
        <p:spPr>
          <a:xfrm rot="2100000">
            <a:off x="3088714" y="4351692"/>
            <a:ext cx="2215420" cy="145250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TextBox 86"/>
          <p:cNvSpPr txBox="1"/>
          <p:nvPr/>
        </p:nvSpPr>
        <p:spPr>
          <a:xfrm>
            <a:off x="4362450" y="5381625"/>
            <a:ext cx="41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P</a:t>
            </a:r>
            <a:endParaRPr lang="en-CA" sz="2000" dirty="0">
              <a:latin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067300" y="4200525"/>
            <a:ext cx="590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NP</a:t>
            </a:r>
            <a:endParaRPr lang="en-CA" sz="2000" dirty="0">
              <a:latin typeface="+mn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314700" y="4191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c</a:t>
            </a:r>
            <a:r>
              <a:rPr lang="en-CA" sz="2000" dirty="0" smtClean="0">
                <a:latin typeface="+mn-lt"/>
              </a:rPr>
              <a:t>o-NP</a:t>
            </a:r>
            <a:endParaRPr lang="en-CA" sz="2000" dirty="0">
              <a:latin typeface="+mn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971925" y="3362325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 smtClean="0">
                <a:latin typeface="+mn-lt"/>
              </a:rPr>
              <a:t>PSpace</a:t>
            </a:r>
            <a:endParaRPr lang="en-CA" sz="2000" dirty="0"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886200" y="2619375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 smtClean="0">
                <a:latin typeface="+mn-lt"/>
              </a:rPr>
              <a:t>ExpTime</a:t>
            </a:r>
            <a:endParaRPr lang="en-CA" sz="2000" dirty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838575" y="1924050"/>
            <a:ext cx="1276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p</a:t>
            </a:r>
            <a:r>
              <a:rPr lang="en-CA" sz="2000" dirty="0" smtClean="0">
                <a:latin typeface="+mn-lt"/>
              </a:rPr>
              <a:t>rim. rec.</a:t>
            </a:r>
            <a:endParaRPr lang="en-CA" sz="2000" dirty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81475" y="647700"/>
            <a:ext cx="590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RE</a:t>
            </a:r>
            <a:endParaRPr lang="en-CA" sz="2000" dirty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43475" y="4591050"/>
            <a:ext cx="561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SAT</a:t>
            </a:r>
            <a:endParaRPr lang="en-CA" sz="1400" dirty="0">
              <a:latin typeface="+mn-lt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5372100" y="47910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9" name="TextBox 98"/>
          <p:cNvSpPr txBox="1"/>
          <p:nvPr/>
        </p:nvSpPr>
        <p:spPr>
          <a:xfrm>
            <a:off x="3238500" y="4467225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USAT</a:t>
            </a:r>
            <a:endParaRPr lang="en-CA" sz="1400" dirty="0">
              <a:latin typeface="+mn-lt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3829050" y="46386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2" name="TextBox 101"/>
          <p:cNvSpPr txBox="1"/>
          <p:nvPr/>
        </p:nvSpPr>
        <p:spPr>
          <a:xfrm>
            <a:off x="3181350" y="4733925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TAUT</a:t>
            </a:r>
            <a:endParaRPr lang="en-CA" sz="1400" dirty="0">
              <a:latin typeface="+mn-lt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3771900" y="49053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TextBox 103"/>
          <p:cNvSpPr txBox="1"/>
          <p:nvPr/>
        </p:nvSpPr>
        <p:spPr>
          <a:xfrm>
            <a:off x="4086225" y="3810000"/>
            <a:ext cx="561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QBF</a:t>
            </a:r>
            <a:endParaRPr lang="en-CA" sz="1400" dirty="0">
              <a:latin typeface="+mn-lt"/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4514850" y="401002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8" name="TextBox 107"/>
          <p:cNvSpPr txBox="1"/>
          <p:nvPr/>
        </p:nvSpPr>
        <p:spPr>
          <a:xfrm>
            <a:off x="5324475" y="3305175"/>
            <a:ext cx="65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Chess</a:t>
            </a:r>
            <a:endParaRPr lang="en-CA" sz="1400" dirty="0">
              <a:latin typeface="+mn-lt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5886450" y="352425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3" name="Oval 112"/>
          <p:cNvSpPr/>
          <p:nvPr/>
        </p:nvSpPr>
        <p:spPr>
          <a:xfrm>
            <a:off x="1978050" y="1285874"/>
            <a:ext cx="5040000" cy="50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4" name="TextBox 113"/>
          <p:cNvSpPr txBox="1"/>
          <p:nvPr/>
        </p:nvSpPr>
        <p:spPr>
          <a:xfrm>
            <a:off x="3838575" y="1257300"/>
            <a:ext cx="1276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recursive</a:t>
            </a:r>
            <a:endParaRPr lang="en-CA" sz="2000" dirty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543550" y="1790700"/>
            <a:ext cx="476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err="1" smtClean="0">
                <a:latin typeface="+mn-lt"/>
              </a:rPr>
              <a:t>ack</a:t>
            </a:r>
            <a:endParaRPr lang="en-CA" sz="1400" dirty="0">
              <a:latin typeface="+mn-lt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5924550" y="20097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7" name="Oval 116"/>
          <p:cNvSpPr/>
          <p:nvPr/>
        </p:nvSpPr>
        <p:spPr>
          <a:xfrm>
            <a:off x="1635150" y="647699"/>
            <a:ext cx="5760000" cy="57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8" name="TextBox 117"/>
          <p:cNvSpPr txBox="1"/>
          <p:nvPr/>
        </p:nvSpPr>
        <p:spPr>
          <a:xfrm>
            <a:off x="5715000" y="1171575"/>
            <a:ext cx="419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L</a:t>
            </a:r>
            <a:r>
              <a:rPr lang="en-CA" sz="1400" baseline="-25000" dirty="0" smtClean="0">
                <a:latin typeface="+mn-lt"/>
              </a:rPr>
              <a:t>u</a:t>
            </a:r>
            <a:endParaRPr lang="en-CA" sz="1400" baseline="-25000" dirty="0">
              <a:latin typeface="+mn-lt"/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6038850" y="139065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Rectangle 119"/>
          <p:cNvSpPr/>
          <p:nvPr/>
        </p:nvSpPr>
        <p:spPr>
          <a:xfrm>
            <a:off x="704850" y="476250"/>
            <a:ext cx="7734300" cy="601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TextBox 120"/>
          <p:cNvSpPr txBox="1"/>
          <p:nvPr/>
        </p:nvSpPr>
        <p:spPr>
          <a:xfrm>
            <a:off x="742949" y="504825"/>
            <a:ext cx="71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latin typeface="+mn-lt"/>
              </a:rPr>
              <a:t>ALL</a:t>
            </a:r>
            <a:endParaRPr lang="en-CA" sz="2000" dirty="0">
              <a:latin typeface="+mn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19950" y="933450"/>
            <a:ext cx="419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latin typeface="+mn-lt"/>
              </a:rPr>
              <a:t>L</a:t>
            </a:r>
            <a:r>
              <a:rPr lang="en-CA" sz="1400" baseline="-25000" dirty="0" smtClean="0">
                <a:latin typeface="+mn-lt"/>
              </a:rPr>
              <a:t>d</a:t>
            </a:r>
            <a:endParaRPr lang="en-CA" sz="1400" baseline="-25000" dirty="0">
              <a:latin typeface="+mn-lt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7543800" y="115252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</TotalTime>
  <Words>20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166</cp:revision>
  <dcterms:created xsi:type="dcterms:W3CDTF">2003-12-11T13:44:46Z</dcterms:created>
  <dcterms:modified xsi:type="dcterms:W3CDTF">2015-12-03T14:45:14Z</dcterms:modified>
</cp:coreProperties>
</file>