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3" autoAdjust="0"/>
    <p:restoredTop sz="90929"/>
  </p:normalViewPr>
  <p:slideViewPr>
    <p:cSldViewPr snapToGrid="0">
      <p:cViewPr>
        <p:scale>
          <a:sx n="100" d="100"/>
          <a:sy n="100" d="100"/>
        </p:scale>
        <p:origin x="-197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91D2A5F5-3DA7-4EEC-8B88-A8B80D16D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86263"/>
            <a:ext cx="50863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352B7510-A8F6-4DB6-A780-C613B1DA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4662"/>
            </a:avLst>
          </a:prstGeom>
          <a:noFill/>
          <a:ln w="127000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 useBgFill="1"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7000"/>
            <a:ext cx="12954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dirty="0">
                <a:latin typeface="Book Antiqua" pitchFamily="18" charset="0"/>
              </a:rPr>
              <a:t>© M. Winter</a:t>
            </a:r>
          </a:p>
        </p:txBody>
      </p:sp>
      <p:sp useBgFill="1">
        <p:nvSpPr>
          <p:cNvPr id="1034" name="Rectangle 10"/>
          <p:cNvSpPr>
            <a:spLocks noChangeArrowheads="1"/>
          </p:cNvSpPr>
          <p:nvPr/>
        </p:nvSpPr>
        <p:spPr bwMode="auto">
          <a:xfrm>
            <a:off x="533400" y="76200"/>
            <a:ext cx="38862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400" dirty="0">
                <a:latin typeface="Book Antiqua" pitchFamily="18" charset="0"/>
              </a:rPr>
              <a:t>COSC/MATH 4P61 - Theory of Computation</a:t>
            </a:r>
            <a:endParaRPr lang="en-US" sz="1400" dirty="0">
              <a:latin typeface="Book Antiqua" pitchFamily="18" charset="0"/>
            </a:endParaRPr>
          </a:p>
        </p:txBody>
      </p:sp>
      <p:sp useBgFill="1">
        <p:nvSpPr>
          <p:cNvPr id="1035" name="Rectangle 11"/>
          <p:cNvSpPr>
            <a:spLocks noChangeArrowheads="1"/>
          </p:cNvSpPr>
          <p:nvPr/>
        </p:nvSpPr>
        <p:spPr bwMode="auto">
          <a:xfrm>
            <a:off x="8048625" y="6477000"/>
            <a:ext cx="638175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400" dirty="0" smtClean="0">
                <a:latin typeface="Book Antiqua" pitchFamily="18" charset="0"/>
              </a:rPr>
              <a:t>12.</a:t>
            </a:r>
            <a:fld id="{0BC4585D-BF39-4187-B6F8-12E7C2222520}" type="slidenum">
              <a:rPr lang="en-US" sz="1400" smtClean="0"/>
              <a:pPr algn="r"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val 76"/>
          <p:cNvSpPr/>
          <p:nvPr/>
        </p:nvSpPr>
        <p:spPr>
          <a:xfrm>
            <a:off x="3960000" y="473392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Oval 77"/>
          <p:cNvSpPr/>
          <p:nvPr/>
        </p:nvSpPr>
        <p:spPr>
          <a:xfrm>
            <a:off x="3060000" y="3228974"/>
            <a:ext cx="2880000" cy="28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2680950" y="2581274"/>
            <a:ext cx="3600000" cy="360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Oval 79"/>
          <p:cNvSpPr/>
          <p:nvPr/>
        </p:nvSpPr>
        <p:spPr>
          <a:xfrm>
            <a:off x="2320950" y="1924049"/>
            <a:ext cx="4320000" cy="43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Oval 82"/>
          <p:cNvSpPr/>
          <p:nvPr/>
        </p:nvSpPr>
        <p:spPr>
          <a:xfrm rot="19481183">
            <a:off x="3717364" y="4351692"/>
            <a:ext cx="2215420" cy="14525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Oval 83"/>
          <p:cNvSpPr/>
          <p:nvPr/>
        </p:nvSpPr>
        <p:spPr>
          <a:xfrm rot="2100000">
            <a:off x="3088714" y="4351692"/>
            <a:ext cx="2215420" cy="14525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TextBox 86"/>
          <p:cNvSpPr txBox="1"/>
          <p:nvPr/>
        </p:nvSpPr>
        <p:spPr>
          <a:xfrm>
            <a:off x="4362450" y="5381625"/>
            <a:ext cx="41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P</a:t>
            </a:r>
            <a:endParaRPr lang="en-CA" sz="2000" dirty="0"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067300" y="4200525"/>
            <a:ext cx="59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NP</a:t>
            </a:r>
            <a:endParaRPr lang="en-CA" sz="20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14700" y="4191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c</a:t>
            </a:r>
            <a:r>
              <a:rPr lang="en-CA" sz="2000" dirty="0" smtClean="0">
                <a:latin typeface="+mn-lt"/>
              </a:rPr>
              <a:t>o-NP</a:t>
            </a:r>
            <a:endParaRPr lang="en-CA" sz="2000" dirty="0"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71925" y="336232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 smtClean="0">
                <a:latin typeface="+mn-lt"/>
              </a:rPr>
              <a:t>PSpace</a:t>
            </a:r>
            <a:endParaRPr lang="en-CA" sz="2000" dirty="0"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886200" y="2619375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 smtClean="0">
                <a:latin typeface="+mn-lt"/>
              </a:rPr>
              <a:t>ExpTime</a:t>
            </a:r>
            <a:endParaRPr lang="en-CA" sz="2000" dirty="0"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838575" y="1924050"/>
            <a:ext cx="1276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p</a:t>
            </a:r>
            <a:r>
              <a:rPr lang="en-CA" sz="2000" dirty="0" smtClean="0">
                <a:latin typeface="+mn-lt"/>
              </a:rPr>
              <a:t>rim. rec.</a:t>
            </a:r>
            <a:endParaRPr lang="en-CA" sz="20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181475" y="647700"/>
            <a:ext cx="59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RE</a:t>
            </a:r>
            <a:endParaRPr lang="en-CA" sz="2000" dirty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43475" y="4591050"/>
            <a:ext cx="561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+mn-lt"/>
              </a:rPr>
              <a:t>SAT</a:t>
            </a:r>
            <a:endParaRPr lang="en-CA" sz="1400" dirty="0">
              <a:latin typeface="+mn-lt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5372100" y="479107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TextBox 98"/>
          <p:cNvSpPr txBox="1"/>
          <p:nvPr/>
        </p:nvSpPr>
        <p:spPr>
          <a:xfrm>
            <a:off x="3238500" y="4467225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+mn-lt"/>
              </a:rPr>
              <a:t>USAT</a:t>
            </a:r>
            <a:endParaRPr lang="en-CA" sz="1400" dirty="0">
              <a:latin typeface="+mn-lt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829050" y="463867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3181350" y="4733925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+mn-lt"/>
              </a:rPr>
              <a:t>TAUT</a:t>
            </a:r>
            <a:endParaRPr lang="en-CA" sz="1400" dirty="0">
              <a:latin typeface="+mn-lt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3771900" y="490537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4086225" y="3810000"/>
            <a:ext cx="561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+mn-lt"/>
              </a:rPr>
              <a:t>QBF</a:t>
            </a:r>
            <a:endParaRPr lang="en-CA" sz="1400" dirty="0">
              <a:latin typeface="+mn-lt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4514850" y="401002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TextBox 107"/>
          <p:cNvSpPr txBox="1"/>
          <p:nvPr/>
        </p:nvSpPr>
        <p:spPr>
          <a:xfrm>
            <a:off x="5324475" y="3305175"/>
            <a:ext cx="65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+mn-lt"/>
              </a:rPr>
              <a:t>Chess</a:t>
            </a:r>
            <a:endParaRPr lang="en-CA" sz="1400" dirty="0">
              <a:latin typeface="+mn-lt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5886450" y="352425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Oval 112"/>
          <p:cNvSpPr/>
          <p:nvPr/>
        </p:nvSpPr>
        <p:spPr>
          <a:xfrm>
            <a:off x="1978050" y="1285874"/>
            <a:ext cx="5040000" cy="50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TextBox 113"/>
          <p:cNvSpPr txBox="1"/>
          <p:nvPr/>
        </p:nvSpPr>
        <p:spPr>
          <a:xfrm>
            <a:off x="3838575" y="1257300"/>
            <a:ext cx="1276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recursive</a:t>
            </a:r>
            <a:endParaRPr lang="en-CA" sz="2000" dirty="0"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543550" y="1790700"/>
            <a:ext cx="476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err="1" smtClean="0">
                <a:latin typeface="+mn-lt"/>
              </a:rPr>
              <a:t>ack</a:t>
            </a:r>
            <a:endParaRPr lang="en-CA" sz="1400" dirty="0">
              <a:latin typeface="+mn-lt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5924550" y="200977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1635150" y="647699"/>
            <a:ext cx="5760000" cy="57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TextBox 117"/>
          <p:cNvSpPr txBox="1"/>
          <p:nvPr/>
        </p:nvSpPr>
        <p:spPr>
          <a:xfrm>
            <a:off x="5715000" y="1171575"/>
            <a:ext cx="419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+mn-lt"/>
              </a:rPr>
              <a:t>L</a:t>
            </a:r>
            <a:r>
              <a:rPr lang="en-CA" sz="1400" baseline="-25000" dirty="0" smtClean="0">
                <a:latin typeface="+mn-lt"/>
              </a:rPr>
              <a:t>u</a:t>
            </a:r>
            <a:endParaRPr lang="en-CA" sz="1400" baseline="-25000" dirty="0">
              <a:latin typeface="+mn-lt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6038850" y="139065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Rectangle 119"/>
          <p:cNvSpPr/>
          <p:nvPr/>
        </p:nvSpPr>
        <p:spPr>
          <a:xfrm>
            <a:off x="704850" y="476250"/>
            <a:ext cx="7734300" cy="601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TextBox 120"/>
          <p:cNvSpPr txBox="1"/>
          <p:nvPr/>
        </p:nvSpPr>
        <p:spPr>
          <a:xfrm>
            <a:off x="742949" y="504825"/>
            <a:ext cx="71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ALL</a:t>
            </a:r>
            <a:endParaRPr lang="en-CA" sz="2000" dirty="0">
              <a:latin typeface="+mn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219950" y="933450"/>
            <a:ext cx="419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+mn-lt"/>
              </a:rPr>
              <a:t>L</a:t>
            </a:r>
            <a:r>
              <a:rPr lang="en-CA" sz="1400" baseline="-25000" dirty="0" smtClean="0">
                <a:latin typeface="+mn-lt"/>
              </a:rPr>
              <a:t>d</a:t>
            </a:r>
            <a:endParaRPr lang="en-CA" sz="1400" baseline="-25000" dirty="0">
              <a:latin typeface="+mn-lt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543800" y="115252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20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Brock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Winter</dc:creator>
  <cp:lastModifiedBy>Michael Winter</cp:lastModifiedBy>
  <cp:revision>166</cp:revision>
  <dcterms:created xsi:type="dcterms:W3CDTF">2003-12-11T13:44:46Z</dcterms:created>
  <dcterms:modified xsi:type="dcterms:W3CDTF">2015-12-03T14:45:14Z</dcterms:modified>
</cp:coreProperties>
</file>