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522" y="4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6B1F68-DEB1-4C96-8014-758C7A114CEA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46286A-A58E-49B5-90D8-82A6B37562A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6F0A58-CAEE-4BEB-A782-399292006681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E5DCAF-A3FB-4810-8844-9B6943B96A21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056F03-C5DB-4044-8BF9-9F5DAF91EA07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AECCF0-24EE-417F-9268-1384FE447A9F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B7E8D4-82FD-4506-9B43-DA134B66149A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708370-4622-40EF-A2D9-FF5FB4B40BF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E9B57D-D69E-4876-81CC-F68D78A0F72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AEB72C-6FFA-4FCE-8BFF-FBF007BE313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A77F6F-3FCD-4025-B731-5F47C3676B56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C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CB3925F-91E3-4687-A201-8BB436F32045}" type="slidenum">
              <a:rPr lang="en-CA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sz="4000"/>
              <a:t>Basic Backtracking Algorithm</a:t>
            </a:r>
            <a:endParaRPr lang="en-CA" sz="400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638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1800" dirty="0"/>
              <a:t>backtrack(code, candidates, level)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/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/>
              <a:t>	for each word v in candidates[level]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/>
              <a:t>	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/>
              <a:t>		code[level] = v;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/>
              <a:t>		candidates[level+1] = {};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/>
              <a:t>		for each word w in candidates[level] </a:t>
            </a:r>
            <a:r>
              <a:rPr lang="en-US" sz="1800" dirty="0" smtClean="0"/>
              <a:t>that is after v in </a:t>
            </a:r>
            <a:r>
              <a:rPr lang="en-US" sz="1800" dirty="0" err="1" smtClean="0"/>
              <a:t>lex</a:t>
            </a:r>
            <a:r>
              <a:rPr lang="en-US" sz="1800" dirty="0" smtClean="0"/>
              <a:t> order</a:t>
            </a:r>
            <a:endParaRPr lang="en-US" sz="18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/>
              <a:t>		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/>
              <a:t>			if dist(</a:t>
            </a:r>
            <a:r>
              <a:rPr lang="en-US" sz="1800" dirty="0" err="1"/>
              <a:t>w,v</a:t>
            </a:r>
            <a:r>
              <a:rPr lang="en-US" sz="1800" dirty="0"/>
              <a:t>) &gt;= 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/>
              <a:t>				add w to candidates[level+1];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/>
              <a:t>		}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/>
              <a:t>		if(level &lt; M)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/>
              <a:t>			backtrack(code, candidates, level+1)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/>
              <a:t>		else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/>
              <a:t>			print/save code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/>
              <a:t>	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/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8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/>
              <a:t>Note: candidates[1] = {all q-</a:t>
            </a:r>
            <a:r>
              <a:rPr lang="en-US" sz="1800" dirty="0" err="1"/>
              <a:t>ary</a:t>
            </a:r>
            <a:r>
              <a:rPr lang="en-US" sz="1800" dirty="0"/>
              <a:t> words of length </a:t>
            </a:r>
            <a:r>
              <a:rPr lang="en-US" sz="1800" dirty="0" smtClean="0"/>
              <a:t>n</a:t>
            </a:r>
            <a:r>
              <a:rPr lang="en-US" sz="1800" smtClean="0"/>
              <a:t>}: use lexicographic order</a:t>
            </a:r>
            <a:endParaRPr lang="en-US" sz="18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/>
              <a:t>Initial call: backtrack(code, candidates, 1}</a:t>
            </a:r>
            <a:endParaRPr lang="en-CA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</TotalTime>
  <Words>10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Basic Backtracking Algorithm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Backtracking Algorithm</dc:title>
  <dc:creator>Sheridan Houghten</dc:creator>
  <cp:lastModifiedBy>Sheridan</cp:lastModifiedBy>
  <cp:revision>4</cp:revision>
  <cp:lastPrinted>1601-01-01T00:00:00Z</cp:lastPrinted>
  <dcterms:created xsi:type="dcterms:W3CDTF">1601-01-01T00:00:00Z</dcterms:created>
  <dcterms:modified xsi:type="dcterms:W3CDTF">2020-02-12T16:12:23Z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