
<file path=[Content_Types].xml><?xml version="1.0" encoding="utf-8"?>
<Types xmlns="http://schemas.openxmlformats.org/package/2006/content-types">
  <Override PartName="/ppt/diagrams/layout8.xml" ContentType="application/vnd.openxmlformats-officedocument.drawingml.diagramLayout+xml"/>
  <Override PartName="/ppt/notesSlides/notesSlide16.xml" ContentType="application/vnd.openxmlformats-officedocument.presentationml.notesSlide+xml"/>
  <Override PartName="/ppt/slides/slide18.xml" ContentType="application/vnd.openxmlformats-officedocument.presentationml.slide+xml"/>
  <Override PartName="/ppt/notesSlides/notesSlide26.xml" ContentType="application/vnd.openxmlformats-officedocument.presentationml.notesSlide+xml"/>
  <Override PartName="/ppt/slides/slide28.xml" ContentType="application/vnd.openxmlformats-officedocument.presentationml.slide+xml"/>
  <Override PartName="/ppt/slides/slide9.xml" ContentType="application/vnd.openxmlformats-officedocument.presentationml.slide+xml"/>
  <Override PartName="/ppt/diagrams/quickStyle6.xml" ContentType="application/vnd.openxmlformats-officedocument.drawingml.diagramStyle+xml"/>
  <Override PartName="/ppt/diagrams/colors2.xml" ContentType="application/vnd.openxmlformats-officedocument.drawingml.diagramColors+xml"/>
  <Override PartName="/ppt/notesMasters/notesMaster1.xml" ContentType="application/vnd.openxmlformats-officedocument.presentationml.notesMaster+xml"/>
  <Override PartName="/ppt/slideLayouts/slideLayout15.xml" ContentType="application/vnd.openxmlformats-officedocument.presentationml.slideLayout+xml"/>
  <Override PartName="/ppt/diagrams/drawing1.xml" ContentType="application/vnd.ms-office.drawingml.diagramDrawing+xml"/>
  <Override PartName="/ppt/theme/theme1.xml" ContentType="application/vnd.openxmlformats-officedocument.theme+xml"/>
  <Override PartName="/ppt/notesSlides/notesSlide2.xml" ContentType="application/vnd.openxmlformats-officedocument.presentationml.notesSlide+xml"/>
  <Override PartName="/ppt/diagrams/colors8.xml" ContentType="application/vnd.openxmlformats-officedocument.drawingml.diagramColors+xml"/>
  <Override PartName="/ppt/diagrams/drawing7.xml" ContentType="application/vnd.ms-office.drawingml.diagramDrawing+xml"/>
  <Override PartName="/ppt/diagrams/data6.xml" ContentType="application/vnd.openxmlformats-officedocument.drawingml.diagramData+xml"/>
  <Default Extension="jpeg" ContentType="image/jpeg"/>
  <Override PartName="/ppt/notesSlides/notesSlide11.xml" ContentType="application/vnd.openxmlformats-officedocument.presentationml.notesSlide+xml"/>
  <Override PartName="/ppt/diagrams/layout3.xml" ContentType="application/vnd.openxmlformats-officedocument.drawingml.diagramLayout+xml"/>
  <Override PartName="/ppt/slides/slide13.xml" ContentType="application/vnd.openxmlformats-officedocument.presentationml.slide+xml"/>
  <Override PartName="/ppt/notesSlides/notesSlide21.xml" ContentType="application/vnd.openxmlformats-officedocument.presentationml.notesSlide+xml"/>
  <Override PartName="/ppt/slides/slide23.xml" ContentType="application/vnd.openxmlformats-officedocument.presentationml.slide+xml"/>
  <Override PartName="/ppt/notesSlides/notesSlide31.xml" ContentType="application/vnd.openxmlformats-officedocument.presentationml.notesSlide+xml"/>
  <Override PartName="/ppt/slides/slide32.xml" ContentType="application/vnd.openxmlformats-officedocument.presentationml.slide+xml"/>
  <Override PartName="/ppt/slides/slide4.xml" ContentType="application/vnd.openxmlformats-officedocument.presentationml.slide+xml"/>
  <Override PartName="/ppt/slideLayouts/slideLayout5.xml" ContentType="application/vnd.openxmlformats-officedocument.presentationml.slideLayout+xml"/>
  <Override PartName="/ppt/diagrams/quickStyle1.xml" ContentType="application/vnd.openxmlformats-officedocument.drawingml.diagramStyle+xml"/>
  <Override PartName="/ppt/slideMasters/slideMaster2.xml" ContentType="application/vnd.openxmlformats-officedocument.presentationml.slideMaster+xml"/>
  <Override PartName="/ppt/notesSlides/notesSlide17.xml" ContentType="application/vnd.openxmlformats-officedocument.presentationml.notesSlide+xml"/>
  <Override PartName="/ppt/slides/slide19.xml" ContentType="application/vnd.openxmlformats-officedocument.presentationml.slide+xml"/>
  <Override PartName="/ppt/notesSlides/notesSlide27.xml" ContentType="application/vnd.openxmlformats-officedocument.presentationml.notesSlide+xml"/>
  <Override PartName="/ppt/slideLayouts/slideLayout10.xml" ContentType="application/vnd.openxmlformats-officedocument.presentationml.slideLayout+xml"/>
  <Override PartName="/ppt/slides/slide29.xml" ContentType="application/vnd.openxmlformats-officedocument.presentationml.slide+xml"/>
  <Override PartName="/ppt/notesSlides/notesSlide36.xml" ContentType="application/vnd.openxmlformats-officedocument.presentationml.notesSlide+xml"/>
  <Override PartName="/ppt/diagrams/quickStyle7.xml" ContentType="application/vnd.openxmlformats-officedocument.drawingml.diagramStyle+xml"/>
  <Override PartName="/ppt/diagrams/colors3.xml" ContentType="application/vnd.openxmlformats-officedocument.drawingml.diagramColors+xml"/>
  <Override PartName="/ppt/slideLayouts/slideLayout16.xml" ContentType="application/vnd.openxmlformats-officedocument.presentationml.slideLayout+xml"/>
  <Override PartName="/ppt/diagrams/drawing2.xml" ContentType="application/vnd.ms-office.drawingml.diagramDrawing+xml"/>
  <Override PartName="/ppt/theme/theme2.xml" ContentType="application/vnd.openxmlformats-officedocument.theme+xml"/>
  <Override PartName="/ppt/diagrams/data1.xml" ContentType="application/vnd.openxmlformats-officedocument.drawingml.diagramData+xml"/>
  <Override PartName="/ppt/notesSlides/notesSlide3.xml" ContentType="application/vnd.openxmlformats-officedocument.presentationml.notesSlide+xml"/>
  <Default Extension="emf" ContentType="image/x-emf"/>
  <Override PartName="/ppt/diagrams/drawing8.xml" ContentType="application/vnd.ms-office.drawingml.diagramDrawing+xml"/>
  <Override PartName="/ppt/diagrams/data7.xml" ContentType="application/vnd.openxmlformats-officedocument.drawingml.diagramData+xml"/>
  <Override PartName="/ppt/notesSlides/notesSlide8.xml" ContentType="application/vnd.openxmlformats-officedocument.presentationml.notesSlide+xml"/>
  <Override PartName="/ppt/notesSlides/notesSlide12.xml" ContentType="application/vnd.openxmlformats-officedocument.presentationml.notesSlide+xml"/>
  <Override PartName="/ppt/diagrams/layout4.xml" ContentType="application/vnd.openxmlformats-officedocument.drawingml.diagramLayout+xml"/>
  <Override PartName="/ppt/slides/slide14.xml" ContentType="application/vnd.openxmlformats-officedocument.presentationml.slide+xml"/>
  <Override PartName="/ppt/notesSlides/notesSlide22.xml" ContentType="application/vnd.openxmlformats-officedocument.presentationml.notesSlide+xml"/>
  <Override PartName="/ppt/slides/slide24.xml" ContentType="application/vnd.openxmlformats-officedocument.presentationml.slide+xml"/>
  <Default Extension="bin" ContentType="application/vnd.openxmlformats-officedocument.presentationml.printerSettings"/>
  <Override PartName="/ppt/notesSlides/notesSlide32.xml" ContentType="application/vnd.openxmlformats-officedocument.presentationml.notesSlide+xml"/>
  <Override PartName="/ppt/slides/slide33.xml" ContentType="application/vnd.openxmlformats-officedocument.presentationml.slide+xml"/>
  <Override PartName="/ppt/slides/slide5.xml" ContentType="application/vnd.openxmlformats-officedocument.presentationml.slide+xml"/>
  <Default Extension="xml" ContentType="application/xml"/>
  <Override PartName="/ppt/slideLayouts/slideLayout6.xml" ContentType="application/vnd.openxmlformats-officedocument.presentationml.slideLayout+xml"/>
  <Override PartName="/ppt/diagrams/quickStyle2.xml" ContentType="application/vnd.openxmlformats-officedocument.drawingml.diagramStyle+xml"/>
  <Override PartName="/ppt/tableStyles.xml" ContentType="application/vnd.openxmlformats-officedocument.presentationml.tableStyles+xml"/>
  <Override PartName="/ppt/notesSlides/notesSlide18.xml" ContentType="application/vnd.openxmlformats-officedocument.presentationml.notesSlide+xml"/>
  <Override PartName="/ppt/notesSlides/notesSlide28.xml" ContentType="application/vnd.openxmlformats-officedocument.presentationml.notesSlide+xml"/>
  <Override PartName="/ppt/slideLayouts/slideLayout11.xml" ContentType="application/vnd.openxmlformats-officedocument.presentationml.slideLayout+xml"/>
  <Override PartName="/ppt/slideLayouts/slideLayout20.xml" ContentType="application/vnd.openxmlformats-officedocument.presentationml.slideLayout+xml"/>
  <Override PartName="/docProps/app.xml" ContentType="application/vnd.openxmlformats-officedocument.extended-properties+xml"/>
  <Override PartName="/ppt/diagrams/quickStyle8.xml" ContentType="application/vnd.openxmlformats-officedocument.drawingml.diagramStyle+xml"/>
  <Override PartName="/ppt/diagrams/colors4.xml" ContentType="application/vnd.openxmlformats-officedocument.drawingml.diagramColors+xml"/>
  <Override PartName="/docProps/core.xml" ContentType="application/vnd.openxmlformats-package.core-properties+xml"/>
  <Override PartName="/ppt/slideLayouts/slideLayout17.xml" ContentType="application/vnd.openxmlformats-officedocument.presentationml.slideLayout+xml"/>
  <Override PartName="/ppt/diagrams/drawing3.xml" ContentType="application/vnd.ms-office.drawingml.diagramDrawing+xml"/>
  <Override PartName="/ppt/diagrams/data2.xml" ContentType="application/vnd.openxmlformats-officedocument.drawingml.diagramData+xml"/>
  <Override PartName="/ppt/theme/theme3.xml" ContentType="application/vnd.openxmlformats-officedocument.theme+xml"/>
  <Override PartName="/ppt/notesSlides/notesSlide4.xml" ContentType="application/vnd.openxmlformats-officedocument.presentationml.notesSlide+xml"/>
  <Override PartName="/ppt/slideLayouts/slideLayout1.xml" ContentType="application/vnd.openxmlformats-officedocument.presentationml.slideLayout+xml"/>
  <Override PartName="/ppt/diagrams/data8.xml" ContentType="application/vnd.openxmlformats-officedocument.drawingml.diagramData+xml"/>
  <Override PartName="/ppt/notesSlides/notesSlide9.xml" ContentType="application/vnd.openxmlformats-officedocument.presentationml.notesSlide+xml"/>
  <Override PartName="/ppt/notesSlides/notesSlide13.xml" ContentType="application/vnd.openxmlformats-officedocument.presentationml.notesSlide+xml"/>
  <Default Extension="gif" ContentType="image/gif"/>
  <Override PartName="/ppt/diagrams/layout5.xml" ContentType="application/vnd.openxmlformats-officedocument.drawingml.diagramLayout+xml"/>
  <Override PartName="/ppt/slides/slide15.xml" ContentType="application/vnd.openxmlformats-officedocument.presentationml.slide+xml"/>
  <Override PartName="/ppt/notesSlides/notesSlide23.xml" ContentType="application/vnd.openxmlformats-officedocument.presentationml.notesSlide+xml"/>
  <Override PartName="/ppt/slides/slide25.xml" ContentType="application/vnd.openxmlformats-officedocument.presentationml.slide+xml"/>
  <Override PartName="/ppt/notesSlides/notesSlide33.xml" ContentType="application/vnd.openxmlformats-officedocument.presentationml.notesSlide+xml"/>
  <Override PartName="/ppt/slides/slide34.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diagrams/quickStyle3.xml" ContentType="application/vnd.openxmlformats-officedocument.drawingml.diagramStyle+xml"/>
  <Override PartName="/ppt/notesSlides/notesSlide19.xml" ContentType="application/vnd.openxmlformats-officedocument.presentationml.notesSlide+xml"/>
  <Override PartName="/ppt/notesSlides/notesSlide29.xml" ContentType="application/vnd.openxmlformats-officedocument.presentationml.notesSlide+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diagrams/colors5.xml" ContentType="application/vnd.openxmlformats-officedocument.drawingml.diagramColors+xml"/>
  <Override PartName="/ppt/slideLayouts/slideLayout18.xml" ContentType="application/vnd.openxmlformats-officedocument.presentationml.slideLayout+xml"/>
  <Override PartName="/ppt/diagrams/drawing4.xml" ContentType="application/vnd.ms-office.drawingml.diagramDrawing+xml"/>
  <Override PartName="/ppt/diagrams/data3.xml" ContentType="application/vnd.openxmlformats-officedocument.drawingml.diagramData+xml"/>
  <Override PartName="/ppt/theme/theme4.xml" ContentType="application/vnd.openxmlformats-officedocument.theme+xml"/>
  <Override PartName="/ppt/notesSlides/notesSlide5.xml" ContentType="application/vnd.openxmlformats-officedocument.presentationml.notesSlide+xml"/>
  <Override PartName="/ppt/slides/slide10.xml" ContentType="application/vnd.openxmlformats-officedocument.presentationml.slide+xml"/>
  <Override PartName="/ppt/slides/slide20.xml" ContentType="application/vnd.openxmlformats-officedocument.presentationml.slide+xml"/>
  <Override PartName="/ppt/slides/slide1.xml" ContentType="application/vnd.openxmlformats-officedocument.presentationml.slide+xml"/>
  <Override PartName="/ppt/slideLayouts/slideLayout2.xml" ContentType="application/vnd.openxmlformats-officedocument.presentationml.slideLayout+xml"/>
  <Override PartName="/ppt/notesSlides/notesSlide14.xml" ContentType="application/vnd.openxmlformats-officedocument.presentationml.notesSlide+xml"/>
  <Override PartName="/ppt/diagrams/layout6.xml" ContentType="application/vnd.openxmlformats-officedocument.drawingml.diagramLayout+xml"/>
  <Override PartName="/ppt/slides/slide16.xml" ContentType="application/vnd.openxmlformats-officedocument.presentationml.slide+xml"/>
  <Override PartName="/ppt/notesSlides/notesSlide24.xml" ContentType="application/vnd.openxmlformats-officedocument.presentationml.notesSlide+xml"/>
  <Override PartName="/ppt/viewProps.xml" ContentType="application/vnd.openxmlformats-officedocument.presentationml.viewProps+xml"/>
  <Default Extension="rels" ContentType="application/vnd.openxmlformats-package.relationships+xml"/>
  <Override PartName="/ppt/slides/slide26.xml" ContentType="application/vnd.openxmlformats-officedocument.presentationml.slide+xml"/>
  <Override PartName="/ppt/notesSlides/notesSlide34.xml" ContentType="application/vnd.openxmlformats-officedocument.presentationml.notesSlide+xml"/>
  <Default Extension="wmf" ContentType="image/x-wmf"/>
  <Override PartName="/ppt/slides/slide7.xml" ContentType="application/vnd.openxmlformats-officedocument.presentationml.slide+xml"/>
  <Override PartName="/ppt/slides/slide35.xml" ContentType="application/vnd.openxmlformats-officedocument.presentationml.slide+xml"/>
  <Override PartName="/ppt/slideLayouts/slideLayout8.xml" ContentType="application/vnd.openxmlformats-officedocument.presentationml.slideLayout+xml"/>
  <Override PartName="/ppt/diagrams/quickStyle4.xml" ContentType="application/vnd.openxmlformats-officedocument.drawingml.diagramStyle+xml"/>
  <Override PartName="/ppt/slideLayouts/slideLayout13.xml" ContentType="application/vnd.openxmlformats-officedocument.presentationml.slideLayout+xml"/>
  <Override PartName="/ppt/presProps.xml" ContentType="application/vnd.openxmlformats-officedocument.presentationml.presProps+xml"/>
  <Override PartName="/ppt/slideLayouts/slideLayout22.xml" ContentType="application/vnd.openxmlformats-officedocument.presentationml.slideLayout+xml"/>
  <Override PartName="/ppt/presentation.xml" ContentType="application/vnd.openxmlformats-officedocument.presentationml.presentation.main+xml"/>
  <Override PartName="/ppt/diagrams/colors6.xml" ContentType="application/vnd.openxmlformats-officedocument.drawingml.diagramColors+xml"/>
  <Override PartName="/ppt/slideLayouts/slideLayout19.xml" ContentType="application/vnd.openxmlformats-officedocument.presentationml.slideLayout+xml"/>
  <Override PartName="/ppt/diagrams/drawing5.xml" ContentType="application/vnd.ms-office.drawingml.diagramDrawing+xml"/>
  <Override PartName="/ppt/diagrams/data4.xml" ContentType="application/vnd.openxmlformats-officedocument.drawingml.diagramData+xml"/>
  <Override PartName="/ppt/diagrams/layout1.xml" ContentType="application/vnd.openxmlformats-officedocument.drawingml.diagramLayout+xml"/>
  <Override PartName="/ppt/notesSlides/notesSlide6.xml" ContentType="application/vnd.openxmlformats-officedocument.presentationml.notesSlide+xml"/>
  <Override PartName="/ppt/notesSlides/notesSlide10.xml" ContentType="application/vnd.openxmlformats-officedocument.presentationml.notesSlide+xml"/>
  <Override PartName="/ppt/slides/slide11.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slides/slide2.xml" ContentType="application/vnd.openxmlformats-officedocument.presentationml.slide+xml"/>
  <Override PartName="/ppt/handoutMasters/handoutMaster1.xml" ContentType="application/vnd.openxmlformats-officedocument.presentationml.handoutMaster+xml"/>
  <Override PartName="/ppt/slideLayouts/slideLayout3.xml" ContentType="application/vnd.openxmlformats-officedocument.presentationml.slideLayout+xml"/>
  <Override PartName="/ppt/notesSlides/notesSlide15.xml" ContentType="application/vnd.openxmlformats-officedocument.presentationml.notesSlide+xml"/>
  <Override PartName="/ppt/diagrams/layout7.xml" ContentType="application/vnd.openxmlformats-officedocument.drawingml.diagramLayout+xml"/>
  <Override PartName="/ppt/slides/slide17.xml" ContentType="application/vnd.openxmlformats-officedocument.presentationml.slide+xml"/>
  <Override PartName="/ppt/notesSlides/notesSlide25.xml" ContentType="application/vnd.openxmlformats-officedocument.presentationml.notesSlide+xml"/>
  <Override PartName="/ppt/slides/slide27.xml" ContentType="application/vnd.openxmlformats-officedocument.presentationml.slide+xml"/>
  <Override PartName="/ppt/notesSlides/notesSlide35.xml" ContentType="application/vnd.openxmlformats-officedocument.presentationml.notesSlide+xml"/>
  <Override PartName="/ppt/slides/slide36.xml" ContentType="application/vnd.openxmlformats-officedocument.presentationml.slide+xml"/>
  <Override PartName="/ppt/slides/slide8.xml" ContentType="application/vnd.openxmlformats-officedocument.presentationml.slide+xml"/>
  <Override PartName="/ppt/slideLayouts/slideLayout9.xml" ContentType="application/vnd.openxmlformats-officedocument.presentationml.slideLayout+xml"/>
  <Override PartName="/ppt/diagrams/quickStyle5.xml" ContentType="application/vnd.openxmlformats-officedocument.drawingml.diagramStyle+xml"/>
  <Override PartName="/ppt/diagrams/colors1.xml" ContentType="application/vnd.openxmlformats-officedocument.drawingml.diagramColors+xml"/>
  <Override PartName="/ppt/slideLayouts/slideLayout14.xml" ContentType="application/vnd.openxmlformats-officedocument.presentationml.slideLayout+xml"/>
  <Override PartName="/ppt/notesSlides/notesSlide1.xml" ContentType="application/vnd.openxmlformats-officedocument.presentationml.notesSlide+xml"/>
  <Override PartName="/ppt/slideLayouts/slideLayout23.xml" ContentType="application/vnd.openxmlformats-officedocument.presentationml.slideLayout+xml"/>
  <Override PartName="/ppt/diagrams/colors7.xml" ContentType="application/vnd.openxmlformats-officedocument.drawingml.diagramColors+xml"/>
  <Override PartName="/ppt/diagrams/drawing6.xml" ContentType="application/vnd.ms-office.drawingml.diagramDrawing+xml"/>
  <Override PartName="/ppt/diagrams/data5.xml" ContentType="application/vnd.openxmlformats-officedocument.drawingml.diagramData+xml"/>
  <Override PartName="/ppt/diagrams/layout2.xml" ContentType="application/vnd.openxmlformats-officedocument.drawingml.diagramLayout+xml"/>
  <Override PartName="/ppt/notesSlides/notesSlide7.xml" ContentType="application/vnd.openxmlformats-officedocument.presentationml.notesSlide+xml"/>
  <Override PartName="/ppt/slides/slide12.xml" ContentType="application/vnd.openxmlformats-officedocument.presentationml.slide+xml"/>
  <Override PartName="/ppt/notesSlides/notesSlide20.xml" ContentType="application/vnd.openxmlformats-officedocument.presentationml.notesSlide+xml"/>
  <Override PartName="/ppt/slides/slide22.xml" ContentType="application/vnd.openxmlformats-officedocument.presentationml.slide+xml"/>
  <Override PartName="/ppt/notesSlides/notesSlide30.xml" ContentType="application/vnd.openxmlformats-officedocument.presentationml.notesSlide+xml"/>
  <Override PartName="/ppt/slides/slide31.xml" ContentType="application/vnd.openxmlformats-officedocument.presentationml.slide+xml"/>
  <Override PartName="/ppt/slides/slide3.xml" ContentType="application/vnd.openxmlformats-officedocument.presentationml.slide+xml"/>
  <Override PartName="/ppt/slideLayouts/slideLayout4.xml" ContentType="application/vnd.openxmlformats-officedocument.presentationml.slideLayout+xml"/>
  <Override PartName="/ppt/slideMasters/slideMaster1.xml" ContentType="application/vnd.openxmlformats-officedocument.presentationml.slideMaster+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trictFirstAndLastChars="0" saveSubsetFonts="1" autoCompressPictures="0">
  <p:sldMasterIdLst>
    <p:sldMasterId id="2147483653" r:id="rId1"/>
    <p:sldMasterId id="2147483677" r:id="rId2"/>
  </p:sldMasterIdLst>
  <p:notesMasterIdLst>
    <p:notesMasterId r:id="rId39"/>
  </p:notesMasterIdLst>
  <p:handoutMasterIdLst>
    <p:handoutMasterId r:id="rId40"/>
  </p:handoutMasterIdLst>
  <p:sldIdLst>
    <p:sldId id="356" r:id="rId3"/>
    <p:sldId id="357" r:id="rId4"/>
    <p:sldId id="339" r:id="rId5"/>
    <p:sldId id="359" r:id="rId6"/>
    <p:sldId id="342" r:id="rId7"/>
    <p:sldId id="343" r:id="rId8"/>
    <p:sldId id="360" r:id="rId9"/>
    <p:sldId id="355" r:id="rId10"/>
    <p:sldId id="312" r:id="rId11"/>
    <p:sldId id="313" r:id="rId12"/>
    <p:sldId id="314" r:id="rId13"/>
    <p:sldId id="345" r:id="rId14"/>
    <p:sldId id="264" r:id="rId15"/>
    <p:sldId id="315" r:id="rId16"/>
    <p:sldId id="316" r:id="rId17"/>
    <p:sldId id="265" r:id="rId18"/>
    <p:sldId id="266" r:id="rId19"/>
    <p:sldId id="267" r:id="rId20"/>
    <p:sldId id="317" r:id="rId21"/>
    <p:sldId id="318" r:id="rId22"/>
    <p:sldId id="320" r:id="rId23"/>
    <p:sldId id="321" r:id="rId24"/>
    <p:sldId id="322" r:id="rId25"/>
    <p:sldId id="270" r:id="rId26"/>
    <p:sldId id="304" r:id="rId27"/>
    <p:sldId id="324" r:id="rId28"/>
    <p:sldId id="341" r:id="rId29"/>
    <p:sldId id="305" r:id="rId30"/>
    <p:sldId id="346" r:id="rId31"/>
    <p:sldId id="347" r:id="rId32"/>
    <p:sldId id="348" r:id="rId33"/>
    <p:sldId id="349" r:id="rId34"/>
    <p:sldId id="350" r:id="rId35"/>
    <p:sldId id="351" r:id="rId36"/>
    <p:sldId id="352" r:id="rId37"/>
    <p:sldId id="358" r:id="rId38"/>
  </p:sldIdLst>
  <p:sldSz cx="9144000" cy="6858000" type="screen4x3"/>
  <p:notesSz cx="6858000" cy="9144000"/>
  <p:defaultTextStyle>
    <a:defPPr>
      <a:defRPr lang="en-US"/>
    </a:defPPr>
    <a:lvl1pPr algn="l" rtl="0" fontAlgn="base">
      <a:spcBef>
        <a:spcPct val="0"/>
      </a:spcBef>
      <a:spcAft>
        <a:spcPct val="0"/>
      </a:spcAft>
      <a:defRPr sz="2400" kern="1200">
        <a:solidFill>
          <a:schemeClr val="tx1"/>
        </a:solidFill>
        <a:latin typeface="Times New Roman" pitchFamily="32" charset="0"/>
        <a:ea typeface="Arial" pitchFamily="32" charset="0"/>
        <a:cs typeface="Arial" pitchFamily="32" charset="0"/>
      </a:defRPr>
    </a:lvl1pPr>
    <a:lvl2pPr marL="457200" algn="l" rtl="0" fontAlgn="base">
      <a:spcBef>
        <a:spcPct val="0"/>
      </a:spcBef>
      <a:spcAft>
        <a:spcPct val="0"/>
      </a:spcAft>
      <a:defRPr sz="2400" kern="1200">
        <a:solidFill>
          <a:schemeClr val="tx1"/>
        </a:solidFill>
        <a:latin typeface="Times New Roman" pitchFamily="32" charset="0"/>
        <a:ea typeface="Arial" pitchFamily="32" charset="0"/>
        <a:cs typeface="Arial" pitchFamily="32" charset="0"/>
      </a:defRPr>
    </a:lvl2pPr>
    <a:lvl3pPr marL="914400" algn="l" rtl="0" fontAlgn="base">
      <a:spcBef>
        <a:spcPct val="0"/>
      </a:spcBef>
      <a:spcAft>
        <a:spcPct val="0"/>
      </a:spcAft>
      <a:defRPr sz="2400" kern="1200">
        <a:solidFill>
          <a:schemeClr val="tx1"/>
        </a:solidFill>
        <a:latin typeface="Times New Roman" pitchFamily="32" charset="0"/>
        <a:ea typeface="Arial" pitchFamily="32" charset="0"/>
        <a:cs typeface="Arial" pitchFamily="32" charset="0"/>
      </a:defRPr>
    </a:lvl3pPr>
    <a:lvl4pPr marL="1371600" algn="l" rtl="0" fontAlgn="base">
      <a:spcBef>
        <a:spcPct val="0"/>
      </a:spcBef>
      <a:spcAft>
        <a:spcPct val="0"/>
      </a:spcAft>
      <a:defRPr sz="2400" kern="1200">
        <a:solidFill>
          <a:schemeClr val="tx1"/>
        </a:solidFill>
        <a:latin typeface="Times New Roman" pitchFamily="32" charset="0"/>
        <a:ea typeface="Arial" pitchFamily="32" charset="0"/>
        <a:cs typeface="Arial" pitchFamily="32" charset="0"/>
      </a:defRPr>
    </a:lvl4pPr>
    <a:lvl5pPr marL="1828800" algn="l" rtl="0" fontAlgn="base">
      <a:spcBef>
        <a:spcPct val="0"/>
      </a:spcBef>
      <a:spcAft>
        <a:spcPct val="0"/>
      </a:spcAft>
      <a:defRPr sz="2400" kern="1200">
        <a:solidFill>
          <a:schemeClr val="tx1"/>
        </a:solidFill>
        <a:latin typeface="Times New Roman" pitchFamily="32" charset="0"/>
        <a:ea typeface="Arial" pitchFamily="32" charset="0"/>
        <a:cs typeface="Arial" pitchFamily="32" charset="0"/>
      </a:defRPr>
    </a:lvl5pPr>
    <a:lvl6pPr marL="2286000" algn="l" defTabSz="457200" rtl="0" eaLnBrk="1" latinLnBrk="0" hangingPunct="1">
      <a:defRPr sz="2400" kern="1200">
        <a:solidFill>
          <a:schemeClr val="tx1"/>
        </a:solidFill>
        <a:latin typeface="Times New Roman" pitchFamily="32" charset="0"/>
        <a:ea typeface="Arial" pitchFamily="32" charset="0"/>
        <a:cs typeface="Arial" pitchFamily="32" charset="0"/>
      </a:defRPr>
    </a:lvl6pPr>
    <a:lvl7pPr marL="2743200" algn="l" defTabSz="457200" rtl="0" eaLnBrk="1" latinLnBrk="0" hangingPunct="1">
      <a:defRPr sz="2400" kern="1200">
        <a:solidFill>
          <a:schemeClr val="tx1"/>
        </a:solidFill>
        <a:latin typeface="Times New Roman" pitchFamily="32" charset="0"/>
        <a:ea typeface="Arial" pitchFamily="32" charset="0"/>
        <a:cs typeface="Arial" pitchFamily="32" charset="0"/>
      </a:defRPr>
    </a:lvl7pPr>
    <a:lvl8pPr marL="3200400" algn="l" defTabSz="457200" rtl="0" eaLnBrk="1" latinLnBrk="0" hangingPunct="1">
      <a:defRPr sz="2400" kern="1200">
        <a:solidFill>
          <a:schemeClr val="tx1"/>
        </a:solidFill>
        <a:latin typeface="Times New Roman" pitchFamily="32" charset="0"/>
        <a:ea typeface="Arial" pitchFamily="32" charset="0"/>
        <a:cs typeface="Arial" pitchFamily="32" charset="0"/>
      </a:defRPr>
    </a:lvl8pPr>
    <a:lvl9pPr marL="3657600" algn="l" defTabSz="457200" rtl="0" eaLnBrk="1" latinLnBrk="0" hangingPunct="1">
      <a:defRPr sz="2400" kern="1200">
        <a:solidFill>
          <a:schemeClr val="tx1"/>
        </a:solidFill>
        <a:latin typeface="Times New Roman" pitchFamily="32" charset="0"/>
        <a:ea typeface="Arial" pitchFamily="32" charset="0"/>
        <a:cs typeface="Arial" pitchFamily="32" charset="0"/>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prnPr/>
  <p:clrMru>
    <a:srgbClr val="00FF00"/>
    <a:srgbClr val="FF6600"/>
  </p:clrMru>
  <p:extLst>
    <p:ext uri="{E76CE94A-603C-4142-B9EB-6D1370010A27}">
      <p14:discardImageEditData xmlns:p14="http://schemas.microsoft.com/office/powerpoint/2010/main" xmlns:p="http://schemas.openxmlformats.org/presentationml/2006/main" xmlns:r="http://schemas.openxmlformats.org/officeDocument/2006/relationships" xmlns:a="http://schemas.openxmlformats.org/drawingml/2006/main" xmlns="" val="0"/>
    </p:ext>
    <p:ext uri="{D31A062A-798A-4329-ABDD-BBA856620510}">
      <p14:defaultImageDpi xmlns:p14="http://schemas.microsoft.com/office/powerpoint/2010/main" xmlns:p="http://schemas.openxmlformats.org/presentationml/2006/main" xmlns:r="http://schemas.openxmlformats.org/officeDocument/2006/relationships" xmlns:a="http://schemas.openxmlformats.org/drawingml/2006/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normalViewPr>
    <p:restoredLeft sz="22026" autoAdjust="0"/>
    <p:restoredTop sz="88945" autoAdjust="0"/>
  </p:normalViewPr>
  <p:slideViewPr>
    <p:cSldViewPr>
      <p:cViewPr varScale="1">
        <p:scale>
          <a:sx n="126" d="100"/>
          <a:sy n="126" d="100"/>
        </p:scale>
        <p:origin x="-1624" y="-112"/>
      </p:cViewPr>
      <p:guideLst>
        <p:guide orient="horz" pos="2160"/>
        <p:guide pos="2880"/>
      </p:guideLst>
    </p:cSldViewPr>
  </p:slideViewPr>
  <p:outlineViewPr>
    <p:cViewPr>
      <p:scale>
        <a:sx n="33" d="100"/>
        <a:sy n="33" d="100"/>
      </p:scale>
      <p:origin x="0" y="0"/>
    </p:cViewPr>
    <p:sldLst>
      <p:sld r:id="rId1" collapse="1"/>
      <p:sld r:id="rId2" collapse="1"/>
      <p:sld r:id="rId3" collapse="1"/>
      <p:sld r:id="rId4" collapse="1"/>
      <p:sld r:id="rId5" collapse="1"/>
      <p:sld r:id="rId6" collapse="1"/>
      <p:sld r:id="rId7" collapse="1"/>
      <p:sld r:id="rId8" collapse="1"/>
      <p:sld r:id="rId9" collapse="1"/>
      <p:sld r:id="rId10" collapse="1"/>
      <p:sld r:id="rId11" collapse="1"/>
    </p:sldLst>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121" d="100"/>
          <a:sy n="121" d="100"/>
        </p:scale>
        <p:origin x="-2176" y="-104"/>
      </p:cViewPr>
      <p:guideLst>
        <p:guide orient="horz" pos="2880"/>
        <p:guide pos="2160"/>
      </p:guideLst>
    </p:cSldViewPr>
  </p:notesViewPr>
  <p:gridSpacing cx="78028800" cy="78028800"/>
</p:viewPr>
</file>

<file path=ppt/_rels/presentation.xml.rels><?xml version="1.0" encoding="UTF-8" standalone="yes"?>
<Relationships xmlns="http://schemas.openxmlformats.org/package/2006/relationships"><Relationship Id="rId20" Type="http://schemas.openxmlformats.org/officeDocument/2006/relationships/slide" Target="slides/slide18.xml"/><Relationship Id="rId21" Type="http://schemas.openxmlformats.org/officeDocument/2006/relationships/slide" Target="slides/slide19.xml"/><Relationship Id="rId22" Type="http://schemas.openxmlformats.org/officeDocument/2006/relationships/slide" Target="slides/slide20.xml"/><Relationship Id="rId23" Type="http://schemas.openxmlformats.org/officeDocument/2006/relationships/slide" Target="slides/slide21.xml"/><Relationship Id="rId24" Type="http://schemas.openxmlformats.org/officeDocument/2006/relationships/slide" Target="slides/slide22.xml"/><Relationship Id="rId25" Type="http://schemas.openxmlformats.org/officeDocument/2006/relationships/slide" Target="slides/slide23.xml"/><Relationship Id="rId26" Type="http://schemas.openxmlformats.org/officeDocument/2006/relationships/slide" Target="slides/slide24.xml"/><Relationship Id="rId27" Type="http://schemas.openxmlformats.org/officeDocument/2006/relationships/slide" Target="slides/slide25.xml"/><Relationship Id="rId28" Type="http://schemas.openxmlformats.org/officeDocument/2006/relationships/slide" Target="slides/slide26.xml"/><Relationship Id="rId29" Type="http://schemas.openxmlformats.org/officeDocument/2006/relationships/slide" Target="slides/slide27.xml"/><Relationship Id="rId1" Type="http://schemas.openxmlformats.org/officeDocument/2006/relationships/slideMaster" Target="slideMasters/slideMaster1.xml"/><Relationship Id="rId2" Type="http://schemas.openxmlformats.org/officeDocument/2006/relationships/slideMaster" Target="slideMasters/slideMaster2.xml"/><Relationship Id="rId3" Type="http://schemas.openxmlformats.org/officeDocument/2006/relationships/slide" Target="slides/slide1.xml"/><Relationship Id="rId4" Type="http://schemas.openxmlformats.org/officeDocument/2006/relationships/slide" Target="slides/slide2.xml"/><Relationship Id="rId5" Type="http://schemas.openxmlformats.org/officeDocument/2006/relationships/slide" Target="slides/slide3.xml"/><Relationship Id="rId30" Type="http://schemas.openxmlformats.org/officeDocument/2006/relationships/slide" Target="slides/slide28.xml"/><Relationship Id="rId31" Type="http://schemas.openxmlformats.org/officeDocument/2006/relationships/slide" Target="slides/slide29.xml"/><Relationship Id="rId32" Type="http://schemas.openxmlformats.org/officeDocument/2006/relationships/slide" Target="slides/slide30.xml"/><Relationship Id="rId9" Type="http://schemas.openxmlformats.org/officeDocument/2006/relationships/slide" Target="slides/slide7.xml"/><Relationship Id="rId6" Type="http://schemas.openxmlformats.org/officeDocument/2006/relationships/slide" Target="slides/slide4.xml"/><Relationship Id="rId7" Type="http://schemas.openxmlformats.org/officeDocument/2006/relationships/slide" Target="slides/slide5.xml"/><Relationship Id="rId8" Type="http://schemas.openxmlformats.org/officeDocument/2006/relationships/slide" Target="slides/slide6.xml"/><Relationship Id="rId33" Type="http://schemas.openxmlformats.org/officeDocument/2006/relationships/slide" Target="slides/slide31.xml"/><Relationship Id="rId34" Type="http://schemas.openxmlformats.org/officeDocument/2006/relationships/slide" Target="slides/slide32.xml"/><Relationship Id="rId35" Type="http://schemas.openxmlformats.org/officeDocument/2006/relationships/slide" Target="slides/slide33.xml"/><Relationship Id="rId36" Type="http://schemas.openxmlformats.org/officeDocument/2006/relationships/slide" Target="slides/slide34.xml"/><Relationship Id="rId10" Type="http://schemas.openxmlformats.org/officeDocument/2006/relationships/slide" Target="slides/slide8.xml"/><Relationship Id="rId11" Type="http://schemas.openxmlformats.org/officeDocument/2006/relationships/slide" Target="slides/slide9.xml"/><Relationship Id="rId12" Type="http://schemas.openxmlformats.org/officeDocument/2006/relationships/slide" Target="slides/slide10.xml"/><Relationship Id="rId13" Type="http://schemas.openxmlformats.org/officeDocument/2006/relationships/slide" Target="slides/slide11.xml"/><Relationship Id="rId14" Type="http://schemas.openxmlformats.org/officeDocument/2006/relationships/slide" Target="slides/slide12.xml"/><Relationship Id="rId15" Type="http://schemas.openxmlformats.org/officeDocument/2006/relationships/slide" Target="slides/slide13.xml"/><Relationship Id="rId16" Type="http://schemas.openxmlformats.org/officeDocument/2006/relationships/slide" Target="slides/slide14.xml"/><Relationship Id="rId17" Type="http://schemas.openxmlformats.org/officeDocument/2006/relationships/slide" Target="slides/slide15.xml"/><Relationship Id="rId18" Type="http://schemas.openxmlformats.org/officeDocument/2006/relationships/slide" Target="slides/slide16.xml"/><Relationship Id="rId19" Type="http://schemas.openxmlformats.org/officeDocument/2006/relationships/slide" Target="slides/slide17.xml"/><Relationship Id="rId37" Type="http://schemas.openxmlformats.org/officeDocument/2006/relationships/slide" Target="slides/slide35.xml"/><Relationship Id="rId38" Type="http://schemas.openxmlformats.org/officeDocument/2006/relationships/slide" Target="slides/slide36.xml"/><Relationship Id="rId39" Type="http://schemas.openxmlformats.org/officeDocument/2006/relationships/notesMaster" Target="notesMasters/notesMaster1.xml"/><Relationship Id="rId40" Type="http://schemas.openxmlformats.org/officeDocument/2006/relationships/handoutMaster" Target="handoutMasters/handoutMaster1.xml"/><Relationship Id="rId41" Type="http://schemas.openxmlformats.org/officeDocument/2006/relationships/printerSettings" Target="printerSettings/printerSettings1.bin"/><Relationship Id="rId42" Type="http://schemas.openxmlformats.org/officeDocument/2006/relationships/presProps" Target="presProps.xml"/><Relationship Id="rId43" Type="http://schemas.openxmlformats.org/officeDocument/2006/relationships/viewProps" Target="viewProps.xml"/><Relationship Id="rId44" Type="http://schemas.openxmlformats.org/officeDocument/2006/relationships/theme" Target="theme/theme1.xml"/><Relationship Id="rId45" Type="http://schemas.openxmlformats.org/officeDocument/2006/relationships/tableStyles" Target="tableStyles.xml"/></Relationships>
</file>

<file path=ppt/_rels/viewProps.xml.rels><?xml version="1.0" encoding="UTF-8" standalone="yes"?>
<Relationships xmlns="http://schemas.openxmlformats.org/package/2006/relationships"><Relationship Id="rId3" Type="http://schemas.openxmlformats.org/officeDocument/2006/relationships/slide" Target="slides/slide11.xml"/><Relationship Id="rId4" Type="http://schemas.openxmlformats.org/officeDocument/2006/relationships/slide" Target="slides/slide14.xml"/><Relationship Id="rId5" Type="http://schemas.openxmlformats.org/officeDocument/2006/relationships/slide" Target="slides/slide15.xml"/><Relationship Id="rId6" Type="http://schemas.openxmlformats.org/officeDocument/2006/relationships/slide" Target="slides/slide16.xml"/><Relationship Id="rId7" Type="http://schemas.openxmlformats.org/officeDocument/2006/relationships/slide" Target="slides/slide20.xml"/><Relationship Id="rId8" Type="http://schemas.openxmlformats.org/officeDocument/2006/relationships/slide" Target="slides/slide21.xml"/><Relationship Id="rId9" Type="http://schemas.openxmlformats.org/officeDocument/2006/relationships/slide" Target="slides/slide22.xml"/><Relationship Id="rId10" Type="http://schemas.openxmlformats.org/officeDocument/2006/relationships/slide" Target="slides/slide23.xml"/><Relationship Id="rId11" Type="http://schemas.openxmlformats.org/officeDocument/2006/relationships/slide" Target="slides/slide26.xml"/><Relationship Id="rId1" Type="http://schemas.openxmlformats.org/officeDocument/2006/relationships/slide" Target="slides/slide9.xml"/><Relationship Id="rId2" Type="http://schemas.openxmlformats.org/officeDocument/2006/relationships/slide" Target="slides/slide10.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3D90A85-85DD-4F4C-8D79-2FA25466FD2A}"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957D2ADF-B8DE-439E-922B-CE71042F896B}">
      <dgm:prSet phldrT="[Text]" custT="1"/>
      <dgm:spPr/>
      <dgm:t>
        <a:bodyPr/>
        <a:lstStyle/>
        <a:p>
          <a:r>
            <a:rPr lang="en-US" sz="3200" dirty="0" smtClean="0"/>
            <a:t>Earliest was ALOHA</a:t>
          </a:r>
          <a:endParaRPr lang="en-US" sz="3200" dirty="0"/>
        </a:p>
      </dgm:t>
    </dgm:pt>
    <dgm:pt modelId="{7CDC4FA9-98AD-4262-B3A3-8B3E4F4BEB3C}" type="parTrans" cxnId="{4629865C-C49C-4617-9728-0B170FF0E0F0}">
      <dgm:prSet/>
      <dgm:spPr/>
      <dgm:t>
        <a:bodyPr/>
        <a:lstStyle/>
        <a:p>
          <a:endParaRPr lang="en-US"/>
        </a:p>
      </dgm:t>
    </dgm:pt>
    <dgm:pt modelId="{41CAA144-C4C6-4FAD-822E-77AA6197159F}" type="sibTrans" cxnId="{4629865C-C49C-4617-9728-0B170FF0E0F0}">
      <dgm:prSet/>
      <dgm:spPr/>
      <dgm:t>
        <a:bodyPr/>
        <a:lstStyle/>
        <a:p>
          <a:endParaRPr lang="en-US"/>
        </a:p>
      </dgm:t>
    </dgm:pt>
    <dgm:pt modelId="{A9ED9C44-4918-49FB-8D95-16DBE0DF5DAE}">
      <dgm:prSet phldrT="[Text]" custT="1"/>
      <dgm:spPr/>
      <dgm:t>
        <a:bodyPr/>
        <a:lstStyle/>
        <a:p>
          <a:r>
            <a:rPr lang="en-US" sz="2400" dirty="0" smtClean="0"/>
            <a:t>Developed for packet radio networks</a:t>
          </a:r>
          <a:endParaRPr lang="en-US" sz="2400" dirty="0"/>
        </a:p>
      </dgm:t>
    </dgm:pt>
    <dgm:pt modelId="{AC87F532-E4B7-47DD-81E9-B10A5CFC19E7}" type="parTrans" cxnId="{76CA55B9-C59D-4EF5-B603-DBB6E1A15218}">
      <dgm:prSet/>
      <dgm:spPr/>
      <dgm:t>
        <a:bodyPr/>
        <a:lstStyle/>
        <a:p>
          <a:endParaRPr lang="en-US"/>
        </a:p>
      </dgm:t>
    </dgm:pt>
    <dgm:pt modelId="{47C05602-ABB2-42DF-B64C-ACAFFB569056}" type="sibTrans" cxnId="{76CA55B9-C59D-4EF5-B603-DBB6E1A15218}">
      <dgm:prSet/>
      <dgm:spPr/>
      <dgm:t>
        <a:bodyPr/>
        <a:lstStyle/>
        <a:p>
          <a:endParaRPr lang="en-US"/>
        </a:p>
      </dgm:t>
    </dgm:pt>
    <dgm:pt modelId="{61F60155-F223-443D-90C3-C1E5397CBE4D}">
      <dgm:prSet phldrT="[Text]" custT="1"/>
      <dgm:spPr/>
      <dgm:t>
        <a:bodyPr/>
        <a:lstStyle/>
        <a:p>
          <a:r>
            <a:rPr lang="en-US" sz="3200" dirty="0" smtClean="0"/>
            <a:t>Next came slotted ALOHA</a:t>
          </a:r>
          <a:endParaRPr lang="en-US" sz="3200" dirty="0"/>
        </a:p>
      </dgm:t>
    </dgm:pt>
    <dgm:pt modelId="{82289597-A1E6-4968-868B-8BE1DA4E7B7B}" type="parTrans" cxnId="{2A50B7E4-A246-450E-9156-8528C7677D74}">
      <dgm:prSet/>
      <dgm:spPr/>
      <dgm:t>
        <a:bodyPr/>
        <a:lstStyle/>
        <a:p>
          <a:endParaRPr lang="en-US"/>
        </a:p>
      </dgm:t>
    </dgm:pt>
    <dgm:pt modelId="{5CFE5B07-2158-462D-A859-B31C315F78BC}" type="sibTrans" cxnId="{2A50B7E4-A246-450E-9156-8528C7677D74}">
      <dgm:prSet/>
      <dgm:spPr/>
      <dgm:t>
        <a:bodyPr/>
        <a:lstStyle/>
        <a:p>
          <a:endParaRPr lang="en-US"/>
        </a:p>
      </dgm:t>
    </dgm:pt>
    <dgm:pt modelId="{5A2F4EB8-4EA4-439A-B48F-0C4FBDBBDB92}">
      <dgm:prSet phldrT="[Text]" custT="1"/>
      <dgm:spPr/>
      <dgm:t>
        <a:bodyPr/>
        <a:lstStyle/>
        <a:p>
          <a:r>
            <a:rPr lang="en-US" sz="2400" dirty="0" smtClean="0"/>
            <a:t>Organized slots equal to transmission time</a:t>
          </a:r>
          <a:endParaRPr lang="en-US" sz="2400" dirty="0"/>
        </a:p>
      </dgm:t>
    </dgm:pt>
    <dgm:pt modelId="{81915D3D-AA79-4916-8065-9392F403183E}" type="parTrans" cxnId="{DC91D155-C6D3-46F0-BA73-95CE81C666EB}">
      <dgm:prSet/>
      <dgm:spPr/>
      <dgm:t>
        <a:bodyPr/>
        <a:lstStyle/>
        <a:p>
          <a:endParaRPr lang="en-US"/>
        </a:p>
      </dgm:t>
    </dgm:pt>
    <dgm:pt modelId="{42F54D77-276E-4DE1-A640-0A778C830881}" type="sibTrans" cxnId="{DC91D155-C6D3-46F0-BA73-95CE81C666EB}">
      <dgm:prSet/>
      <dgm:spPr/>
      <dgm:t>
        <a:bodyPr/>
        <a:lstStyle/>
        <a:p>
          <a:endParaRPr lang="en-US"/>
        </a:p>
      </dgm:t>
    </dgm:pt>
    <dgm:pt modelId="{915748A7-07DA-4017-AC9A-D3023C23E4CD}">
      <dgm:prSet custT="1"/>
      <dgm:spPr/>
      <dgm:t>
        <a:bodyPr/>
        <a:lstStyle/>
        <a:p>
          <a:r>
            <a:rPr lang="en-US" sz="2400" dirty="0" smtClean="0"/>
            <a:t>Station may transmit a frame at any time</a:t>
          </a:r>
        </a:p>
      </dgm:t>
    </dgm:pt>
    <dgm:pt modelId="{D13CF873-3579-45D9-9754-880986F68538}" type="parTrans" cxnId="{71DEA447-3203-403F-ACA9-9046040B8F2B}">
      <dgm:prSet/>
      <dgm:spPr/>
      <dgm:t>
        <a:bodyPr/>
        <a:lstStyle/>
        <a:p>
          <a:endParaRPr lang="en-US"/>
        </a:p>
      </dgm:t>
    </dgm:pt>
    <dgm:pt modelId="{38D9B200-849B-4C88-A70D-669517432ACC}" type="sibTrans" cxnId="{71DEA447-3203-403F-ACA9-9046040B8F2B}">
      <dgm:prSet/>
      <dgm:spPr/>
      <dgm:t>
        <a:bodyPr/>
        <a:lstStyle/>
        <a:p>
          <a:endParaRPr lang="en-US"/>
        </a:p>
      </dgm:t>
    </dgm:pt>
    <dgm:pt modelId="{30976D36-9B52-4B17-81A6-C4CBB17B0CE3}">
      <dgm:prSet custT="1"/>
      <dgm:spPr/>
      <dgm:t>
        <a:bodyPr/>
        <a:lstStyle/>
        <a:p>
          <a:r>
            <a:rPr lang="en-US" sz="2400" dirty="0" smtClean="0"/>
            <a:t>If frame is determined invalid, it is ignored</a:t>
          </a:r>
        </a:p>
      </dgm:t>
    </dgm:pt>
    <dgm:pt modelId="{D7DC15AF-5F03-407F-8BA6-7A28995F3D38}" type="parTrans" cxnId="{45C0769C-26E0-4D26-BBAF-18B282E4520C}">
      <dgm:prSet/>
      <dgm:spPr/>
      <dgm:t>
        <a:bodyPr/>
        <a:lstStyle/>
        <a:p>
          <a:endParaRPr lang="en-US"/>
        </a:p>
      </dgm:t>
    </dgm:pt>
    <dgm:pt modelId="{EEE9A3E0-4A98-432D-8DA2-6884523B61EE}" type="sibTrans" cxnId="{45C0769C-26E0-4D26-BBAF-18B282E4520C}">
      <dgm:prSet/>
      <dgm:spPr/>
      <dgm:t>
        <a:bodyPr/>
        <a:lstStyle/>
        <a:p>
          <a:endParaRPr lang="en-US"/>
        </a:p>
      </dgm:t>
    </dgm:pt>
    <dgm:pt modelId="{7674F1F0-B89A-4254-B9E7-86ED42F29883}">
      <dgm:prSet custT="1"/>
      <dgm:spPr/>
      <dgm:t>
        <a:bodyPr/>
        <a:lstStyle/>
        <a:p>
          <a:r>
            <a:rPr lang="en-US" sz="2400" dirty="0" smtClean="0"/>
            <a:t>Maximum utilization of channel about 18%</a:t>
          </a:r>
        </a:p>
      </dgm:t>
    </dgm:pt>
    <dgm:pt modelId="{86053B11-11FB-49E1-BCA0-65AC00E9804C}" type="parTrans" cxnId="{8174D852-248D-4818-B2F3-694287A70C0F}">
      <dgm:prSet/>
      <dgm:spPr/>
      <dgm:t>
        <a:bodyPr/>
        <a:lstStyle/>
        <a:p>
          <a:endParaRPr lang="en-US"/>
        </a:p>
      </dgm:t>
    </dgm:pt>
    <dgm:pt modelId="{62D16C82-CC46-48A9-BDD1-C13DB2E0382C}" type="sibTrans" cxnId="{8174D852-248D-4818-B2F3-694287A70C0F}">
      <dgm:prSet/>
      <dgm:spPr/>
      <dgm:t>
        <a:bodyPr/>
        <a:lstStyle/>
        <a:p>
          <a:endParaRPr lang="en-US"/>
        </a:p>
      </dgm:t>
    </dgm:pt>
    <dgm:pt modelId="{9B54BB6B-72B8-43C1-8B21-5AC66023CE04}">
      <dgm:prSet custT="1"/>
      <dgm:spPr/>
      <dgm:t>
        <a:bodyPr/>
        <a:lstStyle/>
        <a:p>
          <a:r>
            <a:rPr lang="en-US" sz="2400" dirty="0" smtClean="0"/>
            <a:t>Increased utilization to about 37%</a:t>
          </a:r>
          <a:endParaRPr lang="en-US" sz="2400" dirty="0"/>
        </a:p>
      </dgm:t>
    </dgm:pt>
    <dgm:pt modelId="{43A97629-CA02-4A46-B74A-1EEB5DA0C4D8}" type="parTrans" cxnId="{9E01AC49-AD92-444C-82C4-4A79E52C2591}">
      <dgm:prSet/>
      <dgm:spPr/>
      <dgm:t>
        <a:bodyPr/>
        <a:lstStyle/>
        <a:p>
          <a:endParaRPr lang="en-US"/>
        </a:p>
      </dgm:t>
    </dgm:pt>
    <dgm:pt modelId="{05ED55A4-9138-454A-A275-2F343B7B6923}" type="sibTrans" cxnId="{9E01AC49-AD92-444C-82C4-4A79E52C2591}">
      <dgm:prSet/>
      <dgm:spPr/>
      <dgm:t>
        <a:bodyPr/>
        <a:lstStyle/>
        <a:p>
          <a:endParaRPr lang="en-US"/>
        </a:p>
      </dgm:t>
    </dgm:pt>
    <dgm:pt modelId="{E5CCD58C-0368-4845-8447-BF838E92EE78}" type="pres">
      <dgm:prSet presAssocID="{73D90A85-85DD-4F4C-8D79-2FA25466FD2A}" presName="linear" presStyleCnt="0">
        <dgm:presLayoutVars>
          <dgm:animLvl val="lvl"/>
          <dgm:resizeHandles val="exact"/>
        </dgm:presLayoutVars>
      </dgm:prSet>
      <dgm:spPr/>
      <dgm:t>
        <a:bodyPr/>
        <a:lstStyle/>
        <a:p>
          <a:endParaRPr lang="en-US"/>
        </a:p>
      </dgm:t>
    </dgm:pt>
    <dgm:pt modelId="{5BA3FAA1-04F5-E144-A74D-E11DA0F4DEEA}" type="pres">
      <dgm:prSet presAssocID="{957D2ADF-B8DE-439E-922B-CE71042F896B}" presName="parentText" presStyleLbl="node1" presStyleIdx="0" presStyleCnt="2">
        <dgm:presLayoutVars>
          <dgm:chMax val="0"/>
          <dgm:bulletEnabled val="1"/>
        </dgm:presLayoutVars>
      </dgm:prSet>
      <dgm:spPr/>
      <dgm:t>
        <a:bodyPr/>
        <a:lstStyle/>
        <a:p>
          <a:endParaRPr lang="en-US"/>
        </a:p>
      </dgm:t>
    </dgm:pt>
    <dgm:pt modelId="{CB294097-7454-154A-9663-08F844F03C0D}" type="pres">
      <dgm:prSet presAssocID="{957D2ADF-B8DE-439E-922B-CE71042F896B}" presName="childText" presStyleLbl="revTx" presStyleIdx="0" presStyleCnt="2">
        <dgm:presLayoutVars>
          <dgm:bulletEnabled val="1"/>
        </dgm:presLayoutVars>
      </dgm:prSet>
      <dgm:spPr/>
      <dgm:t>
        <a:bodyPr/>
        <a:lstStyle/>
        <a:p>
          <a:endParaRPr lang="en-US"/>
        </a:p>
      </dgm:t>
    </dgm:pt>
    <dgm:pt modelId="{AF2F8786-81CC-2747-AC18-A84BB3826DEB}" type="pres">
      <dgm:prSet presAssocID="{61F60155-F223-443D-90C3-C1E5397CBE4D}" presName="parentText" presStyleLbl="node1" presStyleIdx="1" presStyleCnt="2" custLinFactNeighborY="-782">
        <dgm:presLayoutVars>
          <dgm:chMax val="0"/>
          <dgm:bulletEnabled val="1"/>
        </dgm:presLayoutVars>
      </dgm:prSet>
      <dgm:spPr/>
      <dgm:t>
        <a:bodyPr/>
        <a:lstStyle/>
        <a:p>
          <a:endParaRPr lang="en-US"/>
        </a:p>
      </dgm:t>
    </dgm:pt>
    <dgm:pt modelId="{2E639A2D-A1EC-E342-BFF0-1AB1522FC794}" type="pres">
      <dgm:prSet presAssocID="{61F60155-F223-443D-90C3-C1E5397CBE4D}" presName="childText" presStyleLbl="revTx" presStyleIdx="1" presStyleCnt="2">
        <dgm:presLayoutVars>
          <dgm:bulletEnabled val="1"/>
        </dgm:presLayoutVars>
      </dgm:prSet>
      <dgm:spPr/>
      <dgm:t>
        <a:bodyPr/>
        <a:lstStyle/>
        <a:p>
          <a:endParaRPr lang="en-US"/>
        </a:p>
      </dgm:t>
    </dgm:pt>
  </dgm:ptLst>
  <dgm:cxnLst>
    <dgm:cxn modelId="{71DEA447-3203-403F-ACA9-9046040B8F2B}" srcId="{957D2ADF-B8DE-439E-922B-CE71042F896B}" destId="{915748A7-07DA-4017-AC9A-D3023C23E4CD}" srcOrd="1" destOrd="0" parTransId="{D13CF873-3579-45D9-9754-880986F68538}" sibTransId="{38D9B200-849B-4C88-A70D-669517432ACC}"/>
    <dgm:cxn modelId="{E1E32986-1715-F942-85EA-FB6F59CF9AC6}" type="presOf" srcId="{61F60155-F223-443D-90C3-C1E5397CBE4D}" destId="{AF2F8786-81CC-2747-AC18-A84BB3826DEB}" srcOrd="0" destOrd="0" presId="urn:microsoft.com/office/officeart/2005/8/layout/vList2"/>
    <dgm:cxn modelId="{BBC0AEE4-0786-A940-98F4-A802FA48B77B}" type="presOf" srcId="{30976D36-9B52-4B17-81A6-C4CBB17B0CE3}" destId="{CB294097-7454-154A-9663-08F844F03C0D}" srcOrd="0" destOrd="2" presId="urn:microsoft.com/office/officeart/2005/8/layout/vList2"/>
    <dgm:cxn modelId="{45C0769C-26E0-4D26-BBAF-18B282E4520C}" srcId="{957D2ADF-B8DE-439E-922B-CE71042F896B}" destId="{30976D36-9B52-4B17-81A6-C4CBB17B0CE3}" srcOrd="2" destOrd="0" parTransId="{D7DC15AF-5F03-407F-8BA6-7A28995F3D38}" sibTransId="{EEE9A3E0-4A98-432D-8DA2-6884523B61EE}"/>
    <dgm:cxn modelId="{2A50B7E4-A246-450E-9156-8528C7677D74}" srcId="{73D90A85-85DD-4F4C-8D79-2FA25466FD2A}" destId="{61F60155-F223-443D-90C3-C1E5397CBE4D}" srcOrd="1" destOrd="0" parTransId="{82289597-A1E6-4968-868B-8BE1DA4E7B7B}" sibTransId="{5CFE5B07-2158-462D-A859-B31C315F78BC}"/>
    <dgm:cxn modelId="{9E01AC49-AD92-444C-82C4-4A79E52C2591}" srcId="{61F60155-F223-443D-90C3-C1E5397CBE4D}" destId="{9B54BB6B-72B8-43C1-8B21-5AC66023CE04}" srcOrd="1" destOrd="0" parTransId="{43A97629-CA02-4A46-B74A-1EEB5DA0C4D8}" sibTransId="{05ED55A4-9138-454A-A275-2F343B7B6923}"/>
    <dgm:cxn modelId="{BDA3795E-9FC9-3A45-A9F3-7E9D6ED719CC}" type="presOf" srcId="{73D90A85-85DD-4F4C-8D79-2FA25466FD2A}" destId="{E5CCD58C-0368-4845-8447-BF838E92EE78}" srcOrd="0" destOrd="0" presId="urn:microsoft.com/office/officeart/2005/8/layout/vList2"/>
    <dgm:cxn modelId="{AB2B04F0-69E5-F04A-A4A4-F12F5D617624}" type="presOf" srcId="{5A2F4EB8-4EA4-439A-B48F-0C4FBDBBDB92}" destId="{2E639A2D-A1EC-E342-BFF0-1AB1522FC794}" srcOrd="0" destOrd="0" presId="urn:microsoft.com/office/officeart/2005/8/layout/vList2"/>
    <dgm:cxn modelId="{8174D852-248D-4818-B2F3-694287A70C0F}" srcId="{957D2ADF-B8DE-439E-922B-CE71042F896B}" destId="{7674F1F0-B89A-4254-B9E7-86ED42F29883}" srcOrd="3" destOrd="0" parTransId="{86053B11-11FB-49E1-BCA0-65AC00E9804C}" sibTransId="{62D16C82-CC46-48A9-BDD1-C13DB2E0382C}"/>
    <dgm:cxn modelId="{D342226A-FE34-1049-AD07-9F4402CD59D1}" type="presOf" srcId="{7674F1F0-B89A-4254-B9E7-86ED42F29883}" destId="{CB294097-7454-154A-9663-08F844F03C0D}" srcOrd="0" destOrd="3" presId="urn:microsoft.com/office/officeart/2005/8/layout/vList2"/>
    <dgm:cxn modelId="{0F912F76-3817-2C41-A0FB-ADC156695DF6}" type="presOf" srcId="{915748A7-07DA-4017-AC9A-D3023C23E4CD}" destId="{CB294097-7454-154A-9663-08F844F03C0D}" srcOrd="0" destOrd="1" presId="urn:microsoft.com/office/officeart/2005/8/layout/vList2"/>
    <dgm:cxn modelId="{E27FD0F2-3837-9446-8356-7A7AF070BB21}" type="presOf" srcId="{957D2ADF-B8DE-439E-922B-CE71042F896B}" destId="{5BA3FAA1-04F5-E144-A74D-E11DA0F4DEEA}" srcOrd="0" destOrd="0" presId="urn:microsoft.com/office/officeart/2005/8/layout/vList2"/>
    <dgm:cxn modelId="{76CA55B9-C59D-4EF5-B603-DBB6E1A15218}" srcId="{957D2ADF-B8DE-439E-922B-CE71042F896B}" destId="{A9ED9C44-4918-49FB-8D95-16DBE0DF5DAE}" srcOrd="0" destOrd="0" parTransId="{AC87F532-E4B7-47DD-81E9-B10A5CFC19E7}" sibTransId="{47C05602-ABB2-42DF-B64C-ACAFFB569056}"/>
    <dgm:cxn modelId="{4629865C-C49C-4617-9728-0B170FF0E0F0}" srcId="{73D90A85-85DD-4F4C-8D79-2FA25466FD2A}" destId="{957D2ADF-B8DE-439E-922B-CE71042F896B}" srcOrd="0" destOrd="0" parTransId="{7CDC4FA9-98AD-4262-B3A3-8B3E4F4BEB3C}" sibTransId="{41CAA144-C4C6-4FAD-822E-77AA6197159F}"/>
    <dgm:cxn modelId="{895B27BD-945B-1E4D-9E29-65BD366D404F}" type="presOf" srcId="{A9ED9C44-4918-49FB-8D95-16DBE0DF5DAE}" destId="{CB294097-7454-154A-9663-08F844F03C0D}" srcOrd="0" destOrd="0" presId="urn:microsoft.com/office/officeart/2005/8/layout/vList2"/>
    <dgm:cxn modelId="{DC91D155-C6D3-46F0-BA73-95CE81C666EB}" srcId="{61F60155-F223-443D-90C3-C1E5397CBE4D}" destId="{5A2F4EB8-4EA4-439A-B48F-0C4FBDBBDB92}" srcOrd="0" destOrd="0" parTransId="{81915D3D-AA79-4916-8065-9392F403183E}" sibTransId="{42F54D77-276E-4DE1-A640-0A778C830881}"/>
    <dgm:cxn modelId="{9A81C448-8D5C-CB4C-B612-0BEA393BAE0A}" type="presOf" srcId="{9B54BB6B-72B8-43C1-8B21-5AC66023CE04}" destId="{2E639A2D-A1EC-E342-BFF0-1AB1522FC794}" srcOrd="0" destOrd="1" presId="urn:microsoft.com/office/officeart/2005/8/layout/vList2"/>
    <dgm:cxn modelId="{43AE841A-4EAC-E841-82DE-EA277F8C65A9}" type="presParOf" srcId="{E5CCD58C-0368-4845-8447-BF838E92EE78}" destId="{5BA3FAA1-04F5-E144-A74D-E11DA0F4DEEA}" srcOrd="0" destOrd="0" presId="urn:microsoft.com/office/officeart/2005/8/layout/vList2"/>
    <dgm:cxn modelId="{EDE4FD25-B3F3-7345-AFD8-FD44B43BE98F}" type="presParOf" srcId="{E5CCD58C-0368-4845-8447-BF838E92EE78}" destId="{CB294097-7454-154A-9663-08F844F03C0D}" srcOrd="1" destOrd="0" presId="urn:microsoft.com/office/officeart/2005/8/layout/vList2"/>
    <dgm:cxn modelId="{49CFBE80-2835-CE49-99C0-196FE5371D69}" type="presParOf" srcId="{E5CCD58C-0368-4845-8447-BF838E92EE78}" destId="{AF2F8786-81CC-2747-AC18-A84BB3826DEB}" srcOrd="2" destOrd="0" presId="urn:microsoft.com/office/officeart/2005/8/layout/vList2"/>
    <dgm:cxn modelId="{F062BF96-8181-2648-AFD4-29B5D80D8DB9}" type="presParOf" srcId="{E5CCD58C-0368-4845-8447-BF838E92EE78}" destId="{2E639A2D-A1EC-E342-BFF0-1AB1522FC794}" srcOrd="3" destOrd="0" presId="urn:microsoft.com/office/officeart/2005/8/layout/vList2"/>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432DDC6E-7677-5E4B-A71D-4A5AC8E3F3DB}" type="doc">
      <dgm:prSet loTypeId="urn:microsoft.com/office/officeart/2005/8/layout/cycle7" loCatId="relationship" qsTypeId="urn:microsoft.com/office/officeart/2005/8/quickstyle/simple2" qsCatId="simple" csTypeId="urn:microsoft.com/office/officeart/2005/8/colors/accent1_2" csCatId="accent1" phldr="1"/>
      <dgm:spPr/>
      <dgm:t>
        <a:bodyPr/>
        <a:lstStyle/>
        <a:p>
          <a:endParaRPr lang="en-US"/>
        </a:p>
      </dgm:t>
    </dgm:pt>
    <dgm:pt modelId="{DC6AC938-F022-494A-9257-D0DC88BC9B3D}">
      <dgm:prSet/>
      <dgm:spPr/>
      <dgm:t>
        <a:bodyPr/>
        <a:lstStyle/>
        <a:p>
          <a:pPr rtl="0"/>
          <a:r>
            <a:rPr lang="en-US" b="1" i="0" dirty="0" smtClean="0"/>
            <a:t>If the medium is idle, transmit; otherwise, go to step 2</a:t>
          </a:r>
          <a:endParaRPr lang="en-US" b="1" i="0" dirty="0"/>
        </a:p>
      </dgm:t>
    </dgm:pt>
    <dgm:pt modelId="{2E90570B-6863-DF40-8E62-52C937E1F57D}" type="parTrans" cxnId="{E8C2648A-0247-0D41-BFA3-C948498CF14A}">
      <dgm:prSet/>
      <dgm:spPr/>
      <dgm:t>
        <a:bodyPr/>
        <a:lstStyle/>
        <a:p>
          <a:endParaRPr lang="en-US"/>
        </a:p>
      </dgm:t>
    </dgm:pt>
    <dgm:pt modelId="{FCDC3252-1B5A-324D-A8CC-B9E8D8AF39DF}" type="sibTrans" cxnId="{E8C2648A-0247-0D41-BFA3-C948498CF14A}">
      <dgm:prSet/>
      <dgm:spPr/>
      <dgm:t>
        <a:bodyPr/>
        <a:lstStyle/>
        <a:p>
          <a:endParaRPr lang="en-US"/>
        </a:p>
      </dgm:t>
    </dgm:pt>
    <dgm:pt modelId="{294D75F1-8406-884C-B13B-0CC35B38FEA4}">
      <dgm:prSet/>
      <dgm:spPr/>
      <dgm:t>
        <a:bodyPr/>
        <a:lstStyle/>
        <a:p>
          <a:pPr rtl="0"/>
          <a:r>
            <a:rPr lang="en-US" b="1" i="0" dirty="0" smtClean="0"/>
            <a:t>If the medium is busy, wait an amount of time drawn from a probability distribution and repeat step 1</a:t>
          </a:r>
          <a:endParaRPr lang="en-US" b="1" i="0" dirty="0"/>
        </a:p>
      </dgm:t>
    </dgm:pt>
    <dgm:pt modelId="{DC4ECFE2-CEDF-C548-A11E-E50C82F02437}" type="parTrans" cxnId="{E56D8AA6-C8F1-B841-BB05-4AC9B80E3E17}">
      <dgm:prSet/>
      <dgm:spPr/>
      <dgm:t>
        <a:bodyPr/>
        <a:lstStyle/>
        <a:p>
          <a:endParaRPr lang="en-US"/>
        </a:p>
      </dgm:t>
    </dgm:pt>
    <dgm:pt modelId="{A876CD00-7F26-8B41-92BB-4C4ADEAF492A}" type="sibTrans" cxnId="{E56D8AA6-C8F1-B841-BB05-4AC9B80E3E17}">
      <dgm:prSet/>
      <dgm:spPr/>
      <dgm:t>
        <a:bodyPr/>
        <a:lstStyle/>
        <a:p>
          <a:endParaRPr lang="en-US"/>
        </a:p>
      </dgm:t>
    </dgm:pt>
    <dgm:pt modelId="{E7B12CA8-19A6-3146-8A90-9F2B6FEB2720}" type="pres">
      <dgm:prSet presAssocID="{432DDC6E-7677-5E4B-A71D-4A5AC8E3F3DB}" presName="Name0" presStyleCnt="0">
        <dgm:presLayoutVars>
          <dgm:dir/>
          <dgm:resizeHandles val="exact"/>
        </dgm:presLayoutVars>
      </dgm:prSet>
      <dgm:spPr/>
      <dgm:t>
        <a:bodyPr/>
        <a:lstStyle/>
        <a:p>
          <a:endParaRPr lang="en-US"/>
        </a:p>
      </dgm:t>
    </dgm:pt>
    <dgm:pt modelId="{C5CFCD5E-B2EA-2946-932D-DA835BBDBF3C}" type="pres">
      <dgm:prSet presAssocID="{DC6AC938-F022-494A-9257-D0DC88BC9B3D}" presName="node" presStyleLbl="node1" presStyleIdx="0" presStyleCnt="2">
        <dgm:presLayoutVars>
          <dgm:bulletEnabled val="1"/>
        </dgm:presLayoutVars>
      </dgm:prSet>
      <dgm:spPr/>
      <dgm:t>
        <a:bodyPr/>
        <a:lstStyle/>
        <a:p>
          <a:endParaRPr lang="en-US"/>
        </a:p>
      </dgm:t>
    </dgm:pt>
    <dgm:pt modelId="{F23D5A1B-C4AF-604C-BE21-96EC94F93E7E}" type="pres">
      <dgm:prSet presAssocID="{FCDC3252-1B5A-324D-A8CC-B9E8D8AF39DF}" presName="sibTrans" presStyleLbl="sibTrans2D1" presStyleIdx="0" presStyleCnt="2"/>
      <dgm:spPr/>
      <dgm:t>
        <a:bodyPr/>
        <a:lstStyle/>
        <a:p>
          <a:endParaRPr lang="en-US"/>
        </a:p>
      </dgm:t>
    </dgm:pt>
    <dgm:pt modelId="{AFF6548E-B335-1E46-990C-5F752BC10CA5}" type="pres">
      <dgm:prSet presAssocID="{FCDC3252-1B5A-324D-A8CC-B9E8D8AF39DF}" presName="connectorText" presStyleLbl="sibTrans2D1" presStyleIdx="0" presStyleCnt="2"/>
      <dgm:spPr/>
      <dgm:t>
        <a:bodyPr/>
        <a:lstStyle/>
        <a:p>
          <a:endParaRPr lang="en-US"/>
        </a:p>
      </dgm:t>
    </dgm:pt>
    <dgm:pt modelId="{18A92EB3-EB7E-014C-891D-B93DFEE792C9}" type="pres">
      <dgm:prSet presAssocID="{294D75F1-8406-884C-B13B-0CC35B38FEA4}" presName="node" presStyleLbl="node1" presStyleIdx="1" presStyleCnt="2">
        <dgm:presLayoutVars>
          <dgm:bulletEnabled val="1"/>
        </dgm:presLayoutVars>
      </dgm:prSet>
      <dgm:spPr/>
      <dgm:t>
        <a:bodyPr/>
        <a:lstStyle/>
        <a:p>
          <a:endParaRPr lang="en-US"/>
        </a:p>
      </dgm:t>
    </dgm:pt>
    <dgm:pt modelId="{4D8FD37F-7D5B-1048-ABC5-B90FED0D8856}" type="pres">
      <dgm:prSet presAssocID="{A876CD00-7F26-8B41-92BB-4C4ADEAF492A}" presName="sibTrans" presStyleLbl="sibTrans2D1" presStyleIdx="1" presStyleCnt="2"/>
      <dgm:spPr/>
      <dgm:t>
        <a:bodyPr/>
        <a:lstStyle/>
        <a:p>
          <a:endParaRPr lang="en-US"/>
        </a:p>
      </dgm:t>
    </dgm:pt>
    <dgm:pt modelId="{DB951383-FA69-5C45-9FB7-31A49142A412}" type="pres">
      <dgm:prSet presAssocID="{A876CD00-7F26-8B41-92BB-4C4ADEAF492A}" presName="connectorText" presStyleLbl="sibTrans2D1" presStyleIdx="1" presStyleCnt="2"/>
      <dgm:spPr/>
      <dgm:t>
        <a:bodyPr/>
        <a:lstStyle/>
        <a:p>
          <a:endParaRPr lang="en-US"/>
        </a:p>
      </dgm:t>
    </dgm:pt>
  </dgm:ptLst>
  <dgm:cxnLst>
    <dgm:cxn modelId="{53747D2D-F12C-7E4E-8459-0F032FFD42C2}" type="presOf" srcId="{294D75F1-8406-884C-B13B-0CC35B38FEA4}" destId="{18A92EB3-EB7E-014C-891D-B93DFEE792C9}" srcOrd="0" destOrd="0" presId="urn:microsoft.com/office/officeart/2005/8/layout/cycle7"/>
    <dgm:cxn modelId="{871D8BA6-275E-3846-8393-4FA5A950D8FF}" type="presOf" srcId="{A876CD00-7F26-8B41-92BB-4C4ADEAF492A}" destId="{DB951383-FA69-5C45-9FB7-31A49142A412}" srcOrd="1" destOrd="0" presId="urn:microsoft.com/office/officeart/2005/8/layout/cycle7"/>
    <dgm:cxn modelId="{E8C2648A-0247-0D41-BFA3-C948498CF14A}" srcId="{432DDC6E-7677-5E4B-A71D-4A5AC8E3F3DB}" destId="{DC6AC938-F022-494A-9257-D0DC88BC9B3D}" srcOrd="0" destOrd="0" parTransId="{2E90570B-6863-DF40-8E62-52C937E1F57D}" sibTransId="{FCDC3252-1B5A-324D-A8CC-B9E8D8AF39DF}"/>
    <dgm:cxn modelId="{9C1219CD-B0A2-564A-9771-2B807D1347E1}" type="presOf" srcId="{A876CD00-7F26-8B41-92BB-4C4ADEAF492A}" destId="{4D8FD37F-7D5B-1048-ABC5-B90FED0D8856}" srcOrd="0" destOrd="0" presId="urn:microsoft.com/office/officeart/2005/8/layout/cycle7"/>
    <dgm:cxn modelId="{AD638E33-438E-7F49-A1AB-17B084848962}" type="presOf" srcId="{FCDC3252-1B5A-324D-A8CC-B9E8D8AF39DF}" destId="{AFF6548E-B335-1E46-990C-5F752BC10CA5}" srcOrd="1" destOrd="0" presId="urn:microsoft.com/office/officeart/2005/8/layout/cycle7"/>
    <dgm:cxn modelId="{7F8EB3F3-807F-DE4C-B351-CC2CFDC647D6}" type="presOf" srcId="{DC6AC938-F022-494A-9257-D0DC88BC9B3D}" destId="{C5CFCD5E-B2EA-2946-932D-DA835BBDBF3C}" srcOrd="0" destOrd="0" presId="urn:microsoft.com/office/officeart/2005/8/layout/cycle7"/>
    <dgm:cxn modelId="{E56D8AA6-C8F1-B841-BB05-4AC9B80E3E17}" srcId="{432DDC6E-7677-5E4B-A71D-4A5AC8E3F3DB}" destId="{294D75F1-8406-884C-B13B-0CC35B38FEA4}" srcOrd="1" destOrd="0" parTransId="{DC4ECFE2-CEDF-C548-A11E-E50C82F02437}" sibTransId="{A876CD00-7F26-8B41-92BB-4C4ADEAF492A}"/>
    <dgm:cxn modelId="{9BA4C9AD-D406-3340-ADCB-8062089F0001}" type="presOf" srcId="{432DDC6E-7677-5E4B-A71D-4A5AC8E3F3DB}" destId="{E7B12CA8-19A6-3146-8A90-9F2B6FEB2720}" srcOrd="0" destOrd="0" presId="urn:microsoft.com/office/officeart/2005/8/layout/cycle7"/>
    <dgm:cxn modelId="{F4DD22DD-26A6-7E4B-BE4E-4B6435AAAC02}" type="presOf" srcId="{FCDC3252-1B5A-324D-A8CC-B9E8D8AF39DF}" destId="{F23D5A1B-C4AF-604C-BE21-96EC94F93E7E}" srcOrd="0" destOrd="0" presId="urn:microsoft.com/office/officeart/2005/8/layout/cycle7"/>
    <dgm:cxn modelId="{9449CD1F-F868-934E-B102-430FA101891E}" type="presParOf" srcId="{E7B12CA8-19A6-3146-8A90-9F2B6FEB2720}" destId="{C5CFCD5E-B2EA-2946-932D-DA835BBDBF3C}" srcOrd="0" destOrd="0" presId="urn:microsoft.com/office/officeart/2005/8/layout/cycle7"/>
    <dgm:cxn modelId="{A5884380-7F5D-6543-8BEC-068285E84E86}" type="presParOf" srcId="{E7B12CA8-19A6-3146-8A90-9F2B6FEB2720}" destId="{F23D5A1B-C4AF-604C-BE21-96EC94F93E7E}" srcOrd="1" destOrd="0" presId="urn:microsoft.com/office/officeart/2005/8/layout/cycle7"/>
    <dgm:cxn modelId="{6C7250D7-5D0B-7048-BBB5-8AFAF230F5E4}" type="presParOf" srcId="{F23D5A1B-C4AF-604C-BE21-96EC94F93E7E}" destId="{AFF6548E-B335-1E46-990C-5F752BC10CA5}" srcOrd="0" destOrd="0" presId="urn:microsoft.com/office/officeart/2005/8/layout/cycle7"/>
    <dgm:cxn modelId="{0796028C-9B0C-7748-9895-79BC0C64C230}" type="presParOf" srcId="{E7B12CA8-19A6-3146-8A90-9F2B6FEB2720}" destId="{18A92EB3-EB7E-014C-891D-B93DFEE792C9}" srcOrd="2" destOrd="0" presId="urn:microsoft.com/office/officeart/2005/8/layout/cycle7"/>
    <dgm:cxn modelId="{91E0AAD4-7F26-F247-ADA6-9FDCED27DF4F}" type="presParOf" srcId="{E7B12CA8-19A6-3146-8A90-9F2B6FEB2720}" destId="{4D8FD37F-7D5B-1048-ABC5-B90FED0D8856}" srcOrd="3" destOrd="0" presId="urn:microsoft.com/office/officeart/2005/8/layout/cycle7"/>
    <dgm:cxn modelId="{EB04B453-1773-C846-9F66-7A586F8C9B3F}" type="presParOf" srcId="{4D8FD37F-7D5B-1048-ABC5-B90FED0D8856}" destId="{DB951383-FA69-5C45-9FB7-31A49142A412}" srcOrd="0" destOrd="0" presId="urn:microsoft.com/office/officeart/2005/8/layout/cycle7"/>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B8AB67CA-532E-48D8-B3A2-FBBA468506B4}" type="doc">
      <dgm:prSet loTypeId="urn:microsoft.com/office/officeart/2005/8/layout/process1" loCatId="process" qsTypeId="urn:microsoft.com/office/officeart/2005/8/quickstyle/simple1" qsCatId="simple" csTypeId="urn:microsoft.com/office/officeart/2005/8/colors/accent1_2" csCatId="accent1" phldr="1"/>
      <dgm:spPr/>
    </dgm:pt>
    <dgm:pt modelId="{C6527E75-CAD7-4DCC-8924-D4ABF07B7AB7}">
      <dgm:prSet phldrT="[Text]" custT="1"/>
      <dgm:spPr/>
      <dgm:t>
        <a:bodyPr/>
        <a:lstStyle/>
        <a:p>
          <a:r>
            <a:rPr lang="en-US" sz="2000" dirty="0" smtClean="0">
              <a:solidFill>
                <a:schemeClr val="tx1"/>
              </a:solidFill>
              <a:latin typeface="Times New Roman" pitchFamily="-110" charset="0"/>
              <a:ea typeface="+mn-ea"/>
              <a:cs typeface="+mn-cs"/>
            </a:rPr>
            <a:t>If the medium is idle, transmit; otherwise, go to step 2</a:t>
          </a:r>
          <a:endParaRPr lang="en-US" sz="2000" dirty="0"/>
        </a:p>
      </dgm:t>
    </dgm:pt>
    <dgm:pt modelId="{1A01FAD8-F941-4E92-8B3A-6D0BB437FD2B}" type="parTrans" cxnId="{3EB4F644-CCA9-4DD9-A495-2BFF5CC885B9}">
      <dgm:prSet/>
      <dgm:spPr/>
      <dgm:t>
        <a:bodyPr/>
        <a:lstStyle/>
        <a:p>
          <a:endParaRPr lang="en-US"/>
        </a:p>
      </dgm:t>
    </dgm:pt>
    <dgm:pt modelId="{ABB59C86-BBA7-450C-9D7A-5A6473119CE3}" type="sibTrans" cxnId="{3EB4F644-CCA9-4DD9-A495-2BFF5CC885B9}">
      <dgm:prSet/>
      <dgm:spPr/>
      <dgm:t>
        <a:bodyPr/>
        <a:lstStyle/>
        <a:p>
          <a:endParaRPr lang="en-US" dirty="0"/>
        </a:p>
      </dgm:t>
    </dgm:pt>
    <dgm:pt modelId="{F84F23BB-3803-4A9E-8B97-9F1A8A391CFA}">
      <dgm:prSet phldrT="[Text]" custT="1"/>
      <dgm:spPr/>
      <dgm:t>
        <a:bodyPr/>
        <a:lstStyle/>
        <a:p>
          <a:r>
            <a:rPr lang="en-US" sz="2000" dirty="0" smtClean="0">
              <a:solidFill>
                <a:schemeClr val="tx1"/>
              </a:solidFill>
              <a:latin typeface="Times New Roman" pitchFamily="-110" charset="0"/>
              <a:ea typeface="+mn-ea"/>
              <a:cs typeface="+mn-cs"/>
            </a:rPr>
            <a:t>If the medium is busy, continue to listen until the channel is idle, then transmit immediately</a:t>
          </a:r>
          <a:endParaRPr lang="en-US" sz="2000" dirty="0"/>
        </a:p>
      </dgm:t>
    </dgm:pt>
    <dgm:pt modelId="{6CEE9CAB-54A3-431B-A910-AC9ECE6F3929}" type="parTrans" cxnId="{567CECB5-2E08-449A-A014-966711A2DB1F}">
      <dgm:prSet/>
      <dgm:spPr/>
      <dgm:t>
        <a:bodyPr/>
        <a:lstStyle/>
        <a:p>
          <a:endParaRPr lang="en-US"/>
        </a:p>
      </dgm:t>
    </dgm:pt>
    <dgm:pt modelId="{25FFD0B8-1634-4C2B-9D79-2C4BBCB46E7D}" type="sibTrans" cxnId="{567CECB5-2E08-449A-A014-966711A2DB1F}">
      <dgm:prSet/>
      <dgm:spPr/>
      <dgm:t>
        <a:bodyPr/>
        <a:lstStyle/>
        <a:p>
          <a:endParaRPr lang="en-US" dirty="0"/>
        </a:p>
      </dgm:t>
    </dgm:pt>
    <dgm:pt modelId="{D2F07C71-8173-4B11-9598-4E10D41ED33D}">
      <dgm:prSet phldrT="[Text]" custT="1"/>
      <dgm:spPr/>
      <dgm:t>
        <a:bodyPr/>
        <a:lstStyle/>
        <a:p>
          <a:endParaRPr lang="en-US" sz="2000" dirty="0" smtClean="0">
            <a:solidFill>
              <a:schemeClr val="tx1"/>
            </a:solidFill>
            <a:latin typeface="Times New Roman" pitchFamily="-110" charset="0"/>
            <a:ea typeface="+mn-ea"/>
            <a:cs typeface="+mn-cs"/>
          </a:endParaRPr>
        </a:p>
        <a:p>
          <a:r>
            <a:rPr lang="en-US" sz="2000" dirty="0" smtClean="0">
              <a:solidFill>
                <a:schemeClr val="tx1"/>
              </a:solidFill>
              <a:latin typeface="Times New Roman" pitchFamily="-110" charset="0"/>
              <a:ea typeface="+mn-ea"/>
              <a:cs typeface="+mn-cs"/>
            </a:rPr>
            <a:t>If a collision is detected, transmit a brief jamming signal to assure that all stations know that there has been a collision and cease transmission</a:t>
          </a:r>
          <a:endParaRPr lang="en-US" sz="2000" dirty="0"/>
        </a:p>
      </dgm:t>
    </dgm:pt>
    <dgm:pt modelId="{82457396-B00A-4E67-85C0-CD96742B6573}" type="parTrans" cxnId="{EF1CFDA1-B527-4A21-B173-BAD717C5223A}">
      <dgm:prSet/>
      <dgm:spPr/>
      <dgm:t>
        <a:bodyPr/>
        <a:lstStyle/>
        <a:p>
          <a:endParaRPr lang="en-US"/>
        </a:p>
      </dgm:t>
    </dgm:pt>
    <dgm:pt modelId="{EB5BD423-65E8-4654-9C34-7D9C21DA8625}" type="sibTrans" cxnId="{EF1CFDA1-B527-4A21-B173-BAD717C5223A}">
      <dgm:prSet/>
      <dgm:spPr/>
      <dgm:t>
        <a:bodyPr/>
        <a:lstStyle/>
        <a:p>
          <a:endParaRPr lang="en-US" dirty="0"/>
        </a:p>
      </dgm:t>
    </dgm:pt>
    <dgm:pt modelId="{45B49960-3CBE-4786-AFC0-84FB8F3A373E}">
      <dgm:prSet phldrT="[Text]" custT="1"/>
      <dgm:spPr/>
      <dgm:t>
        <a:bodyPr/>
        <a:lstStyle/>
        <a:p>
          <a:endParaRPr lang="en-US" sz="2000" dirty="0" smtClean="0">
            <a:solidFill>
              <a:schemeClr val="tx1"/>
            </a:solidFill>
            <a:latin typeface="Times New Roman" pitchFamily="-110" charset="0"/>
            <a:ea typeface="+mn-ea"/>
            <a:cs typeface="+mn-cs"/>
          </a:endParaRPr>
        </a:p>
        <a:p>
          <a:r>
            <a:rPr lang="en-US" sz="2000" dirty="0" smtClean="0">
              <a:solidFill>
                <a:schemeClr val="tx1"/>
              </a:solidFill>
              <a:latin typeface="Times New Roman" pitchFamily="-110" charset="0"/>
              <a:ea typeface="+mn-ea"/>
              <a:cs typeface="+mn-cs"/>
            </a:rPr>
            <a:t>After transmitting the jamming signal, wait a random amount of time, referred to as the </a:t>
          </a:r>
          <a:r>
            <a:rPr lang="en-US" sz="2000" b="1" i="1" dirty="0" smtClean="0">
              <a:solidFill>
                <a:schemeClr val="tx1"/>
              </a:solidFill>
              <a:latin typeface="Times New Roman" pitchFamily="-110" charset="0"/>
              <a:ea typeface="+mn-ea"/>
              <a:cs typeface="+mn-cs"/>
            </a:rPr>
            <a:t>backoff</a:t>
          </a:r>
          <a:r>
            <a:rPr lang="en-US" sz="2000" dirty="0" smtClean="0">
              <a:solidFill>
                <a:schemeClr val="tx1"/>
              </a:solidFill>
              <a:latin typeface="Times New Roman" pitchFamily="-110" charset="0"/>
              <a:ea typeface="+mn-ea"/>
              <a:cs typeface="+mn-cs"/>
            </a:rPr>
            <a:t>, then attempt to transmit again</a:t>
          </a:r>
          <a:endParaRPr lang="en-US" sz="2000" dirty="0"/>
        </a:p>
      </dgm:t>
    </dgm:pt>
    <dgm:pt modelId="{CF2290B4-F893-41B6-A07F-CEA240CA5023}" type="parTrans" cxnId="{73EEE346-E2AD-4807-AFF7-6E24502755D8}">
      <dgm:prSet/>
      <dgm:spPr/>
      <dgm:t>
        <a:bodyPr/>
        <a:lstStyle/>
        <a:p>
          <a:endParaRPr lang="en-US"/>
        </a:p>
      </dgm:t>
    </dgm:pt>
    <dgm:pt modelId="{9A6049B7-2F05-4FAF-90CE-550E69FEE6C1}" type="sibTrans" cxnId="{73EEE346-E2AD-4807-AFF7-6E24502755D8}">
      <dgm:prSet/>
      <dgm:spPr/>
      <dgm:t>
        <a:bodyPr/>
        <a:lstStyle/>
        <a:p>
          <a:endParaRPr lang="en-US"/>
        </a:p>
      </dgm:t>
    </dgm:pt>
    <dgm:pt modelId="{9370677B-DEEC-4AD3-8014-FF29DC9D1E67}" type="pres">
      <dgm:prSet presAssocID="{B8AB67CA-532E-48D8-B3A2-FBBA468506B4}" presName="Name0" presStyleCnt="0">
        <dgm:presLayoutVars>
          <dgm:dir/>
          <dgm:resizeHandles val="exact"/>
        </dgm:presLayoutVars>
      </dgm:prSet>
      <dgm:spPr/>
    </dgm:pt>
    <dgm:pt modelId="{6CBEAF7A-C6E3-4A08-B82D-54C77675A34E}" type="pres">
      <dgm:prSet presAssocID="{C6527E75-CAD7-4DCC-8924-D4ABF07B7AB7}" presName="node" presStyleLbl="node1" presStyleIdx="0" presStyleCnt="4">
        <dgm:presLayoutVars>
          <dgm:bulletEnabled val="1"/>
        </dgm:presLayoutVars>
      </dgm:prSet>
      <dgm:spPr/>
      <dgm:t>
        <a:bodyPr/>
        <a:lstStyle/>
        <a:p>
          <a:endParaRPr lang="en-US"/>
        </a:p>
      </dgm:t>
    </dgm:pt>
    <dgm:pt modelId="{13F4F02B-743F-47B6-9BDB-99D21022A6B3}" type="pres">
      <dgm:prSet presAssocID="{ABB59C86-BBA7-450C-9D7A-5A6473119CE3}" presName="sibTrans" presStyleLbl="sibTrans2D1" presStyleIdx="0" presStyleCnt="3"/>
      <dgm:spPr/>
      <dgm:t>
        <a:bodyPr/>
        <a:lstStyle/>
        <a:p>
          <a:endParaRPr lang="en-US"/>
        </a:p>
      </dgm:t>
    </dgm:pt>
    <dgm:pt modelId="{189DA147-1A45-40E5-B062-C9AD3E42DBC8}" type="pres">
      <dgm:prSet presAssocID="{ABB59C86-BBA7-450C-9D7A-5A6473119CE3}" presName="connectorText" presStyleLbl="sibTrans2D1" presStyleIdx="0" presStyleCnt="3"/>
      <dgm:spPr/>
      <dgm:t>
        <a:bodyPr/>
        <a:lstStyle/>
        <a:p>
          <a:endParaRPr lang="en-US"/>
        </a:p>
      </dgm:t>
    </dgm:pt>
    <dgm:pt modelId="{A9C367CB-F42F-4E1E-A9F9-FC08B21EE656}" type="pres">
      <dgm:prSet presAssocID="{F84F23BB-3803-4A9E-8B97-9F1A8A391CFA}" presName="node" presStyleLbl="node1" presStyleIdx="1" presStyleCnt="4">
        <dgm:presLayoutVars>
          <dgm:bulletEnabled val="1"/>
        </dgm:presLayoutVars>
      </dgm:prSet>
      <dgm:spPr/>
      <dgm:t>
        <a:bodyPr/>
        <a:lstStyle/>
        <a:p>
          <a:endParaRPr lang="en-US"/>
        </a:p>
      </dgm:t>
    </dgm:pt>
    <dgm:pt modelId="{1B6401A8-F1F2-4E0D-A15A-2F576C421E8A}" type="pres">
      <dgm:prSet presAssocID="{25FFD0B8-1634-4C2B-9D79-2C4BBCB46E7D}" presName="sibTrans" presStyleLbl="sibTrans2D1" presStyleIdx="1" presStyleCnt="3"/>
      <dgm:spPr/>
      <dgm:t>
        <a:bodyPr/>
        <a:lstStyle/>
        <a:p>
          <a:endParaRPr lang="en-US"/>
        </a:p>
      </dgm:t>
    </dgm:pt>
    <dgm:pt modelId="{E8D07874-B237-4240-8701-0654C577C5A4}" type="pres">
      <dgm:prSet presAssocID="{25FFD0B8-1634-4C2B-9D79-2C4BBCB46E7D}" presName="connectorText" presStyleLbl="sibTrans2D1" presStyleIdx="1" presStyleCnt="3"/>
      <dgm:spPr/>
      <dgm:t>
        <a:bodyPr/>
        <a:lstStyle/>
        <a:p>
          <a:endParaRPr lang="en-US"/>
        </a:p>
      </dgm:t>
    </dgm:pt>
    <dgm:pt modelId="{9FD2138E-01AE-4655-AA85-BFE12A8A7B32}" type="pres">
      <dgm:prSet presAssocID="{D2F07C71-8173-4B11-9598-4E10D41ED33D}" presName="node" presStyleLbl="node1" presStyleIdx="2" presStyleCnt="4" custScaleY="120811">
        <dgm:presLayoutVars>
          <dgm:bulletEnabled val="1"/>
        </dgm:presLayoutVars>
      </dgm:prSet>
      <dgm:spPr/>
      <dgm:t>
        <a:bodyPr/>
        <a:lstStyle/>
        <a:p>
          <a:endParaRPr lang="en-US"/>
        </a:p>
      </dgm:t>
    </dgm:pt>
    <dgm:pt modelId="{5AB6A735-7C46-4AEB-91C0-3602E42D7F2A}" type="pres">
      <dgm:prSet presAssocID="{EB5BD423-65E8-4654-9C34-7D9C21DA8625}" presName="sibTrans" presStyleLbl="sibTrans2D1" presStyleIdx="2" presStyleCnt="3"/>
      <dgm:spPr/>
      <dgm:t>
        <a:bodyPr/>
        <a:lstStyle/>
        <a:p>
          <a:endParaRPr lang="en-US"/>
        </a:p>
      </dgm:t>
    </dgm:pt>
    <dgm:pt modelId="{A649001D-4F0E-4D18-A3F8-4028AF59CD35}" type="pres">
      <dgm:prSet presAssocID="{EB5BD423-65E8-4654-9C34-7D9C21DA8625}" presName="connectorText" presStyleLbl="sibTrans2D1" presStyleIdx="2" presStyleCnt="3"/>
      <dgm:spPr/>
      <dgm:t>
        <a:bodyPr/>
        <a:lstStyle/>
        <a:p>
          <a:endParaRPr lang="en-US"/>
        </a:p>
      </dgm:t>
    </dgm:pt>
    <dgm:pt modelId="{7701B798-1262-4CA4-8187-4460B0EB6D91}" type="pres">
      <dgm:prSet presAssocID="{45B49960-3CBE-4786-AFC0-84FB8F3A373E}" presName="node" presStyleLbl="node1" presStyleIdx="3" presStyleCnt="4" custScaleY="110663">
        <dgm:presLayoutVars>
          <dgm:bulletEnabled val="1"/>
        </dgm:presLayoutVars>
      </dgm:prSet>
      <dgm:spPr/>
      <dgm:t>
        <a:bodyPr/>
        <a:lstStyle/>
        <a:p>
          <a:endParaRPr lang="en-US"/>
        </a:p>
      </dgm:t>
    </dgm:pt>
  </dgm:ptLst>
  <dgm:cxnLst>
    <dgm:cxn modelId="{3CA480DC-3D86-4F18-9ABA-6889832B6740}" type="presOf" srcId="{B8AB67CA-532E-48D8-B3A2-FBBA468506B4}" destId="{9370677B-DEEC-4AD3-8014-FF29DC9D1E67}" srcOrd="0" destOrd="0" presId="urn:microsoft.com/office/officeart/2005/8/layout/process1"/>
    <dgm:cxn modelId="{68C037C4-75A5-4CA0-9901-070B6ED54BBF}" type="presOf" srcId="{ABB59C86-BBA7-450C-9D7A-5A6473119CE3}" destId="{189DA147-1A45-40E5-B062-C9AD3E42DBC8}" srcOrd="1" destOrd="0" presId="urn:microsoft.com/office/officeart/2005/8/layout/process1"/>
    <dgm:cxn modelId="{8CBC0970-533E-4997-828D-A6C2D837BA7A}" type="presOf" srcId="{EB5BD423-65E8-4654-9C34-7D9C21DA8625}" destId="{A649001D-4F0E-4D18-A3F8-4028AF59CD35}" srcOrd="1" destOrd="0" presId="urn:microsoft.com/office/officeart/2005/8/layout/process1"/>
    <dgm:cxn modelId="{EF1CFDA1-B527-4A21-B173-BAD717C5223A}" srcId="{B8AB67CA-532E-48D8-B3A2-FBBA468506B4}" destId="{D2F07C71-8173-4B11-9598-4E10D41ED33D}" srcOrd="2" destOrd="0" parTransId="{82457396-B00A-4E67-85C0-CD96742B6573}" sibTransId="{EB5BD423-65E8-4654-9C34-7D9C21DA8625}"/>
    <dgm:cxn modelId="{EDE0C606-7B5B-49C7-BC55-1A1A04035A1C}" type="presOf" srcId="{F84F23BB-3803-4A9E-8B97-9F1A8A391CFA}" destId="{A9C367CB-F42F-4E1E-A9F9-FC08B21EE656}" srcOrd="0" destOrd="0" presId="urn:microsoft.com/office/officeart/2005/8/layout/process1"/>
    <dgm:cxn modelId="{44142E21-0677-40AE-A06C-73068DC5479D}" type="presOf" srcId="{25FFD0B8-1634-4C2B-9D79-2C4BBCB46E7D}" destId="{1B6401A8-F1F2-4E0D-A15A-2F576C421E8A}" srcOrd="0" destOrd="0" presId="urn:microsoft.com/office/officeart/2005/8/layout/process1"/>
    <dgm:cxn modelId="{F3D144D6-3550-48ED-92C0-09A0784715CA}" type="presOf" srcId="{25FFD0B8-1634-4C2B-9D79-2C4BBCB46E7D}" destId="{E8D07874-B237-4240-8701-0654C577C5A4}" srcOrd="1" destOrd="0" presId="urn:microsoft.com/office/officeart/2005/8/layout/process1"/>
    <dgm:cxn modelId="{73EEE346-E2AD-4807-AFF7-6E24502755D8}" srcId="{B8AB67CA-532E-48D8-B3A2-FBBA468506B4}" destId="{45B49960-3CBE-4786-AFC0-84FB8F3A373E}" srcOrd="3" destOrd="0" parTransId="{CF2290B4-F893-41B6-A07F-CEA240CA5023}" sibTransId="{9A6049B7-2F05-4FAF-90CE-550E69FEE6C1}"/>
    <dgm:cxn modelId="{B7F5F51E-030D-49FF-BCF3-F343924C1356}" type="presOf" srcId="{C6527E75-CAD7-4DCC-8924-D4ABF07B7AB7}" destId="{6CBEAF7A-C6E3-4A08-B82D-54C77675A34E}" srcOrd="0" destOrd="0" presId="urn:microsoft.com/office/officeart/2005/8/layout/process1"/>
    <dgm:cxn modelId="{37FA231E-F1C5-4CB5-930F-C90D8FBFEFC8}" type="presOf" srcId="{D2F07C71-8173-4B11-9598-4E10D41ED33D}" destId="{9FD2138E-01AE-4655-AA85-BFE12A8A7B32}" srcOrd="0" destOrd="0" presId="urn:microsoft.com/office/officeart/2005/8/layout/process1"/>
    <dgm:cxn modelId="{78B79466-A507-494F-AA58-CC92FD00D6F1}" type="presOf" srcId="{EB5BD423-65E8-4654-9C34-7D9C21DA8625}" destId="{5AB6A735-7C46-4AEB-91C0-3602E42D7F2A}" srcOrd="0" destOrd="0" presId="urn:microsoft.com/office/officeart/2005/8/layout/process1"/>
    <dgm:cxn modelId="{3DA412E5-0ADB-4984-ABD4-3010BEDF3388}" type="presOf" srcId="{ABB59C86-BBA7-450C-9D7A-5A6473119CE3}" destId="{13F4F02B-743F-47B6-9BDB-99D21022A6B3}" srcOrd="0" destOrd="0" presId="urn:microsoft.com/office/officeart/2005/8/layout/process1"/>
    <dgm:cxn modelId="{3EB4F644-CCA9-4DD9-A495-2BFF5CC885B9}" srcId="{B8AB67CA-532E-48D8-B3A2-FBBA468506B4}" destId="{C6527E75-CAD7-4DCC-8924-D4ABF07B7AB7}" srcOrd="0" destOrd="0" parTransId="{1A01FAD8-F941-4E92-8B3A-6D0BB437FD2B}" sibTransId="{ABB59C86-BBA7-450C-9D7A-5A6473119CE3}"/>
    <dgm:cxn modelId="{F4EFDFB4-6455-4133-A857-CA39CF4B1D54}" type="presOf" srcId="{45B49960-3CBE-4786-AFC0-84FB8F3A373E}" destId="{7701B798-1262-4CA4-8187-4460B0EB6D91}" srcOrd="0" destOrd="0" presId="urn:microsoft.com/office/officeart/2005/8/layout/process1"/>
    <dgm:cxn modelId="{567CECB5-2E08-449A-A014-966711A2DB1F}" srcId="{B8AB67CA-532E-48D8-B3A2-FBBA468506B4}" destId="{F84F23BB-3803-4A9E-8B97-9F1A8A391CFA}" srcOrd="1" destOrd="0" parTransId="{6CEE9CAB-54A3-431B-A910-AC9ECE6F3929}" sibTransId="{25FFD0B8-1634-4C2B-9D79-2C4BBCB46E7D}"/>
    <dgm:cxn modelId="{6A0D1C81-6242-4D1E-B309-F1BA596D79AD}" type="presParOf" srcId="{9370677B-DEEC-4AD3-8014-FF29DC9D1E67}" destId="{6CBEAF7A-C6E3-4A08-B82D-54C77675A34E}" srcOrd="0" destOrd="0" presId="urn:microsoft.com/office/officeart/2005/8/layout/process1"/>
    <dgm:cxn modelId="{82FB951E-7067-4A67-A361-7A48E8609124}" type="presParOf" srcId="{9370677B-DEEC-4AD3-8014-FF29DC9D1E67}" destId="{13F4F02B-743F-47B6-9BDB-99D21022A6B3}" srcOrd="1" destOrd="0" presId="urn:microsoft.com/office/officeart/2005/8/layout/process1"/>
    <dgm:cxn modelId="{89BC515C-9ABA-4790-9FC0-28A8C76F12CE}" type="presParOf" srcId="{13F4F02B-743F-47B6-9BDB-99D21022A6B3}" destId="{189DA147-1A45-40E5-B062-C9AD3E42DBC8}" srcOrd="0" destOrd="0" presId="urn:microsoft.com/office/officeart/2005/8/layout/process1"/>
    <dgm:cxn modelId="{C4CCFE0D-E249-4753-A7C4-68FA0E8C7CBA}" type="presParOf" srcId="{9370677B-DEEC-4AD3-8014-FF29DC9D1E67}" destId="{A9C367CB-F42F-4E1E-A9F9-FC08B21EE656}" srcOrd="2" destOrd="0" presId="urn:microsoft.com/office/officeart/2005/8/layout/process1"/>
    <dgm:cxn modelId="{6F96D302-5E32-4736-9CC8-7E18B467BD12}" type="presParOf" srcId="{9370677B-DEEC-4AD3-8014-FF29DC9D1E67}" destId="{1B6401A8-F1F2-4E0D-A15A-2F576C421E8A}" srcOrd="3" destOrd="0" presId="urn:microsoft.com/office/officeart/2005/8/layout/process1"/>
    <dgm:cxn modelId="{216ED475-5E98-4FB5-BC3F-6DFD96392851}" type="presParOf" srcId="{1B6401A8-F1F2-4E0D-A15A-2F576C421E8A}" destId="{E8D07874-B237-4240-8701-0654C577C5A4}" srcOrd="0" destOrd="0" presId="urn:microsoft.com/office/officeart/2005/8/layout/process1"/>
    <dgm:cxn modelId="{0FE4C048-1B5B-4358-9C90-3E60A9DFC93F}" type="presParOf" srcId="{9370677B-DEEC-4AD3-8014-FF29DC9D1E67}" destId="{9FD2138E-01AE-4655-AA85-BFE12A8A7B32}" srcOrd="4" destOrd="0" presId="urn:microsoft.com/office/officeart/2005/8/layout/process1"/>
    <dgm:cxn modelId="{386260AD-E443-4C6D-97CD-4768C5A1CC26}" type="presParOf" srcId="{9370677B-DEEC-4AD3-8014-FF29DC9D1E67}" destId="{5AB6A735-7C46-4AEB-91C0-3602E42D7F2A}" srcOrd="5" destOrd="0" presId="urn:microsoft.com/office/officeart/2005/8/layout/process1"/>
    <dgm:cxn modelId="{5EEE7DC9-438A-4540-8D58-197D70EC7D29}" type="presParOf" srcId="{5AB6A735-7C46-4AEB-91C0-3602E42D7F2A}" destId="{A649001D-4F0E-4D18-A3F8-4028AF59CD35}" srcOrd="0" destOrd="0" presId="urn:microsoft.com/office/officeart/2005/8/layout/process1"/>
    <dgm:cxn modelId="{772E1B80-7F5A-4C4C-B0EA-AE93D1161E51}" type="presParOf" srcId="{9370677B-DEEC-4AD3-8014-FF29DC9D1E67}" destId="{7701B798-1262-4CA4-8187-4460B0EB6D91}" srcOrd="6" destOrd="0" presId="urn:microsoft.com/office/officeart/2005/8/layout/process1"/>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D8E158B0-D1F3-48AF-BE46-2E05924A9273}"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en-US"/>
        </a:p>
      </dgm:t>
    </dgm:pt>
    <dgm:pt modelId="{21FB3885-257F-4FE3-9635-DE3DD0E32D18}">
      <dgm:prSet phldrT="[Text]" custT="1"/>
      <dgm:spPr/>
      <dgm:t>
        <a:bodyPr/>
        <a:lstStyle/>
        <a:p>
          <a:r>
            <a:rPr kumimoji="1" lang="en-US" sz="2400" b="1" i="0" dirty="0" smtClean="0"/>
            <a:t>1-persistent seem</a:t>
          </a:r>
          <a:r>
            <a:rPr kumimoji="1" lang="en-GB" sz="2400" b="1" i="0" dirty="0" smtClean="0"/>
            <a:t>s</a:t>
          </a:r>
          <a:r>
            <a:rPr kumimoji="1" lang="en-US" sz="2400" b="1" i="0" dirty="0" smtClean="0"/>
            <a:t> more unstable than p-persistent </a:t>
          </a:r>
          <a:endParaRPr lang="en-US" sz="2400" b="1" i="0" dirty="0"/>
        </a:p>
      </dgm:t>
    </dgm:pt>
    <dgm:pt modelId="{580C42D4-B113-4A3F-B846-F3D5268C0A09}" type="parTrans" cxnId="{DC4FDFFA-4654-4D78-B83B-C3B5BFB58377}">
      <dgm:prSet/>
      <dgm:spPr/>
      <dgm:t>
        <a:bodyPr/>
        <a:lstStyle/>
        <a:p>
          <a:endParaRPr lang="en-US"/>
        </a:p>
      </dgm:t>
    </dgm:pt>
    <dgm:pt modelId="{C30EE096-CD75-44B7-9BC8-25B44CFE555F}" type="sibTrans" cxnId="{DC4FDFFA-4654-4D78-B83B-C3B5BFB58377}">
      <dgm:prSet/>
      <dgm:spPr/>
      <dgm:t>
        <a:bodyPr/>
        <a:lstStyle/>
        <a:p>
          <a:endParaRPr lang="en-US"/>
        </a:p>
      </dgm:t>
    </dgm:pt>
    <dgm:pt modelId="{594C2BA4-D5C3-46B1-B961-A1A0200E5F2E}">
      <dgm:prSet custT="1"/>
      <dgm:spPr/>
      <dgm:t>
        <a:bodyPr/>
        <a:lstStyle/>
        <a:p>
          <a:r>
            <a:rPr kumimoji="1" lang="en-GB" sz="2400" b="1" i="0" dirty="0" smtClean="0"/>
            <a:t>Because of greed</a:t>
          </a:r>
          <a:r>
            <a:rPr kumimoji="1" lang="en-US" sz="2400" b="1" i="0" dirty="0" smtClean="0"/>
            <a:t> of the stations</a:t>
          </a:r>
          <a:endParaRPr lang="en-US" sz="2400" b="1" i="0" dirty="0"/>
        </a:p>
      </dgm:t>
    </dgm:pt>
    <dgm:pt modelId="{EE205328-AB81-43ED-99F8-5BE203F54F1D}" type="parTrans" cxnId="{BD9B8C0C-100D-40CB-8431-0FABBA114E26}">
      <dgm:prSet/>
      <dgm:spPr/>
      <dgm:t>
        <a:bodyPr/>
        <a:lstStyle/>
        <a:p>
          <a:endParaRPr lang="en-US"/>
        </a:p>
      </dgm:t>
    </dgm:pt>
    <dgm:pt modelId="{C84089D9-3923-440E-8A0E-D7AC3D253F80}" type="sibTrans" cxnId="{BD9B8C0C-100D-40CB-8431-0FABBA114E26}">
      <dgm:prSet/>
      <dgm:spPr/>
      <dgm:t>
        <a:bodyPr/>
        <a:lstStyle/>
        <a:p>
          <a:endParaRPr lang="en-US"/>
        </a:p>
      </dgm:t>
    </dgm:pt>
    <dgm:pt modelId="{7D57B404-DC18-4F6C-A209-F460C8D4AD95}">
      <dgm:prSet custT="1"/>
      <dgm:spPr/>
      <dgm:t>
        <a:bodyPr/>
        <a:lstStyle/>
        <a:p>
          <a:r>
            <a:rPr kumimoji="1" lang="en-US" sz="2400" b="1" i="0" dirty="0" smtClean="0"/>
            <a:t>Wasted time due to collisions is short </a:t>
          </a:r>
          <a:endParaRPr kumimoji="1" lang="en-US" sz="2400" b="1" i="0" dirty="0"/>
        </a:p>
      </dgm:t>
    </dgm:pt>
    <dgm:pt modelId="{0CF1978C-589D-477C-9A56-466A716D370E}" type="parTrans" cxnId="{87B19F8B-2097-4BB4-A0D4-FA869FB092E2}">
      <dgm:prSet/>
      <dgm:spPr/>
      <dgm:t>
        <a:bodyPr/>
        <a:lstStyle/>
        <a:p>
          <a:endParaRPr lang="en-US"/>
        </a:p>
      </dgm:t>
    </dgm:pt>
    <dgm:pt modelId="{9CA06B46-4B7C-444D-BA01-F940BAE7CD2A}" type="sibTrans" cxnId="{87B19F8B-2097-4BB4-A0D4-FA869FB092E2}">
      <dgm:prSet/>
      <dgm:spPr/>
      <dgm:t>
        <a:bodyPr/>
        <a:lstStyle/>
        <a:p>
          <a:endParaRPr lang="en-US"/>
        </a:p>
      </dgm:t>
    </dgm:pt>
    <dgm:pt modelId="{C1262EF5-CA3F-44A6-BEEE-F73189F84A7F}">
      <dgm:prSet custT="1"/>
      <dgm:spPr/>
      <dgm:t>
        <a:bodyPr/>
        <a:lstStyle/>
        <a:p>
          <a:r>
            <a:rPr kumimoji="1" lang="en-GB" sz="2400" b="1" i="0" dirty="0" smtClean="0"/>
            <a:t>With</a:t>
          </a:r>
          <a:r>
            <a:rPr kumimoji="1" lang="en-US" sz="2400" b="1" i="0" dirty="0" smtClean="0"/>
            <a:t> random backoff</a:t>
          </a:r>
          <a:r>
            <a:rPr kumimoji="1" lang="en-GB" sz="2400" b="1" i="0" dirty="0" smtClean="0"/>
            <a:t> </a:t>
          </a:r>
          <a:r>
            <a:rPr kumimoji="1" lang="en-US" sz="2400" b="1" i="0" dirty="0" smtClean="0"/>
            <a:t>unlikely to collide on next attempt to send</a:t>
          </a:r>
          <a:endParaRPr kumimoji="1" lang="en-US" sz="2400" b="1" i="0" dirty="0"/>
        </a:p>
      </dgm:t>
    </dgm:pt>
    <dgm:pt modelId="{C8708C73-B928-4242-922F-5FDA65675675}" type="parTrans" cxnId="{92C5D6D9-B389-497F-84F7-64C23E414866}">
      <dgm:prSet/>
      <dgm:spPr/>
      <dgm:t>
        <a:bodyPr/>
        <a:lstStyle/>
        <a:p>
          <a:endParaRPr lang="en-US"/>
        </a:p>
      </dgm:t>
    </dgm:pt>
    <dgm:pt modelId="{9C6F09DC-36EA-422D-9523-683316731AAC}" type="sibTrans" cxnId="{92C5D6D9-B389-497F-84F7-64C23E414866}">
      <dgm:prSet/>
      <dgm:spPr/>
      <dgm:t>
        <a:bodyPr/>
        <a:lstStyle/>
        <a:p>
          <a:endParaRPr lang="en-US"/>
        </a:p>
      </dgm:t>
    </dgm:pt>
    <dgm:pt modelId="{59645405-32CB-4F18-980E-77956967CDB2}" type="pres">
      <dgm:prSet presAssocID="{D8E158B0-D1F3-48AF-BE46-2E05924A9273}" presName="linear" presStyleCnt="0">
        <dgm:presLayoutVars>
          <dgm:dir/>
          <dgm:animLvl val="lvl"/>
          <dgm:resizeHandles val="exact"/>
        </dgm:presLayoutVars>
      </dgm:prSet>
      <dgm:spPr/>
      <dgm:t>
        <a:bodyPr/>
        <a:lstStyle/>
        <a:p>
          <a:endParaRPr lang="en-US"/>
        </a:p>
      </dgm:t>
    </dgm:pt>
    <dgm:pt modelId="{4711AE1F-F115-4941-B1CD-BDC81600FF34}" type="pres">
      <dgm:prSet presAssocID="{21FB3885-257F-4FE3-9635-DE3DD0E32D18}" presName="parentLin" presStyleCnt="0"/>
      <dgm:spPr/>
    </dgm:pt>
    <dgm:pt modelId="{BA981ACC-4D7C-4F18-8B77-E9119AE4546C}" type="pres">
      <dgm:prSet presAssocID="{21FB3885-257F-4FE3-9635-DE3DD0E32D18}" presName="parentLeftMargin" presStyleLbl="node1" presStyleIdx="0" presStyleCnt="1"/>
      <dgm:spPr/>
      <dgm:t>
        <a:bodyPr/>
        <a:lstStyle/>
        <a:p>
          <a:endParaRPr lang="en-US"/>
        </a:p>
      </dgm:t>
    </dgm:pt>
    <dgm:pt modelId="{BAEA2B29-68BB-4863-A17D-968D894EBBD8}" type="pres">
      <dgm:prSet presAssocID="{21FB3885-257F-4FE3-9635-DE3DD0E32D18}" presName="parentText" presStyleLbl="node1" presStyleIdx="0" presStyleCnt="1" custScaleX="81129" custScaleY="70690" custLinFactNeighborX="26126" custLinFactNeighborY="9015">
        <dgm:presLayoutVars>
          <dgm:chMax val="0"/>
          <dgm:bulletEnabled val="1"/>
        </dgm:presLayoutVars>
      </dgm:prSet>
      <dgm:spPr/>
      <dgm:t>
        <a:bodyPr/>
        <a:lstStyle/>
        <a:p>
          <a:endParaRPr lang="en-US"/>
        </a:p>
      </dgm:t>
    </dgm:pt>
    <dgm:pt modelId="{6B39F49D-D837-42C3-BF58-9F670086F14A}" type="pres">
      <dgm:prSet presAssocID="{21FB3885-257F-4FE3-9635-DE3DD0E32D18}" presName="negativeSpace" presStyleCnt="0"/>
      <dgm:spPr/>
    </dgm:pt>
    <dgm:pt modelId="{9FF5B44B-4526-47FA-8639-2B875C7C7809}" type="pres">
      <dgm:prSet presAssocID="{21FB3885-257F-4FE3-9635-DE3DD0E32D18}" presName="childText" presStyleLbl="conFgAcc1" presStyleIdx="0" presStyleCnt="1" custScaleX="94595" custScaleY="93124">
        <dgm:presLayoutVars>
          <dgm:bulletEnabled val="1"/>
        </dgm:presLayoutVars>
      </dgm:prSet>
      <dgm:spPr/>
      <dgm:t>
        <a:bodyPr/>
        <a:lstStyle/>
        <a:p>
          <a:endParaRPr lang="en-US"/>
        </a:p>
      </dgm:t>
    </dgm:pt>
  </dgm:ptLst>
  <dgm:cxnLst>
    <dgm:cxn modelId="{7D2004EB-C134-4268-BA89-7C69ADD9F8CA}" type="presOf" srcId="{21FB3885-257F-4FE3-9635-DE3DD0E32D18}" destId="{BA981ACC-4D7C-4F18-8B77-E9119AE4546C}" srcOrd="0" destOrd="0" presId="urn:microsoft.com/office/officeart/2005/8/layout/list1"/>
    <dgm:cxn modelId="{DC4FDFFA-4654-4D78-B83B-C3B5BFB58377}" srcId="{D8E158B0-D1F3-48AF-BE46-2E05924A9273}" destId="{21FB3885-257F-4FE3-9635-DE3DD0E32D18}" srcOrd="0" destOrd="0" parTransId="{580C42D4-B113-4A3F-B846-F3D5268C0A09}" sibTransId="{C30EE096-CD75-44B7-9BC8-25B44CFE555F}"/>
    <dgm:cxn modelId="{7FC01A98-9015-4D12-8AB2-554162484747}" type="presOf" srcId="{594C2BA4-D5C3-46B1-B961-A1A0200E5F2E}" destId="{9FF5B44B-4526-47FA-8639-2B875C7C7809}" srcOrd="0" destOrd="0" presId="urn:microsoft.com/office/officeart/2005/8/layout/list1"/>
    <dgm:cxn modelId="{78F35ADC-2FEA-4251-9FFA-E24CD3419215}" type="presOf" srcId="{7D57B404-DC18-4F6C-A209-F460C8D4AD95}" destId="{9FF5B44B-4526-47FA-8639-2B875C7C7809}" srcOrd="0" destOrd="1" presId="urn:microsoft.com/office/officeart/2005/8/layout/list1"/>
    <dgm:cxn modelId="{BD9B8C0C-100D-40CB-8431-0FABBA114E26}" srcId="{21FB3885-257F-4FE3-9635-DE3DD0E32D18}" destId="{594C2BA4-D5C3-46B1-B961-A1A0200E5F2E}" srcOrd="0" destOrd="0" parTransId="{EE205328-AB81-43ED-99F8-5BE203F54F1D}" sibTransId="{C84089D9-3923-440E-8A0E-D7AC3D253F80}"/>
    <dgm:cxn modelId="{42A7A10D-8004-452E-AC7F-618F3D762B66}" type="presOf" srcId="{21FB3885-257F-4FE3-9635-DE3DD0E32D18}" destId="{BAEA2B29-68BB-4863-A17D-968D894EBBD8}" srcOrd="1" destOrd="0" presId="urn:microsoft.com/office/officeart/2005/8/layout/list1"/>
    <dgm:cxn modelId="{87B19F8B-2097-4BB4-A0D4-FA869FB092E2}" srcId="{21FB3885-257F-4FE3-9635-DE3DD0E32D18}" destId="{7D57B404-DC18-4F6C-A209-F460C8D4AD95}" srcOrd="1" destOrd="0" parTransId="{0CF1978C-589D-477C-9A56-466A716D370E}" sibTransId="{9CA06B46-4B7C-444D-BA01-F940BAE7CD2A}"/>
    <dgm:cxn modelId="{92C5D6D9-B389-497F-84F7-64C23E414866}" srcId="{21FB3885-257F-4FE3-9635-DE3DD0E32D18}" destId="{C1262EF5-CA3F-44A6-BEEE-F73189F84A7F}" srcOrd="2" destOrd="0" parTransId="{C8708C73-B928-4242-922F-5FDA65675675}" sibTransId="{9C6F09DC-36EA-422D-9523-683316731AAC}"/>
    <dgm:cxn modelId="{3E0E24E4-1146-4F18-AFBD-36C540833B48}" type="presOf" srcId="{C1262EF5-CA3F-44A6-BEEE-F73189F84A7F}" destId="{9FF5B44B-4526-47FA-8639-2B875C7C7809}" srcOrd="0" destOrd="2" presId="urn:microsoft.com/office/officeart/2005/8/layout/list1"/>
    <dgm:cxn modelId="{307C9C6D-FCA6-4284-9988-5126E7DC5362}" type="presOf" srcId="{D8E158B0-D1F3-48AF-BE46-2E05924A9273}" destId="{59645405-32CB-4F18-980E-77956967CDB2}" srcOrd="0" destOrd="0" presId="urn:microsoft.com/office/officeart/2005/8/layout/list1"/>
    <dgm:cxn modelId="{C291FF24-D16B-40E4-B76D-F3F8BCA13741}" type="presParOf" srcId="{59645405-32CB-4F18-980E-77956967CDB2}" destId="{4711AE1F-F115-4941-B1CD-BDC81600FF34}" srcOrd="0" destOrd="0" presId="urn:microsoft.com/office/officeart/2005/8/layout/list1"/>
    <dgm:cxn modelId="{69F33CE8-9B74-488F-8659-5F1E5C2F2E36}" type="presParOf" srcId="{4711AE1F-F115-4941-B1CD-BDC81600FF34}" destId="{BA981ACC-4D7C-4F18-8B77-E9119AE4546C}" srcOrd="0" destOrd="0" presId="urn:microsoft.com/office/officeart/2005/8/layout/list1"/>
    <dgm:cxn modelId="{0F55E645-819A-4DB1-8C56-52BC9853FF4F}" type="presParOf" srcId="{4711AE1F-F115-4941-B1CD-BDC81600FF34}" destId="{BAEA2B29-68BB-4863-A17D-968D894EBBD8}" srcOrd="1" destOrd="0" presId="urn:microsoft.com/office/officeart/2005/8/layout/list1"/>
    <dgm:cxn modelId="{0450B617-57BB-4FDA-BDDF-E029B322BA79}" type="presParOf" srcId="{59645405-32CB-4F18-980E-77956967CDB2}" destId="{6B39F49D-D837-42C3-BF58-9F670086F14A}" srcOrd="1" destOrd="0" presId="urn:microsoft.com/office/officeart/2005/8/layout/list1"/>
    <dgm:cxn modelId="{BDE200FB-B710-466E-9D37-C1499BE82CD9}" type="presParOf" srcId="{59645405-32CB-4F18-980E-77956967CDB2}" destId="{9FF5B44B-4526-47FA-8639-2B875C7C7809}" srcOrd="2" destOrd="0" presId="urn:microsoft.com/office/officeart/2005/8/layout/list1"/>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B6B5C706-55B3-4ED7-A20A-587A0D9A7213}" type="doc">
      <dgm:prSet loTypeId="urn:microsoft.com/office/officeart/2005/8/layout/lProcess2" loCatId="relationship" qsTypeId="urn:microsoft.com/office/officeart/2005/8/quickstyle/3D5" qsCatId="3D" csTypeId="urn:microsoft.com/office/officeart/2005/8/colors/accent1_2" csCatId="accent1" phldr="1"/>
      <dgm:spPr/>
      <dgm:t>
        <a:bodyPr/>
        <a:lstStyle/>
        <a:p>
          <a:endParaRPr lang="en-US"/>
        </a:p>
      </dgm:t>
    </dgm:pt>
    <dgm:pt modelId="{469027C5-81B0-4316-A604-6C79D5078419}">
      <dgm:prSet phldrT="[Text]" custT="1"/>
      <dgm:spPr/>
      <dgm:t>
        <a:bodyPr/>
        <a:lstStyle/>
        <a:p>
          <a:r>
            <a:rPr kumimoji="1" lang="en-US" dirty="0" smtClean="0"/>
            <a:t>On twisted pair</a:t>
          </a:r>
        </a:p>
        <a:p>
          <a:r>
            <a:rPr kumimoji="1" lang="en-US" dirty="0" smtClean="0"/>
            <a:t> (star-topology)</a:t>
          </a:r>
          <a:endParaRPr kumimoji="1" lang="en-US" dirty="0"/>
        </a:p>
      </dgm:t>
    </dgm:pt>
    <dgm:pt modelId="{768E4017-A3FD-453A-B7AA-C1F36BD80BEA}" type="parTrans" cxnId="{E10F084D-5A0F-4DC7-AB9A-D16A300E5AA3}">
      <dgm:prSet/>
      <dgm:spPr/>
      <dgm:t>
        <a:bodyPr/>
        <a:lstStyle/>
        <a:p>
          <a:endParaRPr lang="en-US"/>
        </a:p>
      </dgm:t>
    </dgm:pt>
    <dgm:pt modelId="{E00E39F8-AEDD-4B19-B12D-23BB589BCA7E}" type="sibTrans" cxnId="{E10F084D-5A0F-4DC7-AB9A-D16A300E5AA3}">
      <dgm:prSet/>
      <dgm:spPr/>
      <dgm:t>
        <a:bodyPr/>
        <a:lstStyle/>
        <a:p>
          <a:endParaRPr lang="en-US"/>
        </a:p>
      </dgm:t>
    </dgm:pt>
    <dgm:pt modelId="{330E46B4-61F7-49E6-8E7E-2782502106BC}">
      <dgm:prSet phldrT="[Text]" custT="1"/>
      <dgm:spPr/>
      <dgm:t>
        <a:bodyPr/>
        <a:lstStyle/>
        <a:p>
          <a:r>
            <a:rPr kumimoji="1" lang="en-US" sz="2600" dirty="0" smtClean="0"/>
            <a:t>Activity on more than one port is collision</a:t>
          </a:r>
          <a:endParaRPr kumimoji="1" lang="en-US" sz="2600" dirty="0"/>
        </a:p>
      </dgm:t>
    </dgm:pt>
    <dgm:pt modelId="{2B799967-7935-4752-B80D-9DB2E63118E2}" type="parTrans" cxnId="{97C54ED0-A4F2-43CD-8080-4076CBD740C4}">
      <dgm:prSet/>
      <dgm:spPr/>
      <dgm:t>
        <a:bodyPr/>
        <a:lstStyle/>
        <a:p>
          <a:endParaRPr lang="en-US"/>
        </a:p>
      </dgm:t>
    </dgm:pt>
    <dgm:pt modelId="{AFDA95FE-5A15-4F05-B4CD-81372DE8D7E6}" type="sibTrans" cxnId="{97C54ED0-A4F2-43CD-8080-4076CBD740C4}">
      <dgm:prSet/>
      <dgm:spPr/>
      <dgm:t>
        <a:bodyPr/>
        <a:lstStyle/>
        <a:p>
          <a:endParaRPr lang="en-US"/>
        </a:p>
      </dgm:t>
    </dgm:pt>
    <dgm:pt modelId="{FB6AC0DC-BF68-4C8B-A892-6ED2A0E71ED0}">
      <dgm:prSet custT="1"/>
      <dgm:spPr/>
      <dgm:t>
        <a:bodyPr/>
        <a:lstStyle/>
        <a:p>
          <a:r>
            <a:rPr kumimoji="1" lang="en-US" sz="2600" dirty="0" smtClean="0"/>
            <a:t>Use special collision presence signal</a:t>
          </a:r>
          <a:endParaRPr kumimoji="1" lang="en-US" sz="2600" dirty="0"/>
        </a:p>
      </dgm:t>
    </dgm:pt>
    <dgm:pt modelId="{0BFBE7E5-4ABE-4C36-BB37-25E3A71C3352}" type="parTrans" cxnId="{EDF33905-1C67-4450-A955-59D8CFD0FF48}">
      <dgm:prSet/>
      <dgm:spPr/>
      <dgm:t>
        <a:bodyPr/>
        <a:lstStyle/>
        <a:p>
          <a:endParaRPr lang="en-US"/>
        </a:p>
      </dgm:t>
    </dgm:pt>
    <dgm:pt modelId="{0421A5AE-32A0-4ABB-8607-26979919E609}" type="sibTrans" cxnId="{EDF33905-1C67-4450-A955-59D8CFD0FF48}">
      <dgm:prSet/>
      <dgm:spPr/>
      <dgm:t>
        <a:bodyPr/>
        <a:lstStyle/>
        <a:p>
          <a:endParaRPr lang="en-US"/>
        </a:p>
      </dgm:t>
    </dgm:pt>
    <dgm:pt modelId="{F27EE7B2-F404-E347-87FA-9895026A4FF6}" type="pres">
      <dgm:prSet presAssocID="{B6B5C706-55B3-4ED7-A20A-587A0D9A7213}" presName="theList" presStyleCnt="0">
        <dgm:presLayoutVars>
          <dgm:dir/>
          <dgm:animLvl val="lvl"/>
          <dgm:resizeHandles val="exact"/>
        </dgm:presLayoutVars>
      </dgm:prSet>
      <dgm:spPr/>
      <dgm:t>
        <a:bodyPr/>
        <a:lstStyle/>
        <a:p>
          <a:endParaRPr lang="en-US"/>
        </a:p>
      </dgm:t>
    </dgm:pt>
    <dgm:pt modelId="{3857DCFF-B6D9-4D4C-9D26-86C93F6F9C4B}" type="pres">
      <dgm:prSet presAssocID="{469027C5-81B0-4316-A604-6C79D5078419}" presName="compNode" presStyleCnt="0"/>
      <dgm:spPr/>
      <dgm:t>
        <a:bodyPr/>
        <a:lstStyle/>
        <a:p>
          <a:endParaRPr lang="en-US"/>
        </a:p>
      </dgm:t>
    </dgm:pt>
    <dgm:pt modelId="{B26F4CC7-6A59-A646-8624-A094FFF72015}" type="pres">
      <dgm:prSet presAssocID="{469027C5-81B0-4316-A604-6C79D5078419}" presName="aNode" presStyleLbl="bgShp" presStyleIdx="0" presStyleCnt="1"/>
      <dgm:spPr/>
      <dgm:t>
        <a:bodyPr/>
        <a:lstStyle/>
        <a:p>
          <a:endParaRPr lang="en-US"/>
        </a:p>
      </dgm:t>
    </dgm:pt>
    <dgm:pt modelId="{8EC25D6D-42AA-C148-A3C0-D658F28FBC8D}" type="pres">
      <dgm:prSet presAssocID="{469027C5-81B0-4316-A604-6C79D5078419}" presName="textNode" presStyleLbl="bgShp" presStyleIdx="0" presStyleCnt="1"/>
      <dgm:spPr/>
      <dgm:t>
        <a:bodyPr/>
        <a:lstStyle/>
        <a:p>
          <a:endParaRPr lang="en-US"/>
        </a:p>
      </dgm:t>
    </dgm:pt>
    <dgm:pt modelId="{8C6EF8E2-D686-7444-8AF5-864FAC640A68}" type="pres">
      <dgm:prSet presAssocID="{469027C5-81B0-4316-A604-6C79D5078419}" presName="compChildNode" presStyleCnt="0"/>
      <dgm:spPr/>
      <dgm:t>
        <a:bodyPr/>
        <a:lstStyle/>
        <a:p>
          <a:endParaRPr lang="en-US"/>
        </a:p>
      </dgm:t>
    </dgm:pt>
    <dgm:pt modelId="{1FAF6B59-0566-1B4B-8D62-17F1B51E8BA8}" type="pres">
      <dgm:prSet presAssocID="{469027C5-81B0-4316-A604-6C79D5078419}" presName="theInnerList" presStyleCnt="0"/>
      <dgm:spPr/>
      <dgm:t>
        <a:bodyPr/>
        <a:lstStyle/>
        <a:p>
          <a:endParaRPr lang="en-US"/>
        </a:p>
      </dgm:t>
    </dgm:pt>
    <dgm:pt modelId="{A06C27E1-31C3-F244-95F1-957334747615}" type="pres">
      <dgm:prSet presAssocID="{330E46B4-61F7-49E6-8E7E-2782502106BC}" presName="childNode" presStyleLbl="node1" presStyleIdx="0" presStyleCnt="2">
        <dgm:presLayoutVars>
          <dgm:bulletEnabled val="1"/>
        </dgm:presLayoutVars>
      </dgm:prSet>
      <dgm:spPr/>
      <dgm:t>
        <a:bodyPr/>
        <a:lstStyle/>
        <a:p>
          <a:endParaRPr lang="en-US"/>
        </a:p>
      </dgm:t>
    </dgm:pt>
    <dgm:pt modelId="{4CF38AE8-38B1-EF47-AC0A-858BC200C190}" type="pres">
      <dgm:prSet presAssocID="{330E46B4-61F7-49E6-8E7E-2782502106BC}" presName="aSpace2" presStyleCnt="0"/>
      <dgm:spPr/>
      <dgm:t>
        <a:bodyPr/>
        <a:lstStyle/>
        <a:p>
          <a:endParaRPr lang="en-US"/>
        </a:p>
      </dgm:t>
    </dgm:pt>
    <dgm:pt modelId="{25475ED7-C0D7-8B40-ABA5-611A788BA9A5}" type="pres">
      <dgm:prSet presAssocID="{FB6AC0DC-BF68-4C8B-A892-6ED2A0E71ED0}" presName="childNode" presStyleLbl="node1" presStyleIdx="1" presStyleCnt="2">
        <dgm:presLayoutVars>
          <dgm:bulletEnabled val="1"/>
        </dgm:presLayoutVars>
      </dgm:prSet>
      <dgm:spPr/>
      <dgm:t>
        <a:bodyPr/>
        <a:lstStyle/>
        <a:p>
          <a:endParaRPr lang="en-US"/>
        </a:p>
      </dgm:t>
    </dgm:pt>
  </dgm:ptLst>
  <dgm:cxnLst>
    <dgm:cxn modelId="{A34876D5-1423-3841-B445-68594B382480}" type="presOf" srcId="{FB6AC0DC-BF68-4C8B-A892-6ED2A0E71ED0}" destId="{25475ED7-C0D7-8B40-ABA5-611A788BA9A5}" srcOrd="0" destOrd="0" presId="urn:microsoft.com/office/officeart/2005/8/layout/lProcess2"/>
    <dgm:cxn modelId="{E10F084D-5A0F-4DC7-AB9A-D16A300E5AA3}" srcId="{B6B5C706-55B3-4ED7-A20A-587A0D9A7213}" destId="{469027C5-81B0-4316-A604-6C79D5078419}" srcOrd="0" destOrd="0" parTransId="{768E4017-A3FD-453A-B7AA-C1F36BD80BEA}" sibTransId="{E00E39F8-AEDD-4B19-B12D-23BB589BCA7E}"/>
    <dgm:cxn modelId="{9EE725C9-D9E3-4240-9E17-0B12FDC37862}" type="presOf" srcId="{469027C5-81B0-4316-A604-6C79D5078419}" destId="{B26F4CC7-6A59-A646-8624-A094FFF72015}" srcOrd="0" destOrd="0" presId="urn:microsoft.com/office/officeart/2005/8/layout/lProcess2"/>
    <dgm:cxn modelId="{1537BFD8-0938-D746-AA07-AF26AEDDEE40}" type="presOf" srcId="{B6B5C706-55B3-4ED7-A20A-587A0D9A7213}" destId="{F27EE7B2-F404-E347-87FA-9895026A4FF6}" srcOrd="0" destOrd="0" presId="urn:microsoft.com/office/officeart/2005/8/layout/lProcess2"/>
    <dgm:cxn modelId="{97C54ED0-A4F2-43CD-8080-4076CBD740C4}" srcId="{469027C5-81B0-4316-A604-6C79D5078419}" destId="{330E46B4-61F7-49E6-8E7E-2782502106BC}" srcOrd="0" destOrd="0" parTransId="{2B799967-7935-4752-B80D-9DB2E63118E2}" sibTransId="{AFDA95FE-5A15-4F05-B4CD-81372DE8D7E6}"/>
    <dgm:cxn modelId="{0B443B21-EAE5-7247-A729-AD89D54F195F}" type="presOf" srcId="{469027C5-81B0-4316-A604-6C79D5078419}" destId="{8EC25D6D-42AA-C148-A3C0-D658F28FBC8D}" srcOrd="1" destOrd="0" presId="urn:microsoft.com/office/officeart/2005/8/layout/lProcess2"/>
    <dgm:cxn modelId="{28F8867E-8B97-0949-ABAD-2F2617A0FA09}" type="presOf" srcId="{330E46B4-61F7-49E6-8E7E-2782502106BC}" destId="{A06C27E1-31C3-F244-95F1-957334747615}" srcOrd="0" destOrd="0" presId="urn:microsoft.com/office/officeart/2005/8/layout/lProcess2"/>
    <dgm:cxn modelId="{EDF33905-1C67-4450-A955-59D8CFD0FF48}" srcId="{469027C5-81B0-4316-A604-6C79D5078419}" destId="{FB6AC0DC-BF68-4C8B-A892-6ED2A0E71ED0}" srcOrd="1" destOrd="0" parTransId="{0BFBE7E5-4ABE-4C36-BB37-25E3A71C3352}" sibTransId="{0421A5AE-32A0-4ABB-8607-26979919E609}"/>
    <dgm:cxn modelId="{10F7CA8C-47E5-6247-94C8-CD94FD8D4272}" type="presParOf" srcId="{F27EE7B2-F404-E347-87FA-9895026A4FF6}" destId="{3857DCFF-B6D9-4D4C-9D26-86C93F6F9C4B}" srcOrd="0" destOrd="0" presId="urn:microsoft.com/office/officeart/2005/8/layout/lProcess2"/>
    <dgm:cxn modelId="{81BC28CD-16E8-4240-8837-7F7D01CA10C7}" type="presParOf" srcId="{3857DCFF-B6D9-4D4C-9D26-86C93F6F9C4B}" destId="{B26F4CC7-6A59-A646-8624-A094FFF72015}" srcOrd="0" destOrd="0" presId="urn:microsoft.com/office/officeart/2005/8/layout/lProcess2"/>
    <dgm:cxn modelId="{A23A2421-0BF0-9241-B26F-37063412B976}" type="presParOf" srcId="{3857DCFF-B6D9-4D4C-9D26-86C93F6F9C4B}" destId="{8EC25D6D-42AA-C148-A3C0-D658F28FBC8D}" srcOrd="1" destOrd="0" presId="urn:microsoft.com/office/officeart/2005/8/layout/lProcess2"/>
    <dgm:cxn modelId="{04A541C7-C330-F746-ADF5-9B565639705F}" type="presParOf" srcId="{3857DCFF-B6D9-4D4C-9D26-86C93F6F9C4B}" destId="{8C6EF8E2-D686-7444-8AF5-864FAC640A68}" srcOrd="2" destOrd="0" presId="urn:microsoft.com/office/officeart/2005/8/layout/lProcess2"/>
    <dgm:cxn modelId="{E3136047-6BFC-8549-B1CF-C70AB173AB41}" type="presParOf" srcId="{8C6EF8E2-D686-7444-8AF5-864FAC640A68}" destId="{1FAF6B59-0566-1B4B-8D62-17F1B51E8BA8}" srcOrd="0" destOrd="0" presId="urn:microsoft.com/office/officeart/2005/8/layout/lProcess2"/>
    <dgm:cxn modelId="{6BBB496B-9067-9944-86ED-E595F805F2F5}" type="presParOf" srcId="{1FAF6B59-0566-1B4B-8D62-17F1B51E8BA8}" destId="{A06C27E1-31C3-F244-95F1-957334747615}" srcOrd="0" destOrd="0" presId="urn:microsoft.com/office/officeart/2005/8/layout/lProcess2"/>
    <dgm:cxn modelId="{7BA6CB33-E5DC-D544-9AFB-89FA2CDBED29}" type="presParOf" srcId="{1FAF6B59-0566-1B4B-8D62-17F1B51E8BA8}" destId="{4CF38AE8-38B1-EF47-AC0A-858BC200C190}" srcOrd="1" destOrd="0" presId="urn:microsoft.com/office/officeart/2005/8/layout/lProcess2"/>
    <dgm:cxn modelId="{3CF6EEAD-34F4-6341-A5EB-B10E8AD83812}" type="presParOf" srcId="{1FAF6B59-0566-1B4B-8D62-17F1B51E8BA8}" destId="{25475ED7-C0D7-8B40-ABA5-611A788BA9A5}" srcOrd="2" destOrd="0" presId="urn:microsoft.com/office/officeart/2005/8/layout/lProcess2"/>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E3A30377-22FC-4FA5-9B30-2D302BAE1164}" type="doc">
      <dgm:prSet loTypeId="urn:microsoft.com/office/officeart/2005/8/layout/lProcess2" loCatId="relationship" qsTypeId="urn:microsoft.com/office/officeart/2005/8/quickstyle/3D5" qsCatId="3D" csTypeId="urn:microsoft.com/office/officeart/2005/8/colors/accent1_2" csCatId="accent1" phldr="1"/>
      <dgm:spPr/>
      <dgm:t>
        <a:bodyPr/>
        <a:lstStyle/>
        <a:p>
          <a:endParaRPr lang="en-US"/>
        </a:p>
      </dgm:t>
    </dgm:pt>
    <dgm:pt modelId="{574B7DC6-D8CC-40A7-A490-98161F2F6409}">
      <dgm:prSet phldrT="[Text]"/>
      <dgm:spPr/>
      <dgm:t>
        <a:bodyPr/>
        <a:lstStyle/>
        <a:p>
          <a:r>
            <a:rPr kumimoji="1" lang="en-US" dirty="0" smtClean="0"/>
            <a:t>On baseband bus</a:t>
          </a:r>
          <a:endParaRPr lang="en-US" dirty="0"/>
        </a:p>
      </dgm:t>
    </dgm:pt>
    <dgm:pt modelId="{0F0C3A59-B9A8-425B-B64E-C9B428262B76}" type="parTrans" cxnId="{FFF81F89-0B5F-415C-A20C-A9A161E4A4EF}">
      <dgm:prSet/>
      <dgm:spPr/>
      <dgm:t>
        <a:bodyPr/>
        <a:lstStyle/>
        <a:p>
          <a:endParaRPr lang="en-US"/>
        </a:p>
      </dgm:t>
    </dgm:pt>
    <dgm:pt modelId="{37FE22D7-C37F-4DAB-BF08-C12D578C5704}" type="sibTrans" cxnId="{FFF81F89-0B5F-415C-A20C-A9A161E4A4EF}">
      <dgm:prSet/>
      <dgm:spPr/>
      <dgm:t>
        <a:bodyPr/>
        <a:lstStyle/>
        <a:p>
          <a:endParaRPr lang="en-US"/>
        </a:p>
      </dgm:t>
    </dgm:pt>
    <dgm:pt modelId="{641CB525-DB7C-459D-8955-FE6BD720D10D}">
      <dgm:prSet phldrT="[Text]"/>
      <dgm:spPr/>
      <dgm:t>
        <a:bodyPr/>
        <a:lstStyle/>
        <a:p>
          <a:r>
            <a:rPr kumimoji="1" lang="en-US" dirty="0" smtClean="0"/>
            <a:t>Collision produces higher signal voltage</a:t>
          </a:r>
          <a:endParaRPr lang="en-US" dirty="0"/>
        </a:p>
      </dgm:t>
    </dgm:pt>
    <dgm:pt modelId="{9C7C1432-3C7B-4040-8807-6F3545680D54}" type="parTrans" cxnId="{E81D4671-987E-489F-93B5-CDD49CADC18B}">
      <dgm:prSet/>
      <dgm:spPr/>
      <dgm:t>
        <a:bodyPr/>
        <a:lstStyle/>
        <a:p>
          <a:endParaRPr lang="en-US"/>
        </a:p>
      </dgm:t>
    </dgm:pt>
    <dgm:pt modelId="{A28F1666-9C30-4577-83B2-09E15DC52FBE}" type="sibTrans" cxnId="{E81D4671-987E-489F-93B5-CDD49CADC18B}">
      <dgm:prSet/>
      <dgm:spPr/>
      <dgm:t>
        <a:bodyPr/>
        <a:lstStyle/>
        <a:p>
          <a:endParaRPr lang="en-US"/>
        </a:p>
      </dgm:t>
    </dgm:pt>
    <dgm:pt modelId="{A604818B-C97A-495A-B5D6-3A74319D19DE}">
      <dgm:prSet/>
      <dgm:spPr/>
      <dgm:t>
        <a:bodyPr/>
        <a:lstStyle/>
        <a:p>
          <a:r>
            <a:rPr kumimoji="1" lang="en-US" dirty="0" smtClean="0"/>
            <a:t>Collision detected if cable signal</a:t>
          </a:r>
          <a:r>
            <a:rPr kumimoji="1" lang="en-US" dirty="0" smtClean="0"/>
            <a:t> is greater </a:t>
          </a:r>
          <a:r>
            <a:rPr kumimoji="1" lang="en-US" dirty="0" smtClean="0"/>
            <a:t>than single station signal</a:t>
          </a:r>
          <a:endParaRPr kumimoji="1" lang="en-US" dirty="0"/>
        </a:p>
      </dgm:t>
    </dgm:pt>
    <dgm:pt modelId="{8517552C-78BC-4E74-BD91-05B951D5DA0E}" type="parTrans" cxnId="{C6C379C7-ED00-448E-A092-D4E168CFC618}">
      <dgm:prSet/>
      <dgm:spPr/>
      <dgm:t>
        <a:bodyPr/>
        <a:lstStyle/>
        <a:p>
          <a:endParaRPr lang="en-US"/>
        </a:p>
      </dgm:t>
    </dgm:pt>
    <dgm:pt modelId="{BF4F72B3-5738-44DB-94FE-88CCA1ECD50B}" type="sibTrans" cxnId="{C6C379C7-ED00-448E-A092-D4E168CFC618}">
      <dgm:prSet/>
      <dgm:spPr/>
      <dgm:t>
        <a:bodyPr/>
        <a:lstStyle/>
        <a:p>
          <a:endParaRPr lang="en-US"/>
        </a:p>
      </dgm:t>
    </dgm:pt>
    <dgm:pt modelId="{17757504-B007-463F-87A1-39DBF2B81B39}">
      <dgm:prSet/>
      <dgm:spPr/>
      <dgm:t>
        <a:bodyPr/>
        <a:lstStyle/>
        <a:p>
          <a:r>
            <a:rPr kumimoji="1" lang="en-US" dirty="0" smtClean="0"/>
            <a:t>Signal is attenuated over distance</a:t>
          </a:r>
          <a:endParaRPr kumimoji="1" lang="en-US" dirty="0"/>
        </a:p>
      </dgm:t>
    </dgm:pt>
    <dgm:pt modelId="{5425550B-2F61-4EC7-A0C6-16D71D6586DB}" type="parTrans" cxnId="{86975535-3A6D-4FF0-81CA-34F759AA5DCF}">
      <dgm:prSet/>
      <dgm:spPr/>
      <dgm:t>
        <a:bodyPr/>
        <a:lstStyle/>
        <a:p>
          <a:endParaRPr lang="en-US"/>
        </a:p>
      </dgm:t>
    </dgm:pt>
    <dgm:pt modelId="{D07C8486-61C6-4BDB-913B-B3A43E947E57}" type="sibTrans" cxnId="{86975535-3A6D-4FF0-81CA-34F759AA5DCF}">
      <dgm:prSet/>
      <dgm:spPr/>
      <dgm:t>
        <a:bodyPr/>
        <a:lstStyle/>
        <a:p>
          <a:endParaRPr lang="en-US"/>
        </a:p>
      </dgm:t>
    </dgm:pt>
    <dgm:pt modelId="{9CE66798-524C-4A1A-9E9A-D9D8CBAA5388}">
      <dgm:prSet/>
      <dgm:spPr/>
      <dgm:t>
        <a:bodyPr/>
        <a:lstStyle/>
        <a:p>
          <a:r>
            <a:rPr kumimoji="1" lang="en-US" dirty="0" smtClean="0"/>
            <a:t>Limit to 500m (10Base5) or 200m (10Base2)</a:t>
          </a:r>
          <a:endParaRPr kumimoji="1" lang="en-US" dirty="0"/>
        </a:p>
      </dgm:t>
    </dgm:pt>
    <dgm:pt modelId="{DA729DC9-B4C9-4771-A0F8-F96D2C958DBF}" type="parTrans" cxnId="{3B88E2E3-23F0-48CA-8F90-6A86E8FBBC65}">
      <dgm:prSet/>
      <dgm:spPr/>
      <dgm:t>
        <a:bodyPr/>
        <a:lstStyle/>
        <a:p>
          <a:endParaRPr lang="en-US"/>
        </a:p>
      </dgm:t>
    </dgm:pt>
    <dgm:pt modelId="{83AD837A-4FE6-4186-B05E-B5605BC32F42}" type="sibTrans" cxnId="{3B88E2E3-23F0-48CA-8F90-6A86E8FBBC65}">
      <dgm:prSet/>
      <dgm:spPr/>
      <dgm:t>
        <a:bodyPr/>
        <a:lstStyle/>
        <a:p>
          <a:endParaRPr lang="en-US"/>
        </a:p>
      </dgm:t>
    </dgm:pt>
    <dgm:pt modelId="{D38CA0C1-EC5F-DA48-A61C-090B0F4F1370}" type="pres">
      <dgm:prSet presAssocID="{E3A30377-22FC-4FA5-9B30-2D302BAE1164}" presName="theList" presStyleCnt="0">
        <dgm:presLayoutVars>
          <dgm:dir/>
          <dgm:animLvl val="lvl"/>
          <dgm:resizeHandles val="exact"/>
        </dgm:presLayoutVars>
      </dgm:prSet>
      <dgm:spPr/>
      <dgm:t>
        <a:bodyPr/>
        <a:lstStyle/>
        <a:p>
          <a:endParaRPr lang="en-US"/>
        </a:p>
      </dgm:t>
    </dgm:pt>
    <dgm:pt modelId="{F766EA8F-6DD2-C54B-9F85-F84A24342B9B}" type="pres">
      <dgm:prSet presAssocID="{574B7DC6-D8CC-40A7-A490-98161F2F6409}" presName="compNode" presStyleCnt="0"/>
      <dgm:spPr/>
      <dgm:t>
        <a:bodyPr/>
        <a:lstStyle/>
        <a:p>
          <a:endParaRPr lang="en-US"/>
        </a:p>
      </dgm:t>
    </dgm:pt>
    <dgm:pt modelId="{0224149D-DFAA-2446-B065-7888D0A08423}" type="pres">
      <dgm:prSet presAssocID="{574B7DC6-D8CC-40A7-A490-98161F2F6409}" presName="aNode" presStyleLbl="bgShp" presStyleIdx="0" presStyleCnt="1"/>
      <dgm:spPr/>
      <dgm:t>
        <a:bodyPr/>
        <a:lstStyle/>
        <a:p>
          <a:endParaRPr lang="en-US"/>
        </a:p>
      </dgm:t>
    </dgm:pt>
    <dgm:pt modelId="{BBE70E0C-93AB-514B-B4F5-1ACD04C245F7}" type="pres">
      <dgm:prSet presAssocID="{574B7DC6-D8CC-40A7-A490-98161F2F6409}" presName="textNode" presStyleLbl="bgShp" presStyleIdx="0" presStyleCnt="1"/>
      <dgm:spPr/>
      <dgm:t>
        <a:bodyPr/>
        <a:lstStyle/>
        <a:p>
          <a:endParaRPr lang="en-US"/>
        </a:p>
      </dgm:t>
    </dgm:pt>
    <dgm:pt modelId="{7F84A718-A798-8A42-A538-718220FB5C9F}" type="pres">
      <dgm:prSet presAssocID="{574B7DC6-D8CC-40A7-A490-98161F2F6409}" presName="compChildNode" presStyleCnt="0"/>
      <dgm:spPr/>
      <dgm:t>
        <a:bodyPr/>
        <a:lstStyle/>
        <a:p>
          <a:endParaRPr lang="en-US"/>
        </a:p>
      </dgm:t>
    </dgm:pt>
    <dgm:pt modelId="{560D6582-E4D2-8941-9003-AE5E8CAA2458}" type="pres">
      <dgm:prSet presAssocID="{574B7DC6-D8CC-40A7-A490-98161F2F6409}" presName="theInnerList" presStyleCnt="0"/>
      <dgm:spPr/>
      <dgm:t>
        <a:bodyPr/>
        <a:lstStyle/>
        <a:p>
          <a:endParaRPr lang="en-US"/>
        </a:p>
      </dgm:t>
    </dgm:pt>
    <dgm:pt modelId="{0326B3CE-DAAC-724B-9380-ADD27003EFD3}" type="pres">
      <dgm:prSet presAssocID="{641CB525-DB7C-459D-8955-FE6BD720D10D}" presName="childNode" presStyleLbl="node1" presStyleIdx="0" presStyleCnt="4">
        <dgm:presLayoutVars>
          <dgm:bulletEnabled val="1"/>
        </dgm:presLayoutVars>
      </dgm:prSet>
      <dgm:spPr/>
      <dgm:t>
        <a:bodyPr/>
        <a:lstStyle/>
        <a:p>
          <a:endParaRPr lang="en-US"/>
        </a:p>
      </dgm:t>
    </dgm:pt>
    <dgm:pt modelId="{01E88B3D-D867-6D45-81D5-E6D98402807D}" type="pres">
      <dgm:prSet presAssocID="{641CB525-DB7C-459D-8955-FE6BD720D10D}" presName="aSpace2" presStyleCnt="0"/>
      <dgm:spPr/>
      <dgm:t>
        <a:bodyPr/>
        <a:lstStyle/>
        <a:p>
          <a:endParaRPr lang="en-US"/>
        </a:p>
      </dgm:t>
    </dgm:pt>
    <dgm:pt modelId="{357F3E06-AFE4-6646-BD79-48B7B888A547}" type="pres">
      <dgm:prSet presAssocID="{A604818B-C97A-495A-B5D6-3A74319D19DE}" presName="childNode" presStyleLbl="node1" presStyleIdx="1" presStyleCnt="4">
        <dgm:presLayoutVars>
          <dgm:bulletEnabled val="1"/>
        </dgm:presLayoutVars>
      </dgm:prSet>
      <dgm:spPr/>
      <dgm:t>
        <a:bodyPr/>
        <a:lstStyle/>
        <a:p>
          <a:endParaRPr lang="en-US"/>
        </a:p>
      </dgm:t>
    </dgm:pt>
    <dgm:pt modelId="{E8452166-1FE7-4448-BBE8-6B68FC84A4B6}" type="pres">
      <dgm:prSet presAssocID="{A604818B-C97A-495A-B5D6-3A74319D19DE}" presName="aSpace2" presStyleCnt="0"/>
      <dgm:spPr/>
      <dgm:t>
        <a:bodyPr/>
        <a:lstStyle/>
        <a:p>
          <a:endParaRPr lang="en-US"/>
        </a:p>
      </dgm:t>
    </dgm:pt>
    <dgm:pt modelId="{C6700A7C-354F-5347-9447-90DB13E2EF69}" type="pres">
      <dgm:prSet presAssocID="{17757504-B007-463F-87A1-39DBF2B81B39}" presName="childNode" presStyleLbl="node1" presStyleIdx="2" presStyleCnt="4">
        <dgm:presLayoutVars>
          <dgm:bulletEnabled val="1"/>
        </dgm:presLayoutVars>
      </dgm:prSet>
      <dgm:spPr/>
      <dgm:t>
        <a:bodyPr/>
        <a:lstStyle/>
        <a:p>
          <a:endParaRPr lang="en-US"/>
        </a:p>
      </dgm:t>
    </dgm:pt>
    <dgm:pt modelId="{8A2B7C8A-9B29-744F-ACE4-FF69D01ED360}" type="pres">
      <dgm:prSet presAssocID="{17757504-B007-463F-87A1-39DBF2B81B39}" presName="aSpace2" presStyleCnt="0"/>
      <dgm:spPr/>
      <dgm:t>
        <a:bodyPr/>
        <a:lstStyle/>
        <a:p>
          <a:endParaRPr lang="en-US"/>
        </a:p>
      </dgm:t>
    </dgm:pt>
    <dgm:pt modelId="{3D537945-DBAF-854C-B878-EB30ED7DC03A}" type="pres">
      <dgm:prSet presAssocID="{9CE66798-524C-4A1A-9E9A-D9D8CBAA5388}" presName="childNode" presStyleLbl="node1" presStyleIdx="3" presStyleCnt="4">
        <dgm:presLayoutVars>
          <dgm:bulletEnabled val="1"/>
        </dgm:presLayoutVars>
      </dgm:prSet>
      <dgm:spPr/>
      <dgm:t>
        <a:bodyPr/>
        <a:lstStyle/>
        <a:p>
          <a:endParaRPr lang="en-US"/>
        </a:p>
      </dgm:t>
    </dgm:pt>
  </dgm:ptLst>
  <dgm:cxnLst>
    <dgm:cxn modelId="{B8C8F380-0B69-4C4A-91CB-D38E8A1430DD}" type="presOf" srcId="{641CB525-DB7C-459D-8955-FE6BD720D10D}" destId="{0326B3CE-DAAC-724B-9380-ADD27003EFD3}" srcOrd="0" destOrd="0" presId="urn:microsoft.com/office/officeart/2005/8/layout/lProcess2"/>
    <dgm:cxn modelId="{E81D4671-987E-489F-93B5-CDD49CADC18B}" srcId="{574B7DC6-D8CC-40A7-A490-98161F2F6409}" destId="{641CB525-DB7C-459D-8955-FE6BD720D10D}" srcOrd="0" destOrd="0" parTransId="{9C7C1432-3C7B-4040-8807-6F3545680D54}" sibTransId="{A28F1666-9C30-4577-83B2-09E15DC52FBE}"/>
    <dgm:cxn modelId="{C6C379C7-ED00-448E-A092-D4E168CFC618}" srcId="{574B7DC6-D8CC-40A7-A490-98161F2F6409}" destId="{A604818B-C97A-495A-B5D6-3A74319D19DE}" srcOrd="1" destOrd="0" parTransId="{8517552C-78BC-4E74-BD91-05B951D5DA0E}" sibTransId="{BF4F72B3-5738-44DB-94FE-88CCA1ECD50B}"/>
    <dgm:cxn modelId="{FFF81F89-0B5F-415C-A20C-A9A161E4A4EF}" srcId="{E3A30377-22FC-4FA5-9B30-2D302BAE1164}" destId="{574B7DC6-D8CC-40A7-A490-98161F2F6409}" srcOrd="0" destOrd="0" parTransId="{0F0C3A59-B9A8-425B-B64E-C9B428262B76}" sibTransId="{37FE22D7-C37F-4DAB-BF08-C12D578C5704}"/>
    <dgm:cxn modelId="{3B88E2E3-23F0-48CA-8F90-6A86E8FBBC65}" srcId="{574B7DC6-D8CC-40A7-A490-98161F2F6409}" destId="{9CE66798-524C-4A1A-9E9A-D9D8CBAA5388}" srcOrd="3" destOrd="0" parTransId="{DA729DC9-B4C9-4771-A0F8-F96D2C958DBF}" sibTransId="{83AD837A-4FE6-4186-B05E-B5605BC32F42}"/>
    <dgm:cxn modelId="{86975535-3A6D-4FF0-81CA-34F759AA5DCF}" srcId="{574B7DC6-D8CC-40A7-A490-98161F2F6409}" destId="{17757504-B007-463F-87A1-39DBF2B81B39}" srcOrd="2" destOrd="0" parTransId="{5425550B-2F61-4EC7-A0C6-16D71D6586DB}" sibTransId="{D07C8486-61C6-4BDB-913B-B3A43E947E57}"/>
    <dgm:cxn modelId="{8A41EE83-F30B-B74C-8954-43AD4EA4B9F9}" type="presOf" srcId="{E3A30377-22FC-4FA5-9B30-2D302BAE1164}" destId="{D38CA0C1-EC5F-DA48-A61C-090B0F4F1370}" srcOrd="0" destOrd="0" presId="urn:microsoft.com/office/officeart/2005/8/layout/lProcess2"/>
    <dgm:cxn modelId="{6B3FD39A-8940-C543-9F79-3465A853B6CC}" type="presOf" srcId="{9CE66798-524C-4A1A-9E9A-D9D8CBAA5388}" destId="{3D537945-DBAF-854C-B878-EB30ED7DC03A}" srcOrd="0" destOrd="0" presId="urn:microsoft.com/office/officeart/2005/8/layout/lProcess2"/>
    <dgm:cxn modelId="{12737667-9161-544F-9ECE-E6499577994C}" type="presOf" srcId="{574B7DC6-D8CC-40A7-A490-98161F2F6409}" destId="{0224149D-DFAA-2446-B065-7888D0A08423}" srcOrd="0" destOrd="0" presId="urn:microsoft.com/office/officeart/2005/8/layout/lProcess2"/>
    <dgm:cxn modelId="{483B5F1C-6BBC-624E-97B1-6FDC846EFE73}" type="presOf" srcId="{574B7DC6-D8CC-40A7-A490-98161F2F6409}" destId="{BBE70E0C-93AB-514B-B4F5-1ACD04C245F7}" srcOrd="1" destOrd="0" presId="urn:microsoft.com/office/officeart/2005/8/layout/lProcess2"/>
    <dgm:cxn modelId="{A99A4231-04BC-7744-8FB5-2189B434D34F}" type="presOf" srcId="{17757504-B007-463F-87A1-39DBF2B81B39}" destId="{C6700A7C-354F-5347-9447-90DB13E2EF69}" srcOrd="0" destOrd="0" presId="urn:microsoft.com/office/officeart/2005/8/layout/lProcess2"/>
    <dgm:cxn modelId="{FDDC1820-20B7-194F-A2A3-1E31570B25AA}" type="presOf" srcId="{A604818B-C97A-495A-B5D6-3A74319D19DE}" destId="{357F3E06-AFE4-6646-BD79-48B7B888A547}" srcOrd="0" destOrd="0" presId="urn:microsoft.com/office/officeart/2005/8/layout/lProcess2"/>
    <dgm:cxn modelId="{2B7CE0A1-CEBB-7440-9359-56050243360E}" type="presParOf" srcId="{D38CA0C1-EC5F-DA48-A61C-090B0F4F1370}" destId="{F766EA8F-6DD2-C54B-9F85-F84A24342B9B}" srcOrd="0" destOrd="0" presId="urn:microsoft.com/office/officeart/2005/8/layout/lProcess2"/>
    <dgm:cxn modelId="{2119C03D-F9B7-F549-A5C9-CEAFE8F9396F}" type="presParOf" srcId="{F766EA8F-6DD2-C54B-9F85-F84A24342B9B}" destId="{0224149D-DFAA-2446-B065-7888D0A08423}" srcOrd="0" destOrd="0" presId="urn:microsoft.com/office/officeart/2005/8/layout/lProcess2"/>
    <dgm:cxn modelId="{9EF830A1-05F5-3F46-AAE8-883462B0036E}" type="presParOf" srcId="{F766EA8F-6DD2-C54B-9F85-F84A24342B9B}" destId="{BBE70E0C-93AB-514B-B4F5-1ACD04C245F7}" srcOrd="1" destOrd="0" presId="urn:microsoft.com/office/officeart/2005/8/layout/lProcess2"/>
    <dgm:cxn modelId="{D0E3415D-D61A-544F-864C-C2EECC5DF2DA}" type="presParOf" srcId="{F766EA8F-6DD2-C54B-9F85-F84A24342B9B}" destId="{7F84A718-A798-8A42-A538-718220FB5C9F}" srcOrd="2" destOrd="0" presId="urn:microsoft.com/office/officeart/2005/8/layout/lProcess2"/>
    <dgm:cxn modelId="{76F8F0DE-3F89-8248-B37D-D15EE9426047}" type="presParOf" srcId="{7F84A718-A798-8A42-A538-718220FB5C9F}" destId="{560D6582-E4D2-8941-9003-AE5E8CAA2458}" srcOrd="0" destOrd="0" presId="urn:microsoft.com/office/officeart/2005/8/layout/lProcess2"/>
    <dgm:cxn modelId="{09253156-5F3F-3544-AEDA-AEA982418C27}" type="presParOf" srcId="{560D6582-E4D2-8941-9003-AE5E8CAA2458}" destId="{0326B3CE-DAAC-724B-9380-ADD27003EFD3}" srcOrd="0" destOrd="0" presId="urn:microsoft.com/office/officeart/2005/8/layout/lProcess2"/>
    <dgm:cxn modelId="{135737E0-17F5-4645-9460-0B5E0BC9406D}" type="presParOf" srcId="{560D6582-E4D2-8941-9003-AE5E8CAA2458}" destId="{01E88B3D-D867-6D45-81D5-E6D98402807D}" srcOrd="1" destOrd="0" presId="urn:microsoft.com/office/officeart/2005/8/layout/lProcess2"/>
    <dgm:cxn modelId="{B5B06CF4-533C-4E40-ADA9-06748D7C6F5D}" type="presParOf" srcId="{560D6582-E4D2-8941-9003-AE5E8CAA2458}" destId="{357F3E06-AFE4-6646-BD79-48B7B888A547}" srcOrd="2" destOrd="0" presId="urn:microsoft.com/office/officeart/2005/8/layout/lProcess2"/>
    <dgm:cxn modelId="{0C5780BA-88B9-D54F-9F0B-40096846D636}" type="presParOf" srcId="{560D6582-E4D2-8941-9003-AE5E8CAA2458}" destId="{E8452166-1FE7-4448-BBE8-6B68FC84A4B6}" srcOrd="3" destOrd="0" presId="urn:microsoft.com/office/officeart/2005/8/layout/lProcess2"/>
    <dgm:cxn modelId="{8E2010B2-6F0A-704B-A794-1534189FBCBA}" type="presParOf" srcId="{560D6582-E4D2-8941-9003-AE5E8CAA2458}" destId="{C6700A7C-354F-5347-9447-90DB13E2EF69}" srcOrd="4" destOrd="0" presId="urn:microsoft.com/office/officeart/2005/8/layout/lProcess2"/>
    <dgm:cxn modelId="{0B816A25-14DA-764C-849D-1EACD4101684}" type="presParOf" srcId="{560D6582-E4D2-8941-9003-AE5E8CAA2458}" destId="{8A2B7C8A-9B29-744F-ACE4-FF69D01ED360}" srcOrd="5" destOrd="0" presId="urn:microsoft.com/office/officeart/2005/8/layout/lProcess2"/>
    <dgm:cxn modelId="{BAB20C87-03BE-FC4F-8F28-A4112D751CF3}" type="presParOf" srcId="{560D6582-E4D2-8941-9003-AE5E8CAA2458}" destId="{3D537945-DBAF-854C-B878-EB30ED7DC03A}" srcOrd="6" destOrd="0" presId="urn:microsoft.com/office/officeart/2005/8/layout/lProcess2"/>
  </dgm:cxnLst>
  <dgm:bg/>
  <dgm:whole/>
  <dgm:extLst>
    <a:ext uri="http://schemas.microsoft.com/office/drawing/2008/diagram">
      <dsp:dataModelExt xmlns:dsp="http://schemas.microsoft.com/office/drawing/2008/diagram" xmlns="" relId="rId12"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D6879EDE-1D0E-49CF-B8FE-589CF5F781FF}" type="doc">
      <dgm:prSet loTypeId="urn:microsoft.com/office/officeart/2005/8/layout/hierarchy6" loCatId="relationship" qsTypeId="urn:microsoft.com/office/officeart/2005/8/quickstyle/simple1" qsCatId="simple" csTypeId="urn:microsoft.com/office/officeart/2005/8/colors/accent1_2" csCatId="accent1" phldr="1"/>
      <dgm:spPr/>
      <dgm:t>
        <a:bodyPr/>
        <a:lstStyle/>
        <a:p>
          <a:endParaRPr lang="en-US"/>
        </a:p>
      </dgm:t>
    </dgm:pt>
    <dgm:pt modelId="{A7BF247C-1882-4B43-B0C4-DF3F3BD0668D}">
      <dgm:prSet phldrT="[Text]" custT="1"/>
      <dgm:spPr/>
      <dgm:t>
        <a:bodyPr/>
        <a:lstStyle/>
        <a:p>
          <a:r>
            <a:rPr kumimoji="1" lang="en-GB" sz="1600" dirty="0" smtClean="0"/>
            <a:t>Two</a:t>
          </a:r>
          <a:r>
            <a:rPr kumimoji="1" lang="en-US" sz="1600" dirty="0" smtClean="0"/>
            <a:t> physical medium specifications</a:t>
          </a:r>
          <a:endParaRPr lang="en-US" sz="1600" dirty="0"/>
        </a:p>
      </dgm:t>
    </dgm:pt>
    <dgm:pt modelId="{5CDD071D-1923-490A-97A4-9D24A7520C51}" type="parTrans" cxnId="{9F9DA004-2E39-4203-9B6A-76B029E4DFFE}">
      <dgm:prSet/>
      <dgm:spPr/>
      <dgm:t>
        <a:bodyPr/>
        <a:lstStyle/>
        <a:p>
          <a:endParaRPr lang="en-US"/>
        </a:p>
      </dgm:t>
    </dgm:pt>
    <dgm:pt modelId="{BE62E24F-BAA1-47EB-A71D-4415762294FC}" type="sibTrans" cxnId="{9F9DA004-2E39-4203-9B6A-76B029E4DFFE}">
      <dgm:prSet/>
      <dgm:spPr/>
      <dgm:t>
        <a:bodyPr/>
        <a:lstStyle/>
        <a:p>
          <a:endParaRPr lang="en-US"/>
        </a:p>
      </dgm:t>
    </dgm:pt>
    <dgm:pt modelId="{8388F2B2-264C-451F-B3C6-022C021969E7}">
      <dgm:prSet phldrT="[Text]" custT="1"/>
      <dgm:spPr/>
      <dgm:t>
        <a:bodyPr/>
        <a:lstStyle/>
        <a:p>
          <a:r>
            <a:rPr kumimoji="1" lang="en-US" sz="1600" dirty="0" smtClean="0"/>
            <a:t>100BASE-TX </a:t>
          </a:r>
          <a:endParaRPr lang="en-US" sz="1600" dirty="0"/>
        </a:p>
      </dgm:t>
    </dgm:pt>
    <dgm:pt modelId="{AE3C6B63-1812-484B-9AE6-EE44E368C285}" type="parTrans" cxnId="{465237A2-3AFD-4009-B0AE-8B7F2B1E4DEC}">
      <dgm:prSet/>
      <dgm:spPr/>
      <dgm:t>
        <a:bodyPr/>
        <a:lstStyle/>
        <a:p>
          <a:endParaRPr lang="en-US" dirty="0"/>
        </a:p>
      </dgm:t>
    </dgm:pt>
    <dgm:pt modelId="{89C7F467-8D54-40B8-959A-E8ACCED1B694}" type="sibTrans" cxnId="{465237A2-3AFD-4009-B0AE-8B7F2B1E4DEC}">
      <dgm:prSet/>
      <dgm:spPr/>
      <dgm:t>
        <a:bodyPr/>
        <a:lstStyle/>
        <a:p>
          <a:endParaRPr lang="en-US"/>
        </a:p>
      </dgm:t>
    </dgm:pt>
    <dgm:pt modelId="{C22A2D3E-66CC-4FC8-8722-848AA6A65230}">
      <dgm:prSet phldrT="[Text]" custT="1"/>
      <dgm:spPr/>
      <dgm:t>
        <a:bodyPr/>
        <a:lstStyle/>
        <a:p>
          <a:r>
            <a:rPr kumimoji="1" lang="en-GB" sz="1600" dirty="0" smtClean="0"/>
            <a:t>Uses two</a:t>
          </a:r>
          <a:r>
            <a:rPr kumimoji="1" lang="en-US" sz="1600" dirty="0" smtClean="0"/>
            <a:t> pairs of twisted-pair cable</a:t>
          </a:r>
          <a:endParaRPr lang="en-US" sz="1600" dirty="0"/>
        </a:p>
      </dgm:t>
    </dgm:pt>
    <dgm:pt modelId="{8FCA8CAD-6CBF-4B11-AC67-382BD9DEFE2F}" type="parTrans" cxnId="{150B2EA1-A06F-495F-91B2-9AC23B1D4AFE}">
      <dgm:prSet/>
      <dgm:spPr/>
      <dgm:t>
        <a:bodyPr/>
        <a:lstStyle/>
        <a:p>
          <a:endParaRPr lang="en-US" dirty="0"/>
        </a:p>
      </dgm:t>
    </dgm:pt>
    <dgm:pt modelId="{152E3530-C2EA-4BA5-84BA-7B458FC7C181}" type="sibTrans" cxnId="{150B2EA1-A06F-495F-91B2-9AC23B1D4AFE}">
      <dgm:prSet/>
      <dgm:spPr/>
      <dgm:t>
        <a:bodyPr/>
        <a:lstStyle/>
        <a:p>
          <a:endParaRPr lang="en-US"/>
        </a:p>
      </dgm:t>
    </dgm:pt>
    <dgm:pt modelId="{84A62BA0-9E39-46DE-B7DE-BE45C8EBABA8}">
      <dgm:prSet phldrT="[Text]" custT="1"/>
      <dgm:spPr/>
      <dgm:t>
        <a:bodyPr/>
        <a:lstStyle/>
        <a:p>
          <a:r>
            <a:rPr kumimoji="1" lang="en-US" sz="1600" dirty="0" smtClean="0"/>
            <a:t>100BASE-FX</a:t>
          </a:r>
          <a:endParaRPr lang="en-US" sz="1600" dirty="0"/>
        </a:p>
      </dgm:t>
    </dgm:pt>
    <dgm:pt modelId="{5C8A6D6E-4EA1-4A62-805B-94167C702D7C}" type="parTrans" cxnId="{995E68CB-7CF4-4391-B61F-B4B95EAD25B6}">
      <dgm:prSet/>
      <dgm:spPr/>
      <dgm:t>
        <a:bodyPr/>
        <a:lstStyle/>
        <a:p>
          <a:endParaRPr lang="en-US" dirty="0"/>
        </a:p>
      </dgm:t>
    </dgm:pt>
    <dgm:pt modelId="{53C06565-DBA5-429F-92E5-B1FCD1D02A37}" type="sibTrans" cxnId="{995E68CB-7CF4-4391-B61F-B4B95EAD25B6}">
      <dgm:prSet/>
      <dgm:spPr/>
      <dgm:t>
        <a:bodyPr/>
        <a:lstStyle/>
        <a:p>
          <a:endParaRPr lang="en-US"/>
        </a:p>
      </dgm:t>
    </dgm:pt>
    <dgm:pt modelId="{62539469-02D4-4CEA-BDB8-2310CD841630}">
      <dgm:prSet phldrT="[Text]" custT="1"/>
      <dgm:spPr/>
      <dgm:t>
        <a:bodyPr/>
        <a:lstStyle/>
        <a:p>
          <a:r>
            <a:rPr kumimoji="1" lang="en-GB" sz="1600" dirty="0" smtClean="0"/>
            <a:t>Uses two</a:t>
          </a:r>
          <a:r>
            <a:rPr kumimoji="1" lang="en-US" sz="1600" dirty="0" smtClean="0"/>
            <a:t> optical fiber cables</a:t>
          </a:r>
          <a:endParaRPr lang="en-US" sz="1600" dirty="0"/>
        </a:p>
      </dgm:t>
    </dgm:pt>
    <dgm:pt modelId="{99C4CAEB-397C-417A-B52A-9F42EB9C36BC}" type="parTrans" cxnId="{BF945087-853F-441E-972D-0D7131AF3B09}">
      <dgm:prSet/>
      <dgm:spPr/>
      <dgm:t>
        <a:bodyPr/>
        <a:lstStyle/>
        <a:p>
          <a:endParaRPr lang="en-US" dirty="0"/>
        </a:p>
      </dgm:t>
    </dgm:pt>
    <dgm:pt modelId="{9148FE93-1424-4AB4-BF83-E06AB3BFD1D1}" type="sibTrans" cxnId="{BF945087-853F-441E-972D-0D7131AF3B09}">
      <dgm:prSet/>
      <dgm:spPr/>
      <dgm:t>
        <a:bodyPr/>
        <a:lstStyle/>
        <a:p>
          <a:endParaRPr lang="en-US"/>
        </a:p>
      </dgm:t>
    </dgm:pt>
    <dgm:pt modelId="{37223917-FF07-4B0E-A007-C18995C04546}">
      <dgm:prSet custT="1"/>
      <dgm:spPr/>
      <dgm:t>
        <a:bodyPr/>
        <a:lstStyle/>
        <a:p>
          <a:r>
            <a:rPr kumimoji="1" lang="en-US" sz="1600" dirty="0" smtClean="0"/>
            <a:t>STP and Category 5 UTP allowed</a:t>
          </a:r>
          <a:endParaRPr kumimoji="1" lang="en-GB" sz="1600" dirty="0" smtClean="0"/>
        </a:p>
      </dgm:t>
    </dgm:pt>
    <dgm:pt modelId="{31D8EEFA-E4BF-42E6-A6A3-74F78E9C3BCB}" type="parTrans" cxnId="{526B261F-A8D8-41A4-9DAE-6E2EE6821A52}">
      <dgm:prSet/>
      <dgm:spPr/>
      <dgm:t>
        <a:bodyPr/>
        <a:lstStyle/>
        <a:p>
          <a:endParaRPr lang="en-US" dirty="0"/>
        </a:p>
      </dgm:t>
    </dgm:pt>
    <dgm:pt modelId="{43C2B2B5-B658-49EC-BF57-C17AB2DFC09D}" type="sibTrans" cxnId="{526B261F-A8D8-41A4-9DAE-6E2EE6821A52}">
      <dgm:prSet/>
      <dgm:spPr/>
      <dgm:t>
        <a:bodyPr/>
        <a:lstStyle/>
        <a:p>
          <a:endParaRPr lang="en-US"/>
        </a:p>
      </dgm:t>
    </dgm:pt>
    <dgm:pt modelId="{41EFBD8B-8DC0-4359-AC03-A02E2EF77A27}">
      <dgm:prSet custT="1"/>
      <dgm:spPr/>
      <dgm:t>
        <a:bodyPr/>
        <a:lstStyle/>
        <a:p>
          <a:r>
            <a:rPr kumimoji="1" lang="en-US" sz="1600" dirty="0" smtClean="0"/>
            <a:t>MTL-3 signaling scheme is used</a:t>
          </a:r>
          <a:endParaRPr lang="en-US" sz="1600" dirty="0"/>
        </a:p>
      </dgm:t>
    </dgm:pt>
    <dgm:pt modelId="{353ABFB5-1020-4D61-B4BE-1B967302A6C2}" type="parTrans" cxnId="{81899EA8-FDBB-4819-8CF9-DB1AAD62FD33}">
      <dgm:prSet/>
      <dgm:spPr/>
      <dgm:t>
        <a:bodyPr/>
        <a:lstStyle/>
        <a:p>
          <a:endParaRPr lang="en-US" dirty="0"/>
        </a:p>
      </dgm:t>
    </dgm:pt>
    <dgm:pt modelId="{65776468-89A0-42D1-930B-601BF400FA26}" type="sibTrans" cxnId="{81899EA8-FDBB-4819-8CF9-DB1AAD62FD33}">
      <dgm:prSet/>
      <dgm:spPr/>
      <dgm:t>
        <a:bodyPr/>
        <a:lstStyle/>
        <a:p>
          <a:endParaRPr lang="en-US"/>
        </a:p>
      </dgm:t>
    </dgm:pt>
    <dgm:pt modelId="{64D5B0E3-35A2-4B31-89AE-209A258C9AC8}">
      <dgm:prSet custT="1"/>
      <dgm:spPr/>
      <dgm:t>
        <a:bodyPr/>
        <a:lstStyle/>
        <a:p>
          <a:r>
            <a:rPr kumimoji="1" lang="en-GB" sz="1600" dirty="0" smtClean="0"/>
            <a:t>Convert</a:t>
          </a:r>
          <a:r>
            <a:rPr kumimoji="1" lang="en-US" sz="1600" dirty="0" smtClean="0"/>
            <a:t> 4B/5B-NRZI code group into optical signals</a:t>
          </a:r>
          <a:endParaRPr kumimoji="1" lang="en-GB" sz="1600" dirty="0"/>
        </a:p>
      </dgm:t>
    </dgm:pt>
    <dgm:pt modelId="{EAB10116-6A32-4A11-BCD1-9C2DE70A3EFF}" type="parTrans" cxnId="{F1A579B3-EA7B-445A-99DA-2AD199691516}">
      <dgm:prSet/>
      <dgm:spPr/>
      <dgm:t>
        <a:bodyPr/>
        <a:lstStyle/>
        <a:p>
          <a:endParaRPr lang="en-US" dirty="0"/>
        </a:p>
      </dgm:t>
    </dgm:pt>
    <dgm:pt modelId="{8DB91CB1-3517-41DB-9093-7B13E701DC3C}" type="sibTrans" cxnId="{F1A579B3-EA7B-445A-99DA-2AD199691516}">
      <dgm:prSet/>
      <dgm:spPr/>
      <dgm:t>
        <a:bodyPr/>
        <a:lstStyle/>
        <a:p>
          <a:endParaRPr lang="en-US"/>
        </a:p>
      </dgm:t>
    </dgm:pt>
    <dgm:pt modelId="{9491FA17-9036-CD4F-A18D-1B5ED2594766}" type="pres">
      <dgm:prSet presAssocID="{D6879EDE-1D0E-49CF-B8FE-589CF5F781FF}" presName="mainComposite" presStyleCnt="0">
        <dgm:presLayoutVars>
          <dgm:chPref val="1"/>
          <dgm:dir/>
          <dgm:animOne val="branch"/>
          <dgm:animLvl val="lvl"/>
          <dgm:resizeHandles val="exact"/>
        </dgm:presLayoutVars>
      </dgm:prSet>
      <dgm:spPr/>
      <dgm:t>
        <a:bodyPr/>
        <a:lstStyle/>
        <a:p>
          <a:endParaRPr lang="en-US"/>
        </a:p>
      </dgm:t>
    </dgm:pt>
    <dgm:pt modelId="{835C4FC0-1CDB-A244-AB2A-F433020FF669}" type="pres">
      <dgm:prSet presAssocID="{D6879EDE-1D0E-49CF-B8FE-589CF5F781FF}" presName="hierFlow" presStyleCnt="0"/>
      <dgm:spPr/>
    </dgm:pt>
    <dgm:pt modelId="{3DCA3A85-E510-A046-A63A-8D9710B4369A}" type="pres">
      <dgm:prSet presAssocID="{D6879EDE-1D0E-49CF-B8FE-589CF5F781FF}" presName="hierChild1" presStyleCnt="0">
        <dgm:presLayoutVars>
          <dgm:chPref val="1"/>
          <dgm:animOne val="branch"/>
          <dgm:animLvl val="lvl"/>
        </dgm:presLayoutVars>
      </dgm:prSet>
      <dgm:spPr/>
    </dgm:pt>
    <dgm:pt modelId="{25333ED2-AD54-2548-BDD1-C52CC251A1E5}" type="pres">
      <dgm:prSet presAssocID="{A7BF247C-1882-4B43-B0C4-DF3F3BD0668D}" presName="Name14" presStyleCnt="0"/>
      <dgm:spPr/>
    </dgm:pt>
    <dgm:pt modelId="{86D2C958-1529-E041-A26C-5116F8E1BBE0}" type="pres">
      <dgm:prSet presAssocID="{A7BF247C-1882-4B43-B0C4-DF3F3BD0668D}" presName="level1Shape" presStyleLbl="node0" presStyleIdx="0" presStyleCnt="1">
        <dgm:presLayoutVars>
          <dgm:chPref val="3"/>
        </dgm:presLayoutVars>
      </dgm:prSet>
      <dgm:spPr/>
      <dgm:t>
        <a:bodyPr/>
        <a:lstStyle/>
        <a:p>
          <a:endParaRPr lang="en-US"/>
        </a:p>
      </dgm:t>
    </dgm:pt>
    <dgm:pt modelId="{BD23DDFB-07B2-5A4B-9773-6BAD4EE14AB1}" type="pres">
      <dgm:prSet presAssocID="{A7BF247C-1882-4B43-B0C4-DF3F3BD0668D}" presName="hierChild2" presStyleCnt="0"/>
      <dgm:spPr/>
    </dgm:pt>
    <dgm:pt modelId="{8984B74E-B53F-5E4D-9640-466BB4967DC9}" type="pres">
      <dgm:prSet presAssocID="{AE3C6B63-1812-484B-9AE6-EE44E368C285}" presName="Name19" presStyleLbl="parChTrans1D2" presStyleIdx="0" presStyleCnt="2"/>
      <dgm:spPr/>
      <dgm:t>
        <a:bodyPr/>
        <a:lstStyle/>
        <a:p>
          <a:endParaRPr lang="en-US"/>
        </a:p>
      </dgm:t>
    </dgm:pt>
    <dgm:pt modelId="{BD9763B2-9F1E-E046-B95C-58A4A7F7A46B}" type="pres">
      <dgm:prSet presAssocID="{8388F2B2-264C-451F-B3C6-022C021969E7}" presName="Name21" presStyleCnt="0"/>
      <dgm:spPr/>
    </dgm:pt>
    <dgm:pt modelId="{9092011C-CE07-4542-A908-02B196A21309}" type="pres">
      <dgm:prSet presAssocID="{8388F2B2-264C-451F-B3C6-022C021969E7}" presName="level2Shape" presStyleLbl="node2" presStyleIdx="0" presStyleCnt="2"/>
      <dgm:spPr/>
      <dgm:t>
        <a:bodyPr/>
        <a:lstStyle/>
        <a:p>
          <a:endParaRPr lang="en-US"/>
        </a:p>
      </dgm:t>
    </dgm:pt>
    <dgm:pt modelId="{0F6CB63C-D299-9A42-8E40-7B28CA440519}" type="pres">
      <dgm:prSet presAssocID="{8388F2B2-264C-451F-B3C6-022C021969E7}" presName="hierChild3" presStyleCnt="0"/>
      <dgm:spPr/>
    </dgm:pt>
    <dgm:pt modelId="{AFD0F205-BD32-CE4D-8499-FC98CE17B8D2}" type="pres">
      <dgm:prSet presAssocID="{8FCA8CAD-6CBF-4B11-AC67-382BD9DEFE2F}" presName="Name19" presStyleLbl="parChTrans1D3" presStyleIdx="0" presStyleCnt="5"/>
      <dgm:spPr/>
      <dgm:t>
        <a:bodyPr/>
        <a:lstStyle/>
        <a:p>
          <a:endParaRPr lang="en-US"/>
        </a:p>
      </dgm:t>
    </dgm:pt>
    <dgm:pt modelId="{89E78DD2-AF4E-0445-9869-B8E6CE4CE149}" type="pres">
      <dgm:prSet presAssocID="{C22A2D3E-66CC-4FC8-8722-848AA6A65230}" presName="Name21" presStyleCnt="0"/>
      <dgm:spPr/>
    </dgm:pt>
    <dgm:pt modelId="{A06D49D7-C00F-684F-8B19-EBBD8D2224D8}" type="pres">
      <dgm:prSet presAssocID="{C22A2D3E-66CC-4FC8-8722-848AA6A65230}" presName="level2Shape" presStyleLbl="node3" presStyleIdx="0" presStyleCnt="5"/>
      <dgm:spPr/>
      <dgm:t>
        <a:bodyPr/>
        <a:lstStyle/>
        <a:p>
          <a:endParaRPr lang="en-US"/>
        </a:p>
      </dgm:t>
    </dgm:pt>
    <dgm:pt modelId="{E7A5029B-69D4-074C-ACD3-6E14E06D2C1B}" type="pres">
      <dgm:prSet presAssocID="{C22A2D3E-66CC-4FC8-8722-848AA6A65230}" presName="hierChild3" presStyleCnt="0"/>
      <dgm:spPr/>
    </dgm:pt>
    <dgm:pt modelId="{CC5974D8-3D50-E643-8E5A-7373861437F3}" type="pres">
      <dgm:prSet presAssocID="{31D8EEFA-E4BF-42E6-A6A3-74F78E9C3BCB}" presName="Name19" presStyleLbl="parChTrans1D3" presStyleIdx="1" presStyleCnt="5"/>
      <dgm:spPr/>
      <dgm:t>
        <a:bodyPr/>
        <a:lstStyle/>
        <a:p>
          <a:endParaRPr lang="en-US"/>
        </a:p>
      </dgm:t>
    </dgm:pt>
    <dgm:pt modelId="{37EEEDC4-9A77-1645-B13A-1E31B02889CE}" type="pres">
      <dgm:prSet presAssocID="{37223917-FF07-4B0E-A007-C18995C04546}" presName="Name21" presStyleCnt="0"/>
      <dgm:spPr/>
    </dgm:pt>
    <dgm:pt modelId="{0CF39AB3-0D7F-7148-B91D-9F9FB28B98BD}" type="pres">
      <dgm:prSet presAssocID="{37223917-FF07-4B0E-A007-C18995C04546}" presName="level2Shape" presStyleLbl="node3" presStyleIdx="1" presStyleCnt="5"/>
      <dgm:spPr/>
      <dgm:t>
        <a:bodyPr/>
        <a:lstStyle/>
        <a:p>
          <a:endParaRPr lang="en-US"/>
        </a:p>
      </dgm:t>
    </dgm:pt>
    <dgm:pt modelId="{2B3D4DD0-F0D1-4644-B8BB-E6071D41AB76}" type="pres">
      <dgm:prSet presAssocID="{37223917-FF07-4B0E-A007-C18995C04546}" presName="hierChild3" presStyleCnt="0"/>
      <dgm:spPr/>
    </dgm:pt>
    <dgm:pt modelId="{8E082110-3A28-5A44-9D2B-A9AC26E6EDF9}" type="pres">
      <dgm:prSet presAssocID="{353ABFB5-1020-4D61-B4BE-1B967302A6C2}" presName="Name19" presStyleLbl="parChTrans1D3" presStyleIdx="2" presStyleCnt="5"/>
      <dgm:spPr/>
      <dgm:t>
        <a:bodyPr/>
        <a:lstStyle/>
        <a:p>
          <a:endParaRPr lang="en-US"/>
        </a:p>
      </dgm:t>
    </dgm:pt>
    <dgm:pt modelId="{88C52041-2B74-8F42-9E23-FA2123D6EB58}" type="pres">
      <dgm:prSet presAssocID="{41EFBD8B-8DC0-4359-AC03-A02E2EF77A27}" presName="Name21" presStyleCnt="0"/>
      <dgm:spPr/>
    </dgm:pt>
    <dgm:pt modelId="{FC0397C2-EA20-054F-A659-66D5FA11083E}" type="pres">
      <dgm:prSet presAssocID="{41EFBD8B-8DC0-4359-AC03-A02E2EF77A27}" presName="level2Shape" presStyleLbl="node3" presStyleIdx="2" presStyleCnt="5"/>
      <dgm:spPr/>
      <dgm:t>
        <a:bodyPr/>
        <a:lstStyle/>
        <a:p>
          <a:endParaRPr lang="en-US"/>
        </a:p>
      </dgm:t>
    </dgm:pt>
    <dgm:pt modelId="{C2CB837F-988D-CA45-BF98-D6763BAFCEEF}" type="pres">
      <dgm:prSet presAssocID="{41EFBD8B-8DC0-4359-AC03-A02E2EF77A27}" presName="hierChild3" presStyleCnt="0"/>
      <dgm:spPr/>
    </dgm:pt>
    <dgm:pt modelId="{E395BD68-2772-F046-BD88-B3E07E9FC2D4}" type="pres">
      <dgm:prSet presAssocID="{5C8A6D6E-4EA1-4A62-805B-94167C702D7C}" presName="Name19" presStyleLbl="parChTrans1D2" presStyleIdx="1" presStyleCnt="2"/>
      <dgm:spPr/>
      <dgm:t>
        <a:bodyPr/>
        <a:lstStyle/>
        <a:p>
          <a:endParaRPr lang="en-US"/>
        </a:p>
      </dgm:t>
    </dgm:pt>
    <dgm:pt modelId="{B6A71F88-AA84-4A41-B2DC-CCEEF6D331BB}" type="pres">
      <dgm:prSet presAssocID="{84A62BA0-9E39-46DE-B7DE-BE45C8EBABA8}" presName="Name21" presStyleCnt="0"/>
      <dgm:spPr/>
    </dgm:pt>
    <dgm:pt modelId="{97D98136-6095-AC43-BAB3-414FE197FC70}" type="pres">
      <dgm:prSet presAssocID="{84A62BA0-9E39-46DE-B7DE-BE45C8EBABA8}" presName="level2Shape" presStyleLbl="node2" presStyleIdx="1" presStyleCnt="2"/>
      <dgm:spPr/>
      <dgm:t>
        <a:bodyPr/>
        <a:lstStyle/>
        <a:p>
          <a:endParaRPr lang="en-US"/>
        </a:p>
      </dgm:t>
    </dgm:pt>
    <dgm:pt modelId="{C0CE9A4B-0292-7B4A-906A-F05C60AE6B1C}" type="pres">
      <dgm:prSet presAssocID="{84A62BA0-9E39-46DE-B7DE-BE45C8EBABA8}" presName="hierChild3" presStyleCnt="0"/>
      <dgm:spPr/>
    </dgm:pt>
    <dgm:pt modelId="{6C03FC15-2477-8747-9EEC-FBB220067120}" type="pres">
      <dgm:prSet presAssocID="{99C4CAEB-397C-417A-B52A-9F42EB9C36BC}" presName="Name19" presStyleLbl="parChTrans1D3" presStyleIdx="3" presStyleCnt="5"/>
      <dgm:spPr/>
      <dgm:t>
        <a:bodyPr/>
        <a:lstStyle/>
        <a:p>
          <a:endParaRPr lang="en-US"/>
        </a:p>
      </dgm:t>
    </dgm:pt>
    <dgm:pt modelId="{ABB55C67-F6FF-014D-8D13-8780692E79A3}" type="pres">
      <dgm:prSet presAssocID="{62539469-02D4-4CEA-BDB8-2310CD841630}" presName="Name21" presStyleCnt="0"/>
      <dgm:spPr/>
    </dgm:pt>
    <dgm:pt modelId="{5D89FDBE-ED8B-5442-9F92-E79B6C6824B3}" type="pres">
      <dgm:prSet presAssocID="{62539469-02D4-4CEA-BDB8-2310CD841630}" presName="level2Shape" presStyleLbl="node3" presStyleIdx="3" presStyleCnt="5"/>
      <dgm:spPr/>
      <dgm:t>
        <a:bodyPr/>
        <a:lstStyle/>
        <a:p>
          <a:endParaRPr lang="en-US"/>
        </a:p>
      </dgm:t>
    </dgm:pt>
    <dgm:pt modelId="{AAFA1129-3A52-8148-9190-C3280E7FAC64}" type="pres">
      <dgm:prSet presAssocID="{62539469-02D4-4CEA-BDB8-2310CD841630}" presName="hierChild3" presStyleCnt="0"/>
      <dgm:spPr/>
    </dgm:pt>
    <dgm:pt modelId="{F8E90DB7-134B-084B-8E4B-7D9FCF9B5E33}" type="pres">
      <dgm:prSet presAssocID="{EAB10116-6A32-4A11-BCD1-9C2DE70A3EFF}" presName="Name19" presStyleLbl="parChTrans1D3" presStyleIdx="4" presStyleCnt="5"/>
      <dgm:spPr/>
      <dgm:t>
        <a:bodyPr/>
        <a:lstStyle/>
        <a:p>
          <a:endParaRPr lang="en-US"/>
        </a:p>
      </dgm:t>
    </dgm:pt>
    <dgm:pt modelId="{2DFF2A1F-B3CF-754C-90A7-C5F9F3DC548B}" type="pres">
      <dgm:prSet presAssocID="{64D5B0E3-35A2-4B31-89AE-209A258C9AC8}" presName="Name21" presStyleCnt="0"/>
      <dgm:spPr/>
    </dgm:pt>
    <dgm:pt modelId="{E45A5FA0-D774-D541-9302-D40AFE8FA701}" type="pres">
      <dgm:prSet presAssocID="{64D5B0E3-35A2-4B31-89AE-209A258C9AC8}" presName="level2Shape" presStyleLbl="node3" presStyleIdx="4" presStyleCnt="5" custScaleY="119736"/>
      <dgm:spPr/>
      <dgm:t>
        <a:bodyPr/>
        <a:lstStyle/>
        <a:p>
          <a:endParaRPr lang="en-US"/>
        </a:p>
      </dgm:t>
    </dgm:pt>
    <dgm:pt modelId="{7A356F63-2960-3D45-8985-7B2F2F1F1397}" type="pres">
      <dgm:prSet presAssocID="{64D5B0E3-35A2-4B31-89AE-209A258C9AC8}" presName="hierChild3" presStyleCnt="0"/>
      <dgm:spPr/>
    </dgm:pt>
    <dgm:pt modelId="{FEAAEF7A-9A67-2C44-949C-53BA5AABC0CE}" type="pres">
      <dgm:prSet presAssocID="{D6879EDE-1D0E-49CF-B8FE-589CF5F781FF}" presName="bgShapesFlow" presStyleCnt="0"/>
      <dgm:spPr/>
    </dgm:pt>
  </dgm:ptLst>
  <dgm:cxnLst>
    <dgm:cxn modelId="{9F9DA004-2E39-4203-9B6A-76B029E4DFFE}" srcId="{D6879EDE-1D0E-49CF-B8FE-589CF5F781FF}" destId="{A7BF247C-1882-4B43-B0C4-DF3F3BD0668D}" srcOrd="0" destOrd="0" parTransId="{5CDD071D-1923-490A-97A4-9D24A7520C51}" sibTransId="{BE62E24F-BAA1-47EB-A71D-4415762294FC}"/>
    <dgm:cxn modelId="{0D655708-3C25-8A43-9D86-07DAA2EE9307}" type="presOf" srcId="{64D5B0E3-35A2-4B31-89AE-209A258C9AC8}" destId="{E45A5FA0-D774-D541-9302-D40AFE8FA701}" srcOrd="0" destOrd="0" presId="urn:microsoft.com/office/officeart/2005/8/layout/hierarchy6"/>
    <dgm:cxn modelId="{BF945087-853F-441E-972D-0D7131AF3B09}" srcId="{84A62BA0-9E39-46DE-B7DE-BE45C8EBABA8}" destId="{62539469-02D4-4CEA-BDB8-2310CD841630}" srcOrd="0" destOrd="0" parTransId="{99C4CAEB-397C-417A-B52A-9F42EB9C36BC}" sibTransId="{9148FE93-1424-4AB4-BF83-E06AB3BFD1D1}"/>
    <dgm:cxn modelId="{150B2EA1-A06F-495F-91B2-9AC23B1D4AFE}" srcId="{8388F2B2-264C-451F-B3C6-022C021969E7}" destId="{C22A2D3E-66CC-4FC8-8722-848AA6A65230}" srcOrd="0" destOrd="0" parTransId="{8FCA8CAD-6CBF-4B11-AC67-382BD9DEFE2F}" sibTransId="{152E3530-C2EA-4BA5-84BA-7B458FC7C181}"/>
    <dgm:cxn modelId="{F49DD5B6-4A91-FB46-B1AF-900849309506}" type="presOf" srcId="{84A62BA0-9E39-46DE-B7DE-BE45C8EBABA8}" destId="{97D98136-6095-AC43-BAB3-414FE197FC70}" srcOrd="0" destOrd="0" presId="urn:microsoft.com/office/officeart/2005/8/layout/hierarchy6"/>
    <dgm:cxn modelId="{526B261F-A8D8-41A4-9DAE-6E2EE6821A52}" srcId="{8388F2B2-264C-451F-B3C6-022C021969E7}" destId="{37223917-FF07-4B0E-A007-C18995C04546}" srcOrd="1" destOrd="0" parTransId="{31D8EEFA-E4BF-42E6-A6A3-74F78E9C3BCB}" sibTransId="{43C2B2B5-B658-49EC-BF57-C17AB2DFC09D}"/>
    <dgm:cxn modelId="{FADE38F2-756F-A540-BFDB-1520AFF27986}" type="presOf" srcId="{62539469-02D4-4CEA-BDB8-2310CD841630}" destId="{5D89FDBE-ED8B-5442-9F92-E79B6C6824B3}" srcOrd="0" destOrd="0" presId="urn:microsoft.com/office/officeart/2005/8/layout/hierarchy6"/>
    <dgm:cxn modelId="{091AC7C9-3445-6D43-8767-43657FB37A3D}" type="presOf" srcId="{5C8A6D6E-4EA1-4A62-805B-94167C702D7C}" destId="{E395BD68-2772-F046-BD88-B3E07E9FC2D4}" srcOrd="0" destOrd="0" presId="urn:microsoft.com/office/officeart/2005/8/layout/hierarchy6"/>
    <dgm:cxn modelId="{AA20E83E-0A48-8A4B-BC10-8D2A2C5FC048}" type="presOf" srcId="{37223917-FF07-4B0E-A007-C18995C04546}" destId="{0CF39AB3-0D7F-7148-B91D-9F9FB28B98BD}" srcOrd="0" destOrd="0" presId="urn:microsoft.com/office/officeart/2005/8/layout/hierarchy6"/>
    <dgm:cxn modelId="{AFAB4CD8-2405-3449-9250-282908F2B30A}" type="presOf" srcId="{41EFBD8B-8DC0-4359-AC03-A02E2EF77A27}" destId="{FC0397C2-EA20-054F-A659-66D5FA11083E}" srcOrd="0" destOrd="0" presId="urn:microsoft.com/office/officeart/2005/8/layout/hierarchy6"/>
    <dgm:cxn modelId="{DEFA4CFC-104D-7E42-95EC-7808F52042BB}" type="presOf" srcId="{31D8EEFA-E4BF-42E6-A6A3-74F78E9C3BCB}" destId="{CC5974D8-3D50-E643-8E5A-7373861437F3}" srcOrd="0" destOrd="0" presId="urn:microsoft.com/office/officeart/2005/8/layout/hierarchy6"/>
    <dgm:cxn modelId="{F1A579B3-EA7B-445A-99DA-2AD199691516}" srcId="{84A62BA0-9E39-46DE-B7DE-BE45C8EBABA8}" destId="{64D5B0E3-35A2-4B31-89AE-209A258C9AC8}" srcOrd="1" destOrd="0" parTransId="{EAB10116-6A32-4A11-BCD1-9C2DE70A3EFF}" sibTransId="{8DB91CB1-3517-41DB-9093-7B13E701DC3C}"/>
    <dgm:cxn modelId="{2BBC5F17-3580-2741-91C4-51BCF43D440E}" type="presOf" srcId="{EAB10116-6A32-4A11-BCD1-9C2DE70A3EFF}" destId="{F8E90DB7-134B-084B-8E4B-7D9FCF9B5E33}" srcOrd="0" destOrd="0" presId="urn:microsoft.com/office/officeart/2005/8/layout/hierarchy6"/>
    <dgm:cxn modelId="{81899EA8-FDBB-4819-8CF9-DB1AAD62FD33}" srcId="{8388F2B2-264C-451F-B3C6-022C021969E7}" destId="{41EFBD8B-8DC0-4359-AC03-A02E2EF77A27}" srcOrd="2" destOrd="0" parTransId="{353ABFB5-1020-4D61-B4BE-1B967302A6C2}" sibTransId="{65776468-89A0-42D1-930B-601BF400FA26}"/>
    <dgm:cxn modelId="{995E68CB-7CF4-4391-B61F-B4B95EAD25B6}" srcId="{A7BF247C-1882-4B43-B0C4-DF3F3BD0668D}" destId="{84A62BA0-9E39-46DE-B7DE-BE45C8EBABA8}" srcOrd="1" destOrd="0" parTransId="{5C8A6D6E-4EA1-4A62-805B-94167C702D7C}" sibTransId="{53C06565-DBA5-429F-92E5-B1FCD1D02A37}"/>
    <dgm:cxn modelId="{07C81CF7-67AD-894D-B33A-AB7B65875E50}" type="presOf" srcId="{8388F2B2-264C-451F-B3C6-022C021969E7}" destId="{9092011C-CE07-4542-A908-02B196A21309}" srcOrd="0" destOrd="0" presId="urn:microsoft.com/office/officeart/2005/8/layout/hierarchy6"/>
    <dgm:cxn modelId="{FE43583E-A686-AF41-BC3A-00D6987DD1C1}" type="presOf" srcId="{C22A2D3E-66CC-4FC8-8722-848AA6A65230}" destId="{A06D49D7-C00F-684F-8B19-EBBD8D2224D8}" srcOrd="0" destOrd="0" presId="urn:microsoft.com/office/officeart/2005/8/layout/hierarchy6"/>
    <dgm:cxn modelId="{0DE587A4-D994-D547-A587-4454159EE430}" type="presOf" srcId="{AE3C6B63-1812-484B-9AE6-EE44E368C285}" destId="{8984B74E-B53F-5E4D-9640-466BB4967DC9}" srcOrd="0" destOrd="0" presId="urn:microsoft.com/office/officeart/2005/8/layout/hierarchy6"/>
    <dgm:cxn modelId="{D5BCC492-1E13-8C43-BE04-D2A1F1CF2F8B}" type="presOf" srcId="{8FCA8CAD-6CBF-4B11-AC67-382BD9DEFE2F}" destId="{AFD0F205-BD32-CE4D-8499-FC98CE17B8D2}" srcOrd="0" destOrd="0" presId="urn:microsoft.com/office/officeart/2005/8/layout/hierarchy6"/>
    <dgm:cxn modelId="{465237A2-3AFD-4009-B0AE-8B7F2B1E4DEC}" srcId="{A7BF247C-1882-4B43-B0C4-DF3F3BD0668D}" destId="{8388F2B2-264C-451F-B3C6-022C021969E7}" srcOrd="0" destOrd="0" parTransId="{AE3C6B63-1812-484B-9AE6-EE44E368C285}" sibTransId="{89C7F467-8D54-40B8-959A-E8ACCED1B694}"/>
    <dgm:cxn modelId="{817BBAC7-41AF-1E49-BC67-4C30773A3A77}" type="presOf" srcId="{99C4CAEB-397C-417A-B52A-9F42EB9C36BC}" destId="{6C03FC15-2477-8747-9EEC-FBB220067120}" srcOrd="0" destOrd="0" presId="urn:microsoft.com/office/officeart/2005/8/layout/hierarchy6"/>
    <dgm:cxn modelId="{919CB4BE-B96D-134F-A828-24A83D43D7DA}" type="presOf" srcId="{353ABFB5-1020-4D61-B4BE-1B967302A6C2}" destId="{8E082110-3A28-5A44-9D2B-A9AC26E6EDF9}" srcOrd="0" destOrd="0" presId="urn:microsoft.com/office/officeart/2005/8/layout/hierarchy6"/>
    <dgm:cxn modelId="{EBBA6FE4-09B6-BC46-8DC6-D6AECF34AFA2}" type="presOf" srcId="{A7BF247C-1882-4B43-B0C4-DF3F3BD0668D}" destId="{86D2C958-1529-E041-A26C-5116F8E1BBE0}" srcOrd="0" destOrd="0" presId="urn:microsoft.com/office/officeart/2005/8/layout/hierarchy6"/>
    <dgm:cxn modelId="{60942B02-27C5-884C-9A44-3A2BE4BD9851}" type="presOf" srcId="{D6879EDE-1D0E-49CF-B8FE-589CF5F781FF}" destId="{9491FA17-9036-CD4F-A18D-1B5ED2594766}" srcOrd="0" destOrd="0" presId="urn:microsoft.com/office/officeart/2005/8/layout/hierarchy6"/>
    <dgm:cxn modelId="{C22F033A-19A6-0143-832A-4EAB58ECCE74}" type="presParOf" srcId="{9491FA17-9036-CD4F-A18D-1B5ED2594766}" destId="{835C4FC0-1CDB-A244-AB2A-F433020FF669}" srcOrd="0" destOrd="0" presId="urn:microsoft.com/office/officeart/2005/8/layout/hierarchy6"/>
    <dgm:cxn modelId="{A3EF4A37-5B93-8846-9A39-681AFE502B7F}" type="presParOf" srcId="{835C4FC0-1CDB-A244-AB2A-F433020FF669}" destId="{3DCA3A85-E510-A046-A63A-8D9710B4369A}" srcOrd="0" destOrd="0" presId="urn:microsoft.com/office/officeart/2005/8/layout/hierarchy6"/>
    <dgm:cxn modelId="{80FC3C98-A11B-764E-848D-F783A1DED14C}" type="presParOf" srcId="{3DCA3A85-E510-A046-A63A-8D9710B4369A}" destId="{25333ED2-AD54-2548-BDD1-C52CC251A1E5}" srcOrd="0" destOrd="0" presId="urn:microsoft.com/office/officeart/2005/8/layout/hierarchy6"/>
    <dgm:cxn modelId="{68492C5D-918F-F945-BBFB-5B06746400C3}" type="presParOf" srcId="{25333ED2-AD54-2548-BDD1-C52CC251A1E5}" destId="{86D2C958-1529-E041-A26C-5116F8E1BBE0}" srcOrd="0" destOrd="0" presId="urn:microsoft.com/office/officeart/2005/8/layout/hierarchy6"/>
    <dgm:cxn modelId="{3BEE250D-7CC9-6445-9E8F-90448DA15F40}" type="presParOf" srcId="{25333ED2-AD54-2548-BDD1-C52CC251A1E5}" destId="{BD23DDFB-07B2-5A4B-9773-6BAD4EE14AB1}" srcOrd="1" destOrd="0" presId="urn:microsoft.com/office/officeart/2005/8/layout/hierarchy6"/>
    <dgm:cxn modelId="{5AAE82FA-B264-074F-AB08-02F75278F362}" type="presParOf" srcId="{BD23DDFB-07B2-5A4B-9773-6BAD4EE14AB1}" destId="{8984B74E-B53F-5E4D-9640-466BB4967DC9}" srcOrd="0" destOrd="0" presId="urn:microsoft.com/office/officeart/2005/8/layout/hierarchy6"/>
    <dgm:cxn modelId="{11D92162-C137-E049-B634-B6B3F26BE82F}" type="presParOf" srcId="{BD23DDFB-07B2-5A4B-9773-6BAD4EE14AB1}" destId="{BD9763B2-9F1E-E046-B95C-58A4A7F7A46B}" srcOrd="1" destOrd="0" presId="urn:microsoft.com/office/officeart/2005/8/layout/hierarchy6"/>
    <dgm:cxn modelId="{3D10A3AB-D343-8A44-B7CA-42D27B3DC000}" type="presParOf" srcId="{BD9763B2-9F1E-E046-B95C-58A4A7F7A46B}" destId="{9092011C-CE07-4542-A908-02B196A21309}" srcOrd="0" destOrd="0" presId="urn:microsoft.com/office/officeart/2005/8/layout/hierarchy6"/>
    <dgm:cxn modelId="{862AB233-C053-354D-9345-8283FA064D95}" type="presParOf" srcId="{BD9763B2-9F1E-E046-B95C-58A4A7F7A46B}" destId="{0F6CB63C-D299-9A42-8E40-7B28CA440519}" srcOrd="1" destOrd="0" presId="urn:microsoft.com/office/officeart/2005/8/layout/hierarchy6"/>
    <dgm:cxn modelId="{DF236678-527C-2943-BD71-521C8E257305}" type="presParOf" srcId="{0F6CB63C-D299-9A42-8E40-7B28CA440519}" destId="{AFD0F205-BD32-CE4D-8499-FC98CE17B8D2}" srcOrd="0" destOrd="0" presId="urn:microsoft.com/office/officeart/2005/8/layout/hierarchy6"/>
    <dgm:cxn modelId="{02FCF7A3-613F-0648-991F-F2C778D0A789}" type="presParOf" srcId="{0F6CB63C-D299-9A42-8E40-7B28CA440519}" destId="{89E78DD2-AF4E-0445-9869-B8E6CE4CE149}" srcOrd="1" destOrd="0" presId="urn:microsoft.com/office/officeart/2005/8/layout/hierarchy6"/>
    <dgm:cxn modelId="{97B64013-BBDB-D848-A1CD-7E3B2A360871}" type="presParOf" srcId="{89E78DD2-AF4E-0445-9869-B8E6CE4CE149}" destId="{A06D49D7-C00F-684F-8B19-EBBD8D2224D8}" srcOrd="0" destOrd="0" presId="urn:microsoft.com/office/officeart/2005/8/layout/hierarchy6"/>
    <dgm:cxn modelId="{0E38819C-49AF-234F-AEDC-E87E39C79901}" type="presParOf" srcId="{89E78DD2-AF4E-0445-9869-B8E6CE4CE149}" destId="{E7A5029B-69D4-074C-ACD3-6E14E06D2C1B}" srcOrd="1" destOrd="0" presId="urn:microsoft.com/office/officeart/2005/8/layout/hierarchy6"/>
    <dgm:cxn modelId="{2F7BF4E3-89D3-154C-9076-0447622DF6A0}" type="presParOf" srcId="{0F6CB63C-D299-9A42-8E40-7B28CA440519}" destId="{CC5974D8-3D50-E643-8E5A-7373861437F3}" srcOrd="2" destOrd="0" presId="urn:microsoft.com/office/officeart/2005/8/layout/hierarchy6"/>
    <dgm:cxn modelId="{E573324A-E65B-C146-8B39-1B23D05317A7}" type="presParOf" srcId="{0F6CB63C-D299-9A42-8E40-7B28CA440519}" destId="{37EEEDC4-9A77-1645-B13A-1E31B02889CE}" srcOrd="3" destOrd="0" presId="urn:microsoft.com/office/officeart/2005/8/layout/hierarchy6"/>
    <dgm:cxn modelId="{4CD2E4CC-845D-A149-8706-D9E4A3E49EBC}" type="presParOf" srcId="{37EEEDC4-9A77-1645-B13A-1E31B02889CE}" destId="{0CF39AB3-0D7F-7148-B91D-9F9FB28B98BD}" srcOrd="0" destOrd="0" presId="urn:microsoft.com/office/officeart/2005/8/layout/hierarchy6"/>
    <dgm:cxn modelId="{6E68C807-B33B-C943-A8B1-BA6D5A97AF7D}" type="presParOf" srcId="{37EEEDC4-9A77-1645-B13A-1E31B02889CE}" destId="{2B3D4DD0-F0D1-4644-B8BB-E6071D41AB76}" srcOrd="1" destOrd="0" presId="urn:microsoft.com/office/officeart/2005/8/layout/hierarchy6"/>
    <dgm:cxn modelId="{1A409D57-B691-004D-BE0C-0D44669F42F6}" type="presParOf" srcId="{0F6CB63C-D299-9A42-8E40-7B28CA440519}" destId="{8E082110-3A28-5A44-9D2B-A9AC26E6EDF9}" srcOrd="4" destOrd="0" presId="urn:microsoft.com/office/officeart/2005/8/layout/hierarchy6"/>
    <dgm:cxn modelId="{759CC09A-CAFB-5845-9E4F-6FC58613AD45}" type="presParOf" srcId="{0F6CB63C-D299-9A42-8E40-7B28CA440519}" destId="{88C52041-2B74-8F42-9E23-FA2123D6EB58}" srcOrd="5" destOrd="0" presId="urn:microsoft.com/office/officeart/2005/8/layout/hierarchy6"/>
    <dgm:cxn modelId="{FB7418C4-75DE-3740-B199-4ECC41A7A9C0}" type="presParOf" srcId="{88C52041-2B74-8F42-9E23-FA2123D6EB58}" destId="{FC0397C2-EA20-054F-A659-66D5FA11083E}" srcOrd="0" destOrd="0" presId="urn:microsoft.com/office/officeart/2005/8/layout/hierarchy6"/>
    <dgm:cxn modelId="{2DE0AD23-8AB2-2845-A223-638D7C40CAB6}" type="presParOf" srcId="{88C52041-2B74-8F42-9E23-FA2123D6EB58}" destId="{C2CB837F-988D-CA45-BF98-D6763BAFCEEF}" srcOrd="1" destOrd="0" presId="urn:microsoft.com/office/officeart/2005/8/layout/hierarchy6"/>
    <dgm:cxn modelId="{7018A1B0-11CD-2B4B-9656-C31A9B659E66}" type="presParOf" srcId="{BD23DDFB-07B2-5A4B-9773-6BAD4EE14AB1}" destId="{E395BD68-2772-F046-BD88-B3E07E9FC2D4}" srcOrd="2" destOrd="0" presId="urn:microsoft.com/office/officeart/2005/8/layout/hierarchy6"/>
    <dgm:cxn modelId="{95864A4A-1C68-734A-AE8C-322DD922D637}" type="presParOf" srcId="{BD23DDFB-07B2-5A4B-9773-6BAD4EE14AB1}" destId="{B6A71F88-AA84-4A41-B2DC-CCEEF6D331BB}" srcOrd="3" destOrd="0" presId="urn:microsoft.com/office/officeart/2005/8/layout/hierarchy6"/>
    <dgm:cxn modelId="{C4E9AF42-4480-D34F-8136-FBB04EC398ED}" type="presParOf" srcId="{B6A71F88-AA84-4A41-B2DC-CCEEF6D331BB}" destId="{97D98136-6095-AC43-BAB3-414FE197FC70}" srcOrd="0" destOrd="0" presId="urn:microsoft.com/office/officeart/2005/8/layout/hierarchy6"/>
    <dgm:cxn modelId="{B3804AB0-D7DE-DE4D-870B-27B6EC8FAB01}" type="presParOf" srcId="{B6A71F88-AA84-4A41-B2DC-CCEEF6D331BB}" destId="{C0CE9A4B-0292-7B4A-906A-F05C60AE6B1C}" srcOrd="1" destOrd="0" presId="urn:microsoft.com/office/officeart/2005/8/layout/hierarchy6"/>
    <dgm:cxn modelId="{BB0B395C-8AAE-FF4D-B804-36BA026CE6F4}" type="presParOf" srcId="{C0CE9A4B-0292-7B4A-906A-F05C60AE6B1C}" destId="{6C03FC15-2477-8747-9EEC-FBB220067120}" srcOrd="0" destOrd="0" presId="urn:microsoft.com/office/officeart/2005/8/layout/hierarchy6"/>
    <dgm:cxn modelId="{FCDAA4A0-89D8-C04E-936B-F964D90EFC69}" type="presParOf" srcId="{C0CE9A4B-0292-7B4A-906A-F05C60AE6B1C}" destId="{ABB55C67-F6FF-014D-8D13-8780692E79A3}" srcOrd="1" destOrd="0" presId="urn:microsoft.com/office/officeart/2005/8/layout/hierarchy6"/>
    <dgm:cxn modelId="{3F75991A-DFD4-D54C-876A-F8AF772BBAA6}" type="presParOf" srcId="{ABB55C67-F6FF-014D-8D13-8780692E79A3}" destId="{5D89FDBE-ED8B-5442-9F92-E79B6C6824B3}" srcOrd="0" destOrd="0" presId="urn:microsoft.com/office/officeart/2005/8/layout/hierarchy6"/>
    <dgm:cxn modelId="{753DEE6D-602F-544B-8A99-636524A8E502}" type="presParOf" srcId="{ABB55C67-F6FF-014D-8D13-8780692E79A3}" destId="{AAFA1129-3A52-8148-9190-C3280E7FAC64}" srcOrd="1" destOrd="0" presId="urn:microsoft.com/office/officeart/2005/8/layout/hierarchy6"/>
    <dgm:cxn modelId="{22140598-9B4A-E24D-83B5-62324CE4C333}" type="presParOf" srcId="{C0CE9A4B-0292-7B4A-906A-F05C60AE6B1C}" destId="{F8E90DB7-134B-084B-8E4B-7D9FCF9B5E33}" srcOrd="2" destOrd="0" presId="urn:microsoft.com/office/officeart/2005/8/layout/hierarchy6"/>
    <dgm:cxn modelId="{B8A9D47A-349A-1948-842F-E45E4262C84F}" type="presParOf" srcId="{C0CE9A4B-0292-7B4A-906A-F05C60AE6B1C}" destId="{2DFF2A1F-B3CF-754C-90A7-C5F9F3DC548B}" srcOrd="3" destOrd="0" presId="urn:microsoft.com/office/officeart/2005/8/layout/hierarchy6"/>
    <dgm:cxn modelId="{FAAC121E-E275-1144-ACA3-A8DE2410D050}" type="presParOf" srcId="{2DFF2A1F-B3CF-754C-90A7-C5F9F3DC548B}" destId="{E45A5FA0-D774-D541-9302-D40AFE8FA701}" srcOrd="0" destOrd="0" presId="urn:microsoft.com/office/officeart/2005/8/layout/hierarchy6"/>
    <dgm:cxn modelId="{B4C0AD2B-DA93-F140-8CE2-305FF2FFDE2E}" type="presParOf" srcId="{2DFF2A1F-B3CF-754C-90A7-C5F9F3DC548B}" destId="{7A356F63-2960-3D45-8985-7B2F2F1F1397}" srcOrd="1" destOrd="0" presId="urn:microsoft.com/office/officeart/2005/8/layout/hierarchy6"/>
    <dgm:cxn modelId="{1A98F206-CBF6-8546-BE27-47354D6C0DA7}" type="presParOf" srcId="{9491FA17-9036-CD4F-A18D-1B5ED2594766}" destId="{FEAAEF7A-9A67-2C44-949C-53BA5AABC0CE}" srcOrd="1" destOrd="0" presId="urn:microsoft.com/office/officeart/2005/8/layout/hierarchy6"/>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6DC1AEE1-3903-0D46-B238-3C75E9DA9ACD}" type="doc">
      <dgm:prSet loTypeId="urn:microsoft.com/office/officeart/2008/layout/VerticalCurvedList" loCatId="relationship" qsTypeId="urn:microsoft.com/office/officeart/2005/8/quickstyle/simple2" qsCatId="simple" csTypeId="urn:microsoft.com/office/officeart/2005/8/colors/accent1_2" csCatId="accent1" phldr="1"/>
      <dgm:spPr/>
      <dgm:t>
        <a:bodyPr/>
        <a:lstStyle/>
        <a:p>
          <a:endParaRPr lang="en-US"/>
        </a:p>
      </dgm:t>
    </dgm:pt>
    <dgm:pt modelId="{60387708-9235-0E41-B559-6D79ED098FE9}">
      <dgm:prSet phldrT="[Text]"/>
      <dgm:spPr/>
      <dgm:t>
        <a:bodyPr/>
        <a:lstStyle/>
        <a:p>
          <a:r>
            <a:rPr kumimoji="1" lang="en-GB" smtClean="0"/>
            <a:t>Stations</a:t>
          </a:r>
          <a:r>
            <a:rPr kumimoji="1" lang="en-US" smtClean="0"/>
            <a:t> attach to 10-Mbps hubs using 10BASE-T </a:t>
          </a:r>
          <a:endParaRPr lang="en-US"/>
        </a:p>
      </dgm:t>
    </dgm:pt>
    <dgm:pt modelId="{16D2B7BD-D872-E144-A5D8-2AFF6F974D92}" type="parTrans" cxnId="{6163B536-EB57-8345-8768-3FBC2202389B}">
      <dgm:prSet/>
      <dgm:spPr/>
      <dgm:t>
        <a:bodyPr/>
        <a:lstStyle/>
        <a:p>
          <a:endParaRPr lang="en-US"/>
        </a:p>
      </dgm:t>
    </dgm:pt>
    <dgm:pt modelId="{FA7B901D-6AEB-4645-9C71-1E6BC198C67C}" type="sibTrans" cxnId="{6163B536-EB57-8345-8768-3FBC2202389B}">
      <dgm:prSet/>
      <dgm:spPr/>
      <dgm:t>
        <a:bodyPr/>
        <a:lstStyle/>
        <a:p>
          <a:endParaRPr lang="en-US"/>
        </a:p>
      </dgm:t>
    </dgm:pt>
    <dgm:pt modelId="{F15EEC65-DAB2-3045-A9CE-617501CF2475}">
      <dgm:prSet/>
      <dgm:spPr/>
      <dgm:t>
        <a:bodyPr/>
        <a:lstStyle/>
        <a:p>
          <a:r>
            <a:rPr kumimoji="1" lang="en-GB" smtClean="0"/>
            <a:t>Hubs</a:t>
          </a:r>
          <a:r>
            <a:rPr kumimoji="1" lang="en-US" smtClean="0"/>
            <a:t> connected to switching hubs</a:t>
          </a:r>
          <a:r>
            <a:rPr kumimoji="1" lang="en-GB" smtClean="0"/>
            <a:t> using</a:t>
          </a:r>
          <a:r>
            <a:rPr kumimoji="1" lang="en-US" smtClean="0"/>
            <a:t> 100BASE-T</a:t>
          </a:r>
          <a:endParaRPr kumimoji="1" lang="en-GB" dirty="0" smtClean="0"/>
        </a:p>
      </dgm:t>
    </dgm:pt>
    <dgm:pt modelId="{D76847B4-9A41-3B48-9FC1-F87DCBE48402}" type="parTrans" cxnId="{82D8E41E-157C-9441-965D-1DAE80F8BAED}">
      <dgm:prSet/>
      <dgm:spPr/>
      <dgm:t>
        <a:bodyPr/>
        <a:lstStyle/>
        <a:p>
          <a:endParaRPr lang="en-US"/>
        </a:p>
      </dgm:t>
    </dgm:pt>
    <dgm:pt modelId="{0658135F-2DEB-1049-83CA-3EF99F402F5D}" type="sibTrans" cxnId="{82D8E41E-157C-9441-965D-1DAE80F8BAED}">
      <dgm:prSet/>
      <dgm:spPr/>
      <dgm:t>
        <a:bodyPr/>
        <a:lstStyle/>
        <a:p>
          <a:endParaRPr lang="en-US"/>
        </a:p>
      </dgm:t>
    </dgm:pt>
    <dgm:pt modelId="{0DD89403-ED51-7F43-8A82-1BC3777A04CF}">
      <dgm:prSet/>
      <dgm:spPr/>
      <dgm:t>
        <a:bodyPr/>
        <a:lstStyle/>
        <a:p>
          <a:r>
            <a:rPr kumimoji="1" lang="en-GB" smtClean="0"/>
            <a:t>High</a:t>
          </a:r>
          <a:r>
            <a:rPr kumimoji="1" lang="en-US" smtClean="0"/>
            <a:t>-capacity workstations and servers attach directly to 10/100 switches</a:t>
          </a:r>
          <a:endParaRPr kumimoji="1" lang="en-GB" dirty="0" smtClean="0"/>
        </a:p>
      </dgm:t>
    </dgm:pt>
    <dgm:pt modelId="{BAA27E13-FC44-E14A-A10B-1741BB30495C}" type="parTrans" cxnId="{D5B30DFB-8898-914A-9E66-9198A24BBE71}">
      <dgm:prSet/>
      <dgm:spPr/>
      <dgm:t>
        <a:bodyPr/>
        <a:lstStyle/>
        <a:p>
          <a:endParaRPr lang="en-US"/>
        </a:p>
      </dgm:t>
    </dgm:pt>
    <dgm:pt modelId="{2E18E56C-86CD-6E49-B8FF-6C25755F4BE7}" type="sibTrans" cxnId="{D5B30DFB-8898-914A-9E66-9198A24BBE71}">
      <dgm:prSet/>
      <dgm:spPr/>
      <dgm:t>
        <a:bodyPr/>
        <a:lstStyle/>
        <a:p>
          <a:endParaRPr lang="en-US"/>
        </a:p>
      </dgm:t>
    </dgm:pt>
    <dgm:pt modelId="{A7DAA45D-776D-C342-8B52-19F39EAF344C}">
      <dgm:prSet/>
      <dgm:spPr/>
      <dgm:t>
        <a:bodyPr/>
        <a:lstStyle/>
        <a:p>
          <a:r>
            <a:rPr kumimoji="1" lang="en-GB" smtClean="0"/>
            <a:t>Switches</a:t>
          </a:r>
          <a:r>
            <a:rPr kumimoji="1" lang="en-US" smtClean="0"/>
            <a:t> connected to 100-Mbps hubs use 100-Mbps links</a:t>
          </a:r>
          <a:endParaRPr kumimoji="1" lang="en-GB" dirty="0" smtClean="0"/>
        </a:p>
      </dgm:t>
    </dgm:pt>
    <dgm:pt modelId="{46E34C1E-6824-2B48-9166-0359A1E535FD}" type="parTrans" cxnId="{1F39A9F1-2CEF-1A49-B451-4F1CCE45BB8F}">
      <dgm:prSet/>
      <dgm:spPr/>
      <dgm:t>
        <a:bodyPr/>
        <a:lstStyle/>
        <a:p>
          <a:endParaRPr lang="en-US"/>
        </a:p>
      </dgm:t>
    </dgm:pt>
    <dgm:pt modelId="{618F6E03-6102-2940-9388-2661DC26F93A}" type="sibTrans" cxnId="{1F39A9F1-2CEF-1A49-B451-4F1CCE45BB8F}">
      <dgm:prSet/>
      <dgm:spPr/>
      <dgm:t>
        <a:bodyPr/>
        <a:lstStyle/>
        <a:p>
          <a:endParaRPr lang="en-US"/>
        </a:p>
      </dgm:t>
    </dgm:pt>
    <dgm:pt modelId="{60FE8BE8-1721-2645-9BD3-045448AE4CF3}">
      <dgm:prSet/>
      <dgm:spPr/>
      <dgm:t>
        <a:bodyPr/>
        <a:lstStyle/>
        <a:p>
          <a:r>
            <a:rPr kumimoji="1" lang="en-US" smtClean="0"/>
            <a:t>100-Mbps hubs provide building backbone</a:t>
          </a:r>
          <a:endParaRPr kumimoji="1" lang="en-GB" dirty="0" smtClean="0"/>
        </a:p>
      </dgm:t>
    </dgm:pt>
    <dgm:pt modelId="{CDBD5330-C9CC-CC4E-A68F-80E4CE50C0BD}" type="parTrans" cxnId="{8DFE6FB6-1729-6342-BD92-94D1792841CA}">
      <dgm:prSet/>
      <dgm:spPr/>
      <dgm:t>
        <a:bodyPr/>
        <a:lstStyle/>
        <a:p>
          <a:endParaRPr lang="en-US"/>
        </a:p>
      </dgm:t>
    </dgm:pt>
    <dgm:pt modelId="{83ED9DBC-CB24-B949-BE2B-EB2524EE506D}" type="sibTrans" cxnId="{8DFE6FB6-1729-6342-BD92-94D1792841CA}">
      <dgm:prSet/>
      <dgm:spPr/>
      <dgm:t>
        <a:bodyPr/>
        <a:lstStyle/>
        <a:p>
          <a:endParaRPr lang="en-US"/>
        </a:p>
      </dgm:t>
    </dgm:pt>
    <dgm:pt modelId="{890330AE-5FF1-924F-A637-D0260A81DE48}">
      <dgm:prSet/>
      <dgm:spPr/>
      <dgm:t>
        <a:bodyPr/>
        <a:lstStyle/>
        <a:p>
          <a:r>
            <a:rPr kumimoji="1" lang="en-GB" dirty="0" smtClean="0"/>
            <a:t>Connected </a:t>
          </a:r>
          <a:r>
            <a:rPr kumimoji="1" lang="en-US" dirty="0" smtClean="0"/>
            <a:t>to</a:t>
          </a:r>
          <a:r>
            <a:rPr kumimoji="1" lang="en-GB" dirty="0" smtClean="0"/>
            <a:t> </a:t>
          </a:r>
          <a:r>
            <a:rPr kumimoji="1" lang="en-US" dirty="0" smtClean="0"/>
            <a:t>router </a:t>
          </a:r>
          <a:r>
            <a:rPr kumimoji="1" lang="en-GB" dirty="0" smtClean="0"/>
            <a:t>providing </a:t>
          </a:r>
          <a:r>
            <a:rPr kumimoji="1" lang="en-US" dirty="0" smtClean="0"/>
            <a:t>connection to WAN</a:t>
          </a:r>
          <a:endParaRPr kumimoji="1" lang="en-US" dirty="0"/>
        </a:p>
      </dgm:t>
    </dgm:pt>
    <dgm:pt modelId="{61471AAE-3A62-B945-80B7-0D7A8AD4B7F8}" type="parTrans" cxnId="{43C1B405-7FFD-0A43-8020-E31016582975}">
      <dgm:prSet/>
      <dgm:spPr/>
      <dgm:t>
        <a:bodyPr/>
        <a:lstStyle/>
        <a:p>
          <a:endParaRPr lang="en-US"/>
        </a:p>
      </dgm:t>
    </dgm:pt>
    <dgm:pt modelId="{853BA684-C9F3-384F-AF4C-020AC589239E}" type="sibTrans" cxnId="{43C1B405-7FFD-0A43-8020-E31016582975}">
      <dgm:prSet/>
      <dgm:spPr/>
      <dgm:t>
        <a:bodyPr/>
        <a:lstStyle/>
        <a:p>
          <a:endParaRPr lang="en-US"/>
        </a:p>
      </dgm:t>
    </dgm:pt>
    <dgm:pt modelId="{D4372A1B-8362-4C4B-AD6A-F5B1B7BB3791}" type="pres">
      <dgm:prSet presAssocID="{6DC1AEE1-3903-0D46-B238-3C75E9DA9ACD}" presName="Name0" presStyleCnt="0">
        <dgm:presLayoutVars>
          <dgm:chMax val="7"/>
          <dgm:chPref val="7"/>
          <dgm:dir/>
        </dgm:presLayoutVars>
      </dgm:prSet>
      <dgm:spPr/>
      <dgm:t>
        <a:bodyPr/>
        <a:lstStyle/>
        <a:p>
          <a:endParaRPr lang="en-US"/>
        </a:p>
      </dgm:t>
    </dgm:pt>
    <dgm:pt modelId="{F1CA878A-F646-5B41-BECD-2E4DE9CC270B}" type="pres">
      <dgm:prSet presAssocID="{6DC1AEE1-3903-0D46-B238-3C75E9DA9ACD}" presName="Name1" presStyleCnt="0"/>
      <dgm:spPr/>
    </dgm:pt>
    <dgm:pt modelId="{FDEC2632-E8AA-1A40-B106-0274DEB95B05}" type="pres">
      <dgm:prSet presAssocID="{6DC1AEE1-3903-0D46-B238-3C75E9DA9ACD}" presName="cycle" presStyleCnt="0"/>
      <dgm:spPr/>
    </dgm:pt>
    <dgm:pt modelId="{58419705-3481-2343-844F-0BDF705BB142}" type="pres">
      <dgm:prSet presAssocID="{6DC1AEE1-3903-0D46-B238-3C75E9DA9ACD}" presName="srcNode" presStyleLbl="node1" presStyleIdx="0" presStyleCnt="6"/>
      <dgm:spPr/>
    </dgm:pt>
    <dgm:pt modelId="{57D0EB0A-1654-B942-9771-8CB576DFDA4E}" type="pres">
      <dgm:prSet presAssocID="{6DC1AEE1-3903-0D46-B238-3C75E9DA9ACD}" presName="conn" presStyleLbl="parChTrans1D2" presStyleIdx="0" presStyleCnt="1"/>
      <dgm:spPr/>
      <dgm:t>
        <a:bodyPr/>
        <a:lstStyle/>
        <a:p>
          <a:endParaRPr lang="en-US"/>
        </a:p>
      </dgm:t>
    </dgm:pt>
    <dgm:pt modelId="{4D6936D7-0381-4645-A399-FAE3419E47E7}" type="pres">
      <dgm:prSet presAssocID="{6DC1AEE1-3903-0D46-B238-3C75E9DA9ACD}" presName="extraNode" presStyleLbl="node1" presStyleIdx="0" presStyleCnt="6"/>
      <dgm:spPr/>
    </dgm:pt>
    <dgm:pt modelId="{58B92AEC-AB2F-5B42-8316-CA5887F522D7}" type="pres">
      <dgm:prSet presAssocID="{6DC1AEE1-3903-0D46-B238-3C75E9DA9ACD}" presName="dstNode" presStyleLbl="node1" presStyleIdx="0" presStyleCnt="6"/>
      <dgm:spPr/>
    </dgm:pt>
    <dgm:pt modelId="{09BD4F68-4A8D-3E45-AAD1-E9B9E645D766}" type="pres">
      <dgm:prSet presAssocID="{60387708-9235-0E41-B559-6D79ED098FE9}" presName="text_1" presStyleLbl="node1" presStyleIdx="0" presStyleCnt="6">
        <dgm:presLayoutVars>
          <dgm:bulletEnabled val="1"/>
        </dgm:presLayoutVars>
      </dgm:prSet>
      <dgm:spPr/>
      <dgm:t>
        <a:bodyPr/>
        <a:lstStyle/>
        <a:p>
          <a:endParaRPr lang="en-US"/>
        </a:p>
      </dgm:t>
    </dgm:pt>
    <dgm:pt modelId="{E3068502-E14B-704A-9D46-03234E265D1B}" type="pres">
      <dgm:prSet presAssocID="{60387708-9235-0E41-B559-6D79ED098FE9}" presName="accent_1" presStyleCnt="0"/>
      <dgm:spPr/>
    </dgm:pt>
    <dgm:pt modelId="{3E93AFCC-B89A-754A-8183-2B1D0AD53265}" type="pres">
      <dgm:prSet presAssocID="{60387708-9235-0E41-B559-6D79ED098FE9}" presName="accentRepeatNode" presStyleLbl="solidFgAcc1" presStyleIdx="0" presStyleCnt="6"/>
      <dgm:spPr/>
      <dgm:t>
        <a:bodyPr/>
        <a:lstStyle/>
        <a:p>
          <a:endParaRPr lang="en-US"/>
        </a:p>
      </dgm:t>
    </dgm:pt>
    <dgm:pt modelId="{309E70C3-4CEE-DC48-89F1-70E11D167D31}" type="pres">
      <dgm:prSet presAssocID="{F15EEC65-DAB2-3045-A9CE-617501CF2475}" presName="text_2" presStyleLbl="node1" presStyleIdx="1" presStyleCnt="6">
        <dgm:presLayoutVars>
          <dgm:bulletEnabled val="1"/>
        </dgm:presLayoutVars>
      </dgm:prSet>
      <dgm:spPr/>
      <dgm:t>
        <a:bodyPr/>
        <a:lstStyle/>
        <a:p>
          <a:endParaRPr lang="en-US"/>
        </a:p>
      </dgm:t>
    </dgm:pt>
    <dgm:pt modelId="{1913D27E-B7F3-C240-83C4-46CE5A99392A}" type="pres">
      <dgm:prSet presAssocID="{F15EEC65-DAB2-3045-A9CE-617501CF2475}" presName="accent_2" presStyleCnt="0"/>
      <dgm:spPr/>
    </dgm:pt>
    <dgm:pt modelId="{8629D7C9-B6C1-8548-B4EC-86D342743482}" type="pres">
      <dgm:prSet presAssocID="{F15EEC65-DAB2-3045-A9CE-617501CF2475}" presName="accentRepeatNode" presStyleLbl="solidFgAcc1" presStyleIdx="1" presStyleCnt="6"/>
      <dgm:spPr/>
    </dgm:pt>
    <dgm:pt modelId="{729A790B-62F7-1947-A413-9F18D14782D5}" type="pres">
      <dgm:prSet presAssocID="{0DD89403-ED51-7F43-8A82-1BC3777A04CF}" presName="text_3" presStyleLbl="node1" presStyleIdx="2" presStyleCnt="6">
        <dgm:presLayoutVars>
          <dgm:bulletEnabled val="1"/>
        </dgm:presLayoutVars>
      </dgm:prSet>
      <dgm:spPr/>
      <dgm:t>
        <a:bodyPr/>
        <a:lstStyle/>
        <a:p>
          <a:endParaRPr lang="en-US"/>
        </a:p>
      </dgm:t>
    </dgm:pt>
    <dgm:pt modelId="{A83952C9-749B-3946-9593-50F94921FA94}" type="pres">
      <dgm:prSet presAssocID="{0DD89403-ED51-7F43-8A82-1BC3777A04CF}" presName="accent_3" presStyleCnt="0"/>
      <dgm:spPr/>
    </dgm:pt>
    <dgm:pt modelId="{5253FBEB-345F-344B-9F45-8853044F2DD2}" type="pres">
      <dgm:prSet presAssocID="{0DD89403-ED51-7F43-8A82-1BC3777A04CF}" presName="accentRepeatNode" presStyleLbl="solidFgAcc1" presStyleIdx="2" presStyleCnt="6"/>
      <dgm:spPr/>
    </dgm:pt>
    <dgm:pt modelId="{56C82094-56C2-4D4B-95FD-D7E357695732}" type="pres">
      <dgm:prSet presAssocID="{A7DAA45D-776D-C342-8B52-19F39EAF344C}" presName="text_4" presStyleLbl="node1" presStyleIdx="3" presStyleCnt="6">
        <dgm:presLayoutVars>
          <dgm:bulletEnabled val="1"/>
        </dgm:presLayoutVars>
      </dgm:prSet>
      <dgm:spPr/>
      <dgm:t>
        <a:bodyPr/>
        <a:lstStyle/>
        <a:p>
          <a:endParaRPr lang="en-US"/>
        </a:p>
      </dgm:t>
    </dgm:pt>
    <dgm:pt modelId="{B2D75885-08EA-D649-90D6-942DA2E7A371}" type="pres">
      <dgm:prSet presAssocID="{A7DAA45D-776D-C342-8B52-19F39EAF344C}" presName="accent_4" presStyleCnt="0"/>
      <dgm:spPr/>
    </dgm:pt>
    <dgm:pt modelId="{02CF8379-4465-B84D-B876-ABF13FB8E2CA}" type="pres">
      <dgm:prSet presAssocID="{A7DAA45D-776D-C342-8B52-19F39EAF344C}" presName="accentRepeatNode" presStyleLbl="solidFgAcc1" presStyleIdx="3" presStyleCnt="6"/>
      <dgm:spPr/>
    </dgm:pt>
    <dgm:pt modelId="{A84FA9A6-B917-1948-9928-CE2B7AEED9B0}" type="pres">
      <dgm:prSet presAssocID="{60FE8BE8-1721-2645-9BD3-045448AE4CF3}" presName="text_5" presStyleLbl="node1" presStyleIdx="4" presStyleCnt="6">
        <dgm:presLayoutVars>
          <dgm:bulletEnabled val="1"/>
        </dgm:presLayoutVars>
      </dgm:prSet>
      <dgm:spPr/>
      <dgm:t>
        <a:bodyPr/>
        <a:lstStyle/>
        <a:p>
          <a:endParaRPr lang="en-US"/>
        </a:p>
      </dgm:t>
    </dgm:pt>
    <dgm:pt modelId="{BED58D23-C54B-2041-A2D4-127C1A1837CC}" type="pres">
      <dgm:prSet presAssocID="{60FE8BE8-1721-2645-9BD3-045448AE4CF3}" presName="accent_5" presStyleCnt="0"/>
      <dgm:spPr/>
    </dgm:pt>
    <dgm:pt modelId="{D9F0C685-93A1-224A-9BEC-DD7C0A5A0F09}" type="pres">
      <dgm:prSet presAssocID="{60FE8BE8-1721-2645-9BD3-045448AE4CF3}" presName="accentRepeatNode" presStyleLbl="solidFgAcc1" presStyleIdx="4" presStyleCnt="6"/>
      <dgm:spPr/>
    </dgm:pt>
    <dgm:pt modelId="{DA1E9BE1-11E7-194B-AF77-E5DB9CB0DE46}" type="pres">
      <dgm:prSet presAssocID="{890330AE-5FF1-924F-A637-D0260A81DE48}" presName="text_6" presStyleLbl="node1" presStyleIdx="5" presStyleCnt="6">
        <dgm:presLayoutVars>
          <dgm:bulletEnabled val="1"/>
        </dgm:presLayoutVars>
      </dgm:prSet>
      <dgm:spPr/>
      <dgm:t>
        <a:bodyPr/>
        <a:lstStyle/>
        <a:p>
          <a:endParaRPr lang="en-US"/>
        </a:p>
      </dgm:t>
    </dgm:pt>
    <dgm:pt modelId="{069D0C2C-C16D-4944-9302-1FE02A116A9E}" type="pres">
      <dgm:prSet presAssocID="{890330AE-5FF1-924F-A637-D0260A81DE48}" presName="accent_6" presStyleCnt="0"/>
      <dgm:spPr/>
    </dgm:pt>
    <dgm:pt modelId="{026B9A29-EE04-024B-AC99-D82255CF0CBF}" type="pres">
      <dgm:prSet presAssocID="{890330AE-5FF1-924F-A637-D0260A81DE48}" presName="accentRepeatNode" presStyleLbl="solidFgAcc1" presStyleIdx="5" presStyleCnt="6"/>
      <dgm:spPr/>
    </dgm:pt>
  </dgm:ptLst>
  <dgm:cxnLst>
    <dgm:cxn modelId="{D5B30DFB-8898-914A-9E66-9198A24BBE71}" srcId="{6DC1AEE1-3903-0D46-B238-3C75E9DA9ACD}" destId="{0DD89403-ED51-7F43-8A82-1BC3777A04CF}" srcOrd="2" destOrd="0" parTransId="{BAA27E13-FC44-E14A-A10B-1741BB30495C}" sibTransId="{2E18E56C-86CD-6E49-B8FF-6C25755F4BE7}"/>
    <dgm:cxn modelId="{8DFE6FB6-1729-6342-BD92-94D1792841CA}" srcId="{6DC1AEE1-3903-0D46-B238-3C75E9DA9ACD}" destId="{60FE8BE8-1721-2645-9BD3-045448AE4CF3}" srcOrd="4" destOrd="0" parTransId="{CDBD5330-C9CC-CC4E-A68F-80E4CE50C0BD}" sibTransId="{83ED9DBC-CB24-B949-BE2B-EB2524EE506D}"/>
    <dgm:cxn modelId="{DB3629A0-7809-E749-980B-73448AFE8E53}" type="presOf" srcId="{0DD89403-ED51-7F43-8A82-1BC3777A04CF}" destId="{729A790B-62F7-1947-A413-9F18D14782D5}" srcOrd="0" destOrd="0" presId="urn:microsoft.com/office/officeart/2008/layout/VerticalCurvedList"/>
    <dgm:cxn modelId="{DB676EBC-345D-2545-AB47-F9529A6701AB}" type="presOf" srcId="{FA7B901D-6AEB-4645-9C71-1E6BC198C67C}" destId="{57D0EB0A-1654-B942-9771-8CB576DFDA4E}" srcOrd="0" destOrd="0" presId="urn:microsoft.com/office/officeart/2008/layout/VerticalCurvedList"/>
    <dgm:cxn modelId="{9D9CB6F7-DA6F-FD4D-A0D7-3008D58D94B3}" type="presOf" srcId="{A7DAA45D-776D-C342-8B52-19F39EAF344C}" destId="{56C82094-56C2-4D4B-95FD-D7E357695732}" srcOrd="0" destOrd="0" presId="urn:microsoft.com/office/officeart/2008/layout/VerticalCurvedList"/>
    <dgm:cxn modelId="{6E01CC55-BB55-894E-9546-26275B8ED6AF}" type="presOf" srcId="{890330AE-5FF1-924F-A637-D0260A81DE48}" destId="{DA1E9BE1-11E7-194B-AF77-E5DB9CB0DE46}" srcOrd="0" destOrd="0" presId="urn:microsoft.com/office/officeart/2008/layout/VerticalCurvedList"/>
    <dgm:cxn modelId="{1F39A9F1-2CEF-1A49-B451-4F1CCE45BB8F}" srcId="{6DC1AEE1-3903-0D46-B238-3C75E9DA9ACD}" destId="{A7DAA45D-776D-C342-8B52-19F39EAF344C}" srcOrd="3" destOrd="0" parTransId="{46E34C1E-6824-2B48-9166-0359A1E535FD}" sibTransId="{618F6E03-6102-2940-9388-2661DC26F93A}"/>
    <dgm:cxn modelId="{B97B8B2F-95A6-474F-829A-16DF4473E54C}" type="presOf" srcId="{6DC1AEE1-3903-0D46-B238-3C75E9DA9ACD}" destId="{D4372A1B-8362-4C4B-AD6A-F5B1B7BB3791}" srcOrd="0" destOrd="0" presId="urn:microsoft.com/office/officeart/2008/layout/VerticalCurvedList"/>
    <dgm:cxn modelId="{CB3941BD-2FBE-2D4E-B316-0516594929EE}" type="presOf" srcId="{F15EEC65-DAB2-3045-A9CE-617501CF2475}" destId="{309E70C3-4CEE-DC48-89F1-70E11D167D31}" srcOrd="0" destOrd="0" presId="urn:microsoft.com/office/officeart/2008/layout/VerticalCurvedList"/>
    <dgm:cxn modelId="{282B5C72-B1BB-724A-99F9-97303365D47C}" type="presOf" srcId="{60FE8BE8-1721-2645-9BD3-045448AE4CF3}" destId="{A84FA9A6-B917-1948-9928-CE2B7AEED9B0}" srcOrd="0" destOrd="0" presId="urn:microsoft.com/office/officeart/2008/layout/VerticalCurvedList"/>
    <dgm:cxn modelId="{20C53A94-A525-6B49-A30D-0CD42D40FD9C}" type="presOf" srcId="{60387708-9235-0E41-B559-6D79ED098FE9}" destId="{09BD4F68-4A8D-3E45-AAD1-E9B9E645D766}" srcOrd="0" destOrd="0" presId="urn:microsoft.com/office/officeart/2008/layout/VerticalCurvedList"/>
    <dgm:cxn modelId="{6163B536-EB57-8345-8768-3FBC2202389B}" srcId="{6DC1AEE1-3903-0D46-B238-3C75E9DA9ACD}" destId="{60387708-9235-0E41-B559-6D79ED098FE9}" srcOrd="0" destOrd="0" parTransId="{16D2B7BD-D872-E144-A5D8-2AFF6F974D92}" sibTransId="{FA7B901D-6AEB-4645-9C71-1E6BC198C67C}"/>
    <dgm:cxn modelId="{82D8E41E-157C-9441-965D-1DAE80F8BAED}" srcId="{6DC1AEE1-3903-0D46-B238-3C75E9DA9ACD}" destId="{F15EEC65-DAB2-3045-A9CE-617501CF2475}" srcOrd="1" destOrd="0" parTransId="{D76847B4-9A41-3B48-9FC1-F87DCBE48402}" sibTransId="{0658135F-2DEB-1049-83CA-3EF99F402F5D}"/>
    <dgm:cxn modelId="{43C1B405-7FFD-0A43-8020-E31016582975}" srcId="{6DC1AEE1-3903-0D46-B238-3C75E9DA9ACD}" destId="{890330AE-5FF1-924F-A637-D0260A81DE48}" srcOrd="5" destOrd="0" parTransId="{61471AAE-3A62-B945-80B7-0D7A8AD4B7F8}" sibTransId="{853BA684-C9F3-384F-AF4C-020AC589239E}"/>
    <dgm:cxn modelId="{87F7CFC3-2DFD-274C-8773-349513E2F317}" type="presParOf" srcId="{D4372A1B-8362-4C4B-AD6A-F5B1B7BB3791}" destId="{F1CA878A-F646-5B41-BECD-2E4DE9CC270B}" srcOrd="0" destOrd="0" presId="urn:microsoft.com/office/officeart/2008/layout/VerticalCurvedList"/>
    <dgm:cxn modelId="{B94DEEE2-0FE4-8A4F-BABF-DA4351913AAC}" type="presParOf" srcId="{F1CA878A-F646-5B41-BECD-2E4DE9CC270B}" destId="{FDEC2632-E8AA-1A40-B106-0274DEB95B05}" srcOrd="0" destOrd="0" presId="urn:microsoft.com/office/officeart/2008/layout/VerticalCurvedList"/>
    <dgm:cxn modelId="{21C4E4BD-E951-A244-8482-47671A95AB28}" type="presParOf" srcId="{FDEC2632-E8AA-1A40-B106-0274DEB95B05}" destId="{58419705-3481-2343-844F-0BDF705BB142}" srcOrd="0" destOrd="0" presId="urn:microsoft.com/office/officeart/2008/layout/VerticalCurvedList"/>
    <dgm:cxn modelId="{67BFAAD9-7139-494C-88B8-F801EBE89D46}" type="presParOf" srcId="{FDEC2632-E8AA-1A40-B106-0274DEB95B05}" destId="{57D0EB0A-1654-B942-9771-8CB576DFDA4E}" srcOrd="1" destOrd="0" presId="urn:microsoft.com/office/officeart/2008/layout/VerticalCurvedList"/>
    <dgm:cxn modelId="{B734082C-B285-A948-ACAA-6BE2CDF3AB15}" type="presParOf" srcId="{FDEC2632-E8AA-1A40-B106-0274DEB95B05}" destId="{4D6936D7-0381-4645-A399-FAE3419E47E7}" srcOrd="2" destOrd="0" presId="urn:microsoft.com/office/officeart/2008/layout/VerticalCurvedList"/>
    <dgm:cxn modelId="{F173D0BF-3D8D-744C-AC97-45BD6A35DB39}" type="presParOf" srcId="{FDEC2632-E8AA-1A40-B106-0274DEB95B05}" destId="{58B92AEC-AB2F-5B42-8316-CA5887F522D7}" srcOrd="3" destOrd="0" presId="urn:microsoft.com/office/officeart/2008/layout/VerticalCurvedList"/>
    <dgm:cxn modelId="{581510E3-BA2C-DA4A-88F6-8184DDD261EB}" type="presParOf" srcId="{F1CA878A-F646-5B41-BECD-2E4DE9CC270B}" destId="{09BD4F68-4A8D-3E45-AAD1-E9B9E645D766}" srcOrd="1" destOrd="0" presId="urn:microsoft.com/office/officeart/2008/layout/VerticalCurvedList"/>
    <dgm:cxn modelId="{757C152C-6351-064B-A1E4-D4F589BD693F}" type="presParOf" srcId="{F1CA878A-F646-5B41-BECD-2E4DE9CC270B}" destId="{E3068502-E14B-704A-9D46-03234E265D1B}" srcOrd="2" destOrd="0" presId="urn:microsoft.com/office/officeart/2008/layout/VerticalCurvedList"/>
    <dgm:cxn modelId="{C7B1F837-E02A-2541-BEAD-AC5D970F7294}" type="presParOf" srcId="{E3068502-E14B-704A-9D46-03234E265D1B}" destId="{3E93AFCC-B89A-754A-8183-2B1D0AD53265}" srcOrd="0" destOrd="0" presId="urn:microsoft.com/office/officeart/2008/layout/VerticalCurvedList"/>
    <dgm:cxn modelId="{742CED72-493C-EF4D-97CA-A11FEF949D0F}" type="presParOf" srcId="{F1CA878A-F646-5B41-BECD-2E4DE9CC270B}" destId="{309E70C3-4CEE-DC48-89F1-70E11D167D31}" srcOrd="3" destOrd="0" presId="urn:microsoft.com/office/officeart/2008/layout/VerticalCurvedList"/>
    <dgm:cxn modelId="{59BD1477-BA8F-084A-B420-2038B9373841}" type="presParOf" srcId="{F1CA878A-F646-5B41-BECD-2E4DE9CC270B}" destId="{1913D27E-B7F3-C240-83C4-46CE5A99392A}" srcOrd="4" destOrd="0" presId="urn:microsoft.com/office/officeart/2008/layout/VerticalCurvedList"/>
    <dgm:cxn modelId="{8D96F366-4D12-5E4A-974F-AF04C358D632}" type="presParOf" srcId="{1913D27E-B7F3-C240-83C4-46CE5A99392A}" destId="{8629D7C9-B6C1-8548-B4EC-86D342743482}" srcOrd="0" destOrd="0" presId="urn:microsoft.com/office/officeart/2008/layout/VerticalCurvedList"/>
    <dgm:cxn modelId="{28D41878-05DE-0240-8FF3-69B2FA2E644E}" type="presParOf" srcId="{F1CA878A-F646-5B41-BECD-2E4DE9CC270B}" destId="{729A790B-62F7-1947-A413-9F18D14782D5}" srcOrd="5" destOrd="0" presId="urn:microsoft.com/office/officeart/2008/layout/VerticalCurvedList"/>
    <dgm:cxn modelId="{CED2AC86-2818-1345-8436-D350993A9F0B}" type="presParOf" srcId="{F1CA878A-F646-5B41-BECD-2E4DE9CC270B}" destId="{A83952C9-749B-3946-9593-50F94921FA94}" srcOrd="6" destOrd="0" presId="urn:microsoft.com/office/officeart/2008/layout/VerticalCurvedList"/>
    <dgm:cxn modelId="{0236D682-B502-2E44-A250-07E89996A737}" type="presParOf" srcId="{A83952C9-749B-3946-9593-50F94921FA94}" destId="{5253FBEB-345F-344B-9F45-8853044F2DD2}" srcOrd="0" destOrd="0" presId="urn:microsoft.com/office/officeart/2008/layout/VerticalCurvedList"/>
    <dgm:cxn modelId="{14BB2B65-D076-E24C-8D4F-27DC353EDEA6}" type="presParOf" srcId="{F1CA878A-F646-5B41-BECD-2E4DE9CC270B}" destId="{56C82094-56C2-4D4B-95FD-D7E357695732}" srcOrd="7" destOrd="0" presId="urn:microsoft.com/office/officeart/2008/layout/VerticalCurvedList"/>
    <dgm:cxn modelId="{8CB0F3F7-1745-A647-9EF8-CCCF3A40BD79}" type="presParOf" srcId="{F1CA878A-F646-5B41-BECD-2E4DE9CC270B}" destId="{B2D75885-08EA-D649-90D6-942DA2E7A371}" srcOrd="8" destOrd="0" presId="urn:microsoft.com/office/officeart/2008/layout/VerticalCurvedList"/>
    <dgm:cxn modelId="{660C0855-35C8-1349-B187-881B030F39B5}" type="presParOf" srcId="{B2D75885-08EA-D649-90D6-942DA2E7A371}" destId="{02CF8379-4465-B84D-B876-ABF13FB8E2CA}" srcOrd="0" destOrd="0" presId="urn:microsoft.com/office/officeart/2008/layout/VerticalCurvedList"/>
    <dgm:cxn modelId="{636B79A0-9668-8345-94CC-FAB7F2629C92}" type="presParOf" srcId="{F1CA878A-F646-5B41-BECD-2E4DE9CC270B}" destId="{A84FA9A6-B917-1948-9928-CE2B7AEED9B0}" srcOrd="9" destOrd="0" presId="urn:microsoft.com/office/officeart/2008/layout/VerticalCurvedList"/>
    <dgm:cxn modelId="{68E3FB2F-4F8B-8843-9287-27BF0C9EA2EE}" type="presParOf" srcId="{F1CA878A-F646-5B41-BECD-2E4DE9CC270B}" destId="{BED58D23-C54B-2041-A2D4-127C1A1837CC}" srcOrd="10" destOrd="0" presId="urn:microsoft.com/office/officeart/2008/layout/VerticalCurvedList"/>
    <dgm:cxn modelId="{A2429498-BF11-9F4D-95E5-D8FB38A67324}" type="presParOf" srcId="{BED58D23-C54B-2041-A2D4-127C1A1837CC}" destId="{D9F0C685-93A1-224A-9BEC-DD7C0A5A0F09}" srcOrd="0" destOrd="0" presId="urn:microsoft.com/office/officeart/2008/layout/VerticalCurvedList"/>
    <dgm:cxn modelId="{3E045868-594F-E94A-AEFA-A0B937703571}" type="presParOf" srcId="{F1CA878A-F646-5B41-BECD-2E4DE9CC270B}" destId="{DA1E9BE1-11E7-194B-AF77-E5DB9CB0DE46}" srcOrd="11" destOrd="0" presId="urn:microsoft.com/office/officeart/2008/layout/VerticalCurvedList"/>
    <dgm:cxn modelId="{DE602DFA-DDE9-604F-8906-2E8FA98C59F4}" type="presParOf" srcId="{F1CA878A-F646-5B41-BECD-2E4DE9CC270B}" destId="{069D0C2C-C16D-4944-9302-1FE02A116A9E}" srcOrd="12" destOrd="0" presId="urn:microsoft.com/office/officeart/2008/layout/VerticalCurvedList"/>
    <dgm:cxn modelId="{815A252D-F751-6A45-A221-14A0BE279508}" type="presParOf" srcId="{069D0C2C-C16D-4944-9302-1FE02A116A9E}" destId="{026B9A29-EE04-024B-AC99-D82255CF0CBF}" srcOrd="0" destOrd="0" presId="urn:microsoft.com/office/officeart/2008/layout/VerticalCurvedList"/>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5BA3FAA1-04F5-E144-A74D-E11DA0F4DEEA}">
      <dsp:nvSpPr>
        <dsp:cNvPr id="0" name=""/>
        <dsp:cNvSpPr/>
      </dsp:nvSpPr>
      <dsp:spPr>
        <a:xfrm>
          <a:off x="0" y="218999"/>
          <a:ext cx="8229600" cy="121680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lvl="0" algn="l" defTabSz="1422400">
            <a:lnSpc>
              <a:spcPct val="90000"/>
            </a:lnSpc>
            <a:spcBef>
              <a:spcPct val="0"/>
            </a:spcBef>
            <a:spcAft>
              <a:spcPct val="35000"/>
            </a:spcAft>
          </a:pPr>
          <a:r>
            <a:rPr lang="en-US" sz="3200" kern="1200" dirty="0" smtClean="0"/>
            <a:t>Earliest was ALOHA</a:t>
          </a:r>
          <a:endParaRPr lang="en-US" sz="3200" kern="1200" dirty="0"/>
        </a:p>
      </dsp:txBody>
      <dsp:txXfrm>
        <a:off x="0" y="218999"/>
        <a:ext cx="8229600" cy="1216800"/>
      </dsp:txXfrm>
    </dsp:sp>
    <dsp:sp modelId="{CB294097-7454-154A-9663-08F844F03C0D}">
      <dsp:nvSpPr>
        <dsp:cNvPr id="0" name=""/>
        <dsp:cNvSpPr/>
      </dsp:nvSpPr>
      <dsp:spPr>
        <a:xfrm>
          <a:off x="0" y="1435800"/>
          <a:ext cx="8229600" cy="16146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61290" tIns="30480" rIns="170688" bIns="30480" numCol="1" spcCol="1270" anchor="t" anchorCtr="0">
          <a:noAutofit/>
        </a:bodyPr>
        <a:lstStyle/>
        <a:p>
          <a:pPr marL="228600" lvl="1" indent="-228600" algn="l" defTabSz="1066800">
            <a:lnSpc>
              <a:spcPct val="90000"/>
            </a:lnSpc>
            <a:spcBef>
              <a:spcPct val="0"/>
            </a:spcBef>
            <a:spcAft>
              <a:spcPct val="20000"/>
            </a:spcAft>
            <a:buChar char="••"/>
          </a:pPr>
          <a:r>
            <a:rPr lang="en-US" sz="2400" kern="1200" dirty="0" smtClean="0"/>
            <a:t>Developed for packet radio networks</a:t>
          </a:r>
          <a:endParaRPr lang="en-US" sz="2400" kern="1200" dirty="0"/>
        </a:p>
        <a:p>
          <a:pPr marL="228600" lvl="1" indent="-228600" algn="l" defTabSz="1066800">
            <a:lnSpc>
              <a:spcPct val="90000"/>
            </a:lnSpc>
            <a:spcBef>
              <a:spcPct val="0"/>
            </a:spcBef>
            <a:spcAft>
              <a:spcPct val="20000"/>
            </a:spcAft>
            <a:buChar char="••"/>
          </a:pPr>
          <a:r>
            <a:rPr lang="en-US" sz="2400" kern="1200" dirty="0" smtClean="0"/>
            <a:t>Station may transmit a frame at any time</a:t>
          </a:r>
        </a:p>
        <a:p>
          <a:pPr marL="228600" lvl="1" indent="-228600" algn="l" defTabSz="1066800">
            <a:lnSpc>
              <a:spcPct val="90000"/>
            </a:lnSpc>
            <a:spcBef>
              <a:spcPct val="0"/>
            </a:spcBef>
            <a:spcAft>
              <a:spcPct val="20000"/>
            </a:spcAft>
            <a:buChar char="••"/>
          </a:pPr>
          <a:r>
            <a:rPr lang="en-US" sz="2400" kern="1200" dirty="0" smtClean="0"/>
            <a:t>If frame is determined invalid, it is ignored</a:t>
          </a:r>
        </a:p>
        <a:p>
          <a:pPr marL="228600" lvl="1" indent="-228600" algn="l" defTabSz="1066800">
            <a:lnSpc>
              <a:spcPct val="90000"/>
            </a:lnSpc>
            <a:spcBef>
              <a:spcPct val="0"/>
            </a:spcBef>
            <a:spcAft>
              <a:spcPct val="20000"/>
            </a:spcAft>
            <a:buChar char="••"/>
          </a:pPr>
          <a:r>
            <a:rPr lang="en-US" sz="2400" kern="1200" dirty="0" smtClean="0"/>
            <a:t>Maximum utilization of channel about 18%</a:t>
          </a:r>
        </a:p>
      </dsp:txBody>
      <dsp:txXfrm>
        <a:off x="0" y="1435800"/>
        <a:ext cx="8229600" cy="1614600"/>
      </dsp:txXfrm>
    </dsp:sp>
    <dsp:sp modelId="{AF2F8786-81CC-2747-AC18-A84BB3826DEB}">
      <dsp:nvSpPr>
        <dsp:cNvPr id="0" name=""/>
        <dsp:cNvSpPr/>
      </dsp:nvSpPr>
      <dsp:spPr>
        <a:xfrm>
          <a:off x="0" y="3041982"/>
          <a:ext cx="8229600" cy="121680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lvl="0" algn="l" defTabSz="1422400">
            <a:lnSpc>
              <a:spcPct val="90000"/>
            </a:lnSpc>
            <a:spcBef>
              <a:spcPct val="0"/>
            </a:spcBef>
            <a:spcAft>
              <a:spcPct val="35000"/>
            </a:spcAft>
          </a:pPr>
          <a:r>
            <a:rPr lang="en-US" sz="3200" kern="1200" dirty="0" smtClean="0"/>
            <a:t>Next came slotted ALOHA</a:t>
          </a:r>
          <a:endParaRPr lang="en-US" sz="3200" kern="1200" dirty="0"/>
        </a:p>
      </dsp:txBody>
      <dsp:txXfrm>
        <a:off x="0" y="3041982"/>
        <a:ext cx="8229600" cy="1216800"/>
      </dsp:txXfrm>
    </dsp:sp>
    <dsp:sp modelId="{2E639A2D-A1EC-E342-BFF0-1AB1522FC794}">
      <dsp:nvSpPr>
        <dsp:cNvPr id="0" name=""/>
        <dsp:cNvSpPr/>
      </dsp:nvSpPr>
      <dsp:spPr>
        <a:xfrm>
          <a:off x="0" y="4267200"/>
          <a:ext cx="8229600" cy="10764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61290" tIns="30480" rIns="170688" bIns="30480" numCol="1" spcCol="1270" anchor="t" anchorCtr="0">
          <a:noAutofit/>
        </a:bodyPr>
        <a:lstStyle/>
        <a:p>
          <a:pPr marL="228600" lvl="1" indent="-228600" algn="l" defTabSz="1066800">
            <a:lnSpc>
              <a:spcPct val="90000"/>
            </a:lnSpc>
            <a:spcBef>
              <a:spcPct val="0"/>
            </a:spcBef>
            <a:spcAft>
              <a:spcPct val="20000"/>
            </a:spcAft>
            <a:buChar char="••"/>
          </a:pPr>
          <a:r>
            <a:rPr lang="en-US" sz="2400" kern="1200" dirty="0" smtClean="0"/>
            <a:t>Organized slots equal to transmission time</a:t>
          </a:r>
          <a:endParaRPr lang="en-US" sz="2400" kern="1200" dirty="0"/>
        </a:p>
        <a:p>
          <a:pPr marL="228600" lvl="1" indent="-228600" algn="l" defTabSz="1066800">
            <a:lnSpc>
              <a:spcPct val="90000"/>
            </a:lnSpc>
            <a:spcBef>
              <a:spcPct val="0"/>
            </a:spcBef>
            <a:spcAft>
              <a:spcPct val="20000"/>
            </a:spcAft>
            <a:buChar char="••"/>
          </a:pPr>
          <a:r>
            <a:rPr lang="en-US" sz="2400" kern="1200" dirty="0" smtClean="0"/>
            <a:t>Increased utilization to about 37%</a:t>
          </a:r>
          <a:endParaRPr lang="en-US" sz="2400" kern="1200" dirty="0"/>
        </a:p>
      </dsp:txBody>
      <dsp:txXfrm>
        <a:off x="0" y="4267200"/>
        <a:ext cx="8229600" cy="1076400"/>
      </dsp:txXfrm>
    </dsp:sp>
  </dsp:spTree>
</dsp:drawing>
</file>

<file path=ppt/diagrams/drawing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C5CFCD5E-B2EA-2946-932D-DA835BBDBF3C}">
      <dsp:nvSpPr>
        <dsp:cNvPr id="0" name=""/>
        <dsp:cNvSpPr/>
      </dsp:nvSpPr>
      <dsp:spPr>
        <a:xfrm>
          <a:off x="1311771" y="282"/>
          <a:ext cx="3320057" cy="1660028"/>
        </a:xfrm>
        <a:prstGeom prst="roundRect">
          <a:avLst>
            <a:gd name="adj" fmla="val 10000"/>
          </a:avLst>
        </a:prstGeom>
        <a:solidFill>
          <a:schemeClr val="accent1">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rtl="0">
            <a:lnSpc>
              <a:spcPct val="90000"/>
            </a:lnSpc>
            <a:spcBef>
              <a:spcPct val="0"/>
            </a:spcBef>
            <a:spcAft>
              <a:spcPct val="35000"/>
            </a:spcAft>
          </a:pPr>
          <a:r>
            <a:rPr lang="en-US" sz="2000" b="1" i="0" kern="1200" dirty="0" smtClean="0"/>
            <a:t>If the medium is idle, transmit; otherwise, go to step 2</a:t>
          </a:r>
          <a:endParaRPr lang="en-US" sz="2000" b="1" i="0" kern="1200" dirty="0"/>
        </a:p>
      </dsp:txBody>
      <dsp:txXfrm>
        <a:off x="1311771" y="282"/>
        <a:ext cx="3320057" cy="1660028"/>
      </dsp:txXfrm>
    </dsp:sp>
    <dsp:sp modelId="{F23D5A1B-C4AF-604C-BE21-96EC94F93E7E}">
      <dsp:nvSpPr>
        <dsp:cNvPr id="0" name=""/>
        <dsp:cNvSpPr/>
      </dsp:nvSpPr>
      <dsp:spPr>
        <a:xfrm rot="5400000">
          <a:off x="2105488" y="2452694"/>
          <a:ext cx="1732622" cy="581010"/>
        </a:xfrm>
        <a:prstGeom prst="leftRightArrow">
          <a:avLst>
            <a:gd name="adj1" fmla="val 60000"/>
            <a:gd name="adj2" fmla="val 50000"/>
          </a:avLst>
        </a:prstGeom>
        <a:solidFill>
          <a:schemeClr val="accent1">
            <a:tint val="60000"/>
            <a:hueOff val="0"/>
            <a:satOff val="0"/>
            <a:lumOff val="0"/>
            <a:alphaOff val="0"/>
          </a:schemeClr>
        </a:solidFill>
        <a:ln>
          <a:noFill/>
        </a:ln>
        <a:effectLst>
          <a:outerShdw blurRad="40000" dist="20000" dir="5400000" rotWithShape="0">
            <a:srgbClr val="000000">
              <a:alpha val="38000"/>
            </a:srgbClr>
          </a:outerShdw>
        </a:effectLst>
      </dsp:spPr>
      <dsp:style>
        <a:lnRef idx="0">
          <a:scrgbClr r="0" g="0" b="0"/>
        </a:lnRef>
        <a:fillRef idx="1">
          <a:scrgbClr r="0" g="0" b="0"/>
        </a:fillRef>
        <a:effectRef idx="1">
          <a:scrgbClr r="0" g="0" b="0"/>
        </a:effectRef>
        <a:fontRef idx="minor">
          <a:schemeClr val="lt1"/>
        </a:fontRef>
      </dsp:style>
      <dsp:txBody>
        <a:bodyPr spcFirstLastPara="0" vert="horz" wrap="square" lIns="0" tIns="0" rIns="0" bIns="0" numCol="1" spcCol="1270" anchor="ctr" anchorCtr="0">
          <a:noAutofit/>
        </a:bodyPr>
        <a:lstStyle/>
        <a:p>
          <a:pPr lvl="0" algn="ctr" defTabSz="711200">
            <a:lnSpc>
              <a:spcPct val="90000"/>
            </a:lnSpc>
            <a:spcBef>
              <a:spcPct val="0"/>
            </a:spcBef>
            <a:spcAft>
              <a:spcPct val="35000"/>
            </a:spcAft>
          </a:pPr>
          <a:endParaRPr lang="en-US" sz="1600" kern="1200"/>
        </a:p>
      </dsp:txBody>
      <dsp:txXfrm rot="5400000">
        <a:off x="2105488" y="2452694"/>
        <a:ext cx="1732622" cy="581010"/>
      </dsp:txXfrm>
    </dsp:sp>
    <dsp:sp modelId="{18A92EB3-EB7E-014C-891D-B93DFEE792C9}">
      <dsp:nvSpPr>
        <dsp:cNvPr id="0" name=""/>
        <dsp:cNvSpPr/>
      </dsp:nvSpPr>
      <dsp:spPr>
        <a:xfrm>
          <a:off x="1311771" y="3826088"/>
          <a:ext cx="3320057" cy="1660028"/>
        </a:xfrm>
        <a:prstGeom prst="roundRect">
          <a:avLst>
            <a:gd name="adj" fmla="val 10000"/>
          </a:avLst>
        </a:prstGeom>
        <a:solidFill>
          <a:schemeClr val="accent1">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rtl="0">
            <a:lnSpc>
              <a:spcPct val="90000"/>
            </a:lnSpc>
            <a:spcBef>
              <a:spcPct val="0"/>
            </a:spcBef>
            <a:spcAft>
              <a:spcPct val="35000"/>
            </a:spcAft>
          </a:pPr>
          <a:r>
            <a:rPr lang="en-US" sz="2000" b="1" i="0" kern="1200" dirty="0" smtClean="0"/>
            <a:t>If the medium is busy, wait an amount of time drawn from a probability distribution and repeat step 1</a:t>
          </a:r>
          <a:endParaRPr lang="en-US" sz="2000" b="1" i="0" kern="1200" dirty="0"/>
        </a:p>
      </dsp:txBody>
      <dsp:txXfrm>
        <a:off x="1311771" y="3826088"/>
        <a:ext cx="3320057" cy="1660028"/>
      </dsp:txXfrm>
    </dsp:sp>
    <dsp:sp modelId="{4D8FD37F-7D5B-1048-ABC5-B90FED0D8856}">
      <dsp:nvSpPr>
        <dsp:cNvPr id="0" name=""/>
        <dsp:cNvSpPr/>
      </dsp:nvSpPr>
      <dsp:spPr>
        <a:xfrm rot="16200000">
          <a:off x="2105488" y="2452694"/>
          <a:ext cx="1732622" cy="581010"/>
        </a:xfrm>
        <a:prstGeom prst="leftRightArrow">
          <a:avLst>
            <a:gd name="adj1" fmla="val 60000"/>
            <a:gd name="adj2" fmla="val 50000"/>
          </a:avLst>
        </a:prstGeom>
        <a:solidFill>
          <a:schemeClr val="accent1">
            <a:tint val="60000"/>
            <a:hueOff val="0"/>
            <a:satOff val="0"/>
            <a:lumOff val="0"/>
            <a:alphaOff val="0"/>
          </a:schemeClr>
        </a:solidFill>
        <a:ln>
          <a:noFill/>
        </a:ln>
        <a:effectLst>
          <a:outerShdw blurRad="40000" dist="20000" dir="5400000" rotWithShape="0">
            <a:srgbClr val="000000">
              <a:alpha val="38000"/>
            </a:srgbClr>
          </a:outerShdw>
        </a:effectLst>
      </dsp:spPr>
      <dsp:style>
        <a:lnRef idx="0">
          <a:scrgbClr r="0" g="0" b="0"/>
        </a:lnRef>
        <a:fillRef idx="1">
          <a:scrgbClr r="0" g="0" b="0"/>
        </a:fillRef>
        <a:effectRef idx="1">
          <a:scrgbClr r="0" g="0" b="0"/>
        </a:effectRef>
        <a:fontRef idx="minor">
          <a:schemeClr val="lt1"/>
        </a:fontRef>
      </dsp:style>
      <dsp:txBody>
        <a:bodyPr spcFirstLastPara="0" vert="horz" wrap="square" lIns="0" tIns="0" rIns="0" bIns="0" numCol="1" spcCol="1270" anchor="ctr" anchorCtr="0">
          <a:noAutofit/>
        </a:bodyPr>
        <a:lstStyle/>
        <a:p>
          <a:pPr lvl="0" algn="ctr" defTabSz="711200">
            <a:lnSpc>
              <a:spcPct val="90000"/>
            </a:lnSpc>
            <a:spcBef>
              <a:spcPct val="0"/>
            </a:spcBef>
            <a:spcAft>
              <a:spcPct val="35000"/>
            </a:spcAft>
          </a:pPr>
          <a:endParaRPr lang="en-US" sz="1600" kern="1200"/>
        </a:p>
      </dsp:txBody>
      <dsp:txXfrm rot="16200000">
        <a:off x="2105488" y="2452694"/>
        <a:ext cx="1732622" cy="581010"/>
      </dsp:txXfrm>
    </dsp:sp>
  </dsp:spTree>
</dsp:drawing>
</file>

<file path=ppt/diagrams/drawing3.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6CBEAF7A-C6E3-4A08-B82D-54C77675A34E}">
      <dsp:nvSpPr>
        <dsp:cNvPr id="0" name=""/>
        <dsp:cNvSpPr/>
      </dsp:nvSpPr>
      <dsp:spPr>
        <a:xfrm>
          <a:off x="3683" y="543416"/>
          <a:ext cx="1610506" cy="4475767"/>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kern="1200" dirty="0" smtClean="0">
              <a:solidFill>
                <a:schemeClr val="tx1"/>
              </a:solidFill>
              <a:latin typeface="Times New Roman" pitchFamily="-110" charset="0"/>
              <a:ea typeface="+mn-ea"/>
              <a:cs typeface="+mn-cs"/>
            </a:rPr>
            <a:t>If the medium is idle, transmit; otherwise, go to step 2</a:t>
          </a:r>
          <a:endParaRPr lang="en-US" sz="2000" kern="1200" dirty="0"/>
        </a:p>
      </dsp:txBody>
      <dsp:txXfrm>
        <a:off x="3683" y="543416"/>
        <a:ext cx="1610506" cy="4475767"/>
      </dsp:txXfrm>
    </dsp:sp>
    <dsp:sp modelId="{13F4F02B-743F-47B6-9BDB-99D21022A6B3}">
      <dsp:nvSpPr>
        <dsp:cNvPr id="0" name=""/>
        <dsp:cNvSpPr/>
      </dsp:nvSpPr>
      <dsp:spPr>
        <a:xfrm>
          <a:off x="1775240" y="2581597"/>
          <a:ext cx="341427" cy="399405"/>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755650">
            <a:lnSpc>
              <a:spcPct val="90000"/>
            </a:lnSpc>
            <a:spcBef>
              <a:spcPct val="0"/>
            </a:spcBef>
            <a:spcAft>
              <a:spcPct val="35000"/>
            </a:spcAft>
          </a:pPr>
          <a:endParaRPr lang="en-US" sz="1700" kern="1200" dirty="0"/>
        </a:p>
      </dsp:txBody>
      <dsp:txXfrm>
        <a:off x="1775240" y="2581597"/>
        <a:ext cx="341427" cy="399405"/>
      </dsp:txXfrm>
    </dsp:sp>
    <dsp:sp modelId="{A9C367CB-F42F-4E1E-A9F9-FC08B21EE656}">
      <dsp:nvSpPr>
        <dsp:cNvPr id="0" name=""/>
        <dsp:cNvSpPr/>
      </dsp:nvSpPr>
      <dsp:spPr>
        <a:xfrm>
          <a:off x="2258392" y="543416"/>
          <a:ext cx="1610506" cy="4475767"/>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kern="1200" dirty="0" smtClean="0">
              <a:solidFill>
                <a:schemeClr val="tx1"/>
              </a:solidFill>
              <a:latin typeface="Times New Roman" pitchFamily="-110" charset="0"/>
              <a:ea typeface="+mn-ea"/>
              <a:cs typeface="+mn-cs"/>
            </a:rPr>
            <a:t>If the medium is busy, continue to listen until the channel is idle, then transmit immediately</a:t>
          </a:r>
          <a:endParaRPr lang="en-US" sz="2000" kern="1200" dirty="0"/>
        </a:p>
      </dsp:txBody>
      <dsp:txXfrm>
        <a:off x="2258392" y="543416"/>
        <a:ext cx="1610506" cy="4475767"/>
      </dsp:txXfrm>
    </dsp:sp>
    <dsp:sp modelId="{1B6401A8-F1F2-4E0D-A15A-2F576C421E8A}">
      <dsp:nvSpPr>
        <dsp:cNvPr id="0" name=""/>
        <dsp:cNvSpPr/>
      </dsp:nvSpPr>
      <dsp:spPr>
        <a:xfrm>
          <a:off x="4029949" y="2581597"/>
          <a:ext cx="341427" cy="399405"/>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755650">
            <a:lnSpc>
              <a:spcPct val="90000"/>
            </a:lnSpc>
            <a:spcBef>
              <a:spcPct val="0"/>
            </a:spcBef>
            <a:spcAft>
              <a:spcPct val="35000"/>
            </a:spcAft>
          </a:pPr>
          <a:endParaRPr lang="en-US" sz="1700" kern="1200" dirty="0"/>
        </a:p>
      </dsp:txBody>
      <dsp:txXfrm>
        <a:off x="4029949" y="2581597"/>
        <a:ext cx="341427" cy="399405"/>
      </dsp:txXfrm>
    </dsp:sp>
    <dsp:sp modelId="{9FD2138E-01AE-4655-AA85-BFE12A8A7B32}">
      <dsp:nvSpPr>
        <dsp:cNvPr id="0" name=""/>
        <dsp:cNvSpPr/>
      </dsp:nvSpPr>
      <dsp:spPr>
        <a:xfrm>
          <a:off x="4513101" y="77690"/>
          <a:ext cx="1610506" cy="5407219"/>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endParaRPr lang="en-US" sz="2000" kern="1200" dirty="0" smtClean="0">
            <a:solidFill>
              <a:schemeClr val="tx1"/>
            </a:solidFill>
            <a:latin typeface="Times New Roman" pitchFamily="-110" charset="0"/>
            <a:ea typeface="+mn-ea"/>
            <a:cs typeface="+mn-cs"/>
          </a:endParaRPr>
        </a:p>
        <a:p>
          <a:pPr lvl="0" algn="ctr" defTabSz="889000">
            <a:lnSpc>
              <a:spcPct val="90000"/>
            </a:lnSpc>
            <a:spcBef>
              <a:spcPct val="0"/>
            </a:spcBef>
            <a:spcAft>
              <a:spcPct val="35000"/>
            </a:spcAft>
          </a:pPr>
          <a:r>
            <a:rPr lang="en-US" sz="2000" kern="1200" dirty="0" smtClean="0">
              <a:solidFill>
                <a:schemeClr val="tx1"/>
              </a:solidFill>
              <a:latin typeface="Times New Roman" pitchFamily="-110" charset="0"/>
              <a:ea typeface="+mn-ea"/>
              <a:cs typeface="+mn-cs"/>
            </a:rPr>
            <a:t>If a collision is detected, transmit a brief jamming signal to assure that all stations know that there has been a collision and cease transmission</a:t>
          </a:r>
          <a:endParaRPr lang="en-US" sz="2000" kern="1200" dirty="0"/>
        </a:p>
      </dsp:txBody>
      <dsp:txXfrm>
        <a:off x="4513101" y="77690"/>
        <a:ext cx="1610506" cy="5407219"/>
      </dsp:txXfrm>
    </dsp:sp>
    <dsp:sp modelId="{5AB6A735-7C46-4AEB-91C0-3602E42D7F2A}">
      <dsp:nvSpPr>
        <dsp:cNvPr id="0" name=""/>
        <dsp:cNvSpPr/>
      </dsp:nvSpPr>
      <dsp:spPr>
        <a:xfrm>
          <a:off x="6284658" y="2581597"/>
          <a:ext cx="341427" cy="399405"/>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755650">
            <a:lnSpc>
              <a:spcPct val="90000"/>
            </a:lnSpc>
            <a:spcBef>
              <a:spcPct val="0"/>
            </a:spcBef>
            <a:spcAft>
              <a:spcPct val="35000"/>
            </a:spcAft>
          </a:pPr>
          <a:endParaRPr lang="en-US" sz="1700" kern="1200" dirty="0"/>
        </a:p>
      </dsp:txBody>
      <dsp:txXfrm>
        <a:off x="6284658" y="2581597"/>
        <a:ext cx="341427" cy="399405"/>
      </dsp:txXfrm>
    </dsp:sp>
    <dsp:sp modelId="{7701B798-1262-4CA4-8187-4460B0EB6D91}">
      <dsp:nvSpPr>
        <dsp:cNvPr id="0" name=""/>
        <dsp:cNvSpPr/>
      </dsp:nvSpPr>
      <dsp:spPr>
        <a:xfrm>
          <a:off x="6767810" y="304790"/>
          <a:ext cx="1610506" cy="4953018"/>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endParaRPr lang="en-US" sz="2000" kern="1200" dirty="0" smtClean="0">
            <a:solidFill>
              <a:schemeClr val="tx1"/>
            </a:solidFill>
            <a:latin typeface="Times New Roman" pitchFamily="-110" charset="0"/>
            <a:ea typeface="+mn-ea"/>
            <a:cs typeface="+mn-cs"/>
          </a:endParaRPr>
        </a:p>
        <a:p>
          <a:pPr lvl="0" algn="ctr" defTabSz="889000">
            <a:lnSpc>
              <a:spcPct val="90000"/>
            </a:lnSpc>
            <a:spcBef>
              <a:spcPct val="0"/>
            </a:spcBef>
            <a:spcAft>
              <a:spcPct val="35000"/>
            </a:spcAft>
          </a:pPr>
          <a:r>
            <a:rPr lang="en-US" sz="2000" kern="1200" dirty="0" smtClean="0">
              <a:solidFill>
                <a:schemeClr val="tx1"/>
              </a:solidFill>
              <a:latin typeface="Times New Roman" pitchFamily="-110" charset="0"/>
              <a:ea typeface="+mn-ea"/>
              <a:cs typeface="+mn-cs"/>
            </a:rPr>
            <a:t>After transmitting the jamming signal, wait a random amount of time, referred to as the </a:t>
          </a:r>
          <a:r>
            <a:rPr lang="en-US" sz="2000" b="1" i="1" kern="1200" dirty="0" smtClean="0">
              <a:solidFill>
                <a:schemeClr val="tx1"/>
              </a:solidFill>
              <a:latin typeface="Times New Roman" pitchFamily="-110" charset="0"/>
              <a:ea typeface="+mn-ea"/>
              <a:cs typeface="+mn-cs"/>
            </a:rPr>
            <a:t>backoff</a:t>
          </a:r>
          <a:r>
            <a:rPr lang="en-US" sz="2000" kern="1200" dirty="0" smtClean="0">
              <a:solidFill>
                <a:schemeClr val="tx1"/>
              </a:solidFill>
              <a:latin typeface="Times New Roman" pitchFamily="-110" charset="0"/>
              <a:ea typeface="+mn-ea"/>
              <a:cs typeface="+mn-cs"/>
            </a:rPr>
            <a:t>, then attempt to transmit again</a:t>
          </a:r>
          <a:endParaRPr lang="en-US" sz="2000" kern="1200" dirty="0"/>
        </a:p>
      </dsp:txBody>
      <dsp:txXfrm>
        <a:off x="6767810" y="304790"/>
        <a:ext cx="1610506" cy="4953018"/>
      </dsp:txXfrm>
    </dsp:sp>
  </dsp:spTree>
</dsp:drawing>
</file>

<file path=ppt/diagrams/drawing4.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9FF5B44B-4526-47FA-8639-2B875C7C7809}">
      <dsp:nvSpPr>
        <dsp:cNvPr id="0" name=""/>
        <dsp:cNvSpPr/>
      </dsp:nvSpPr>
      <dsp:spPr>
        <a:xfrm>
          <a:off x="0" y="677778"/>
          <a:ext cx="8001034" cy="2769135"/>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56450" tIns="1145540" rIns="656450" bIns="170688" numCol="1" spcCol="1270" anchor="t" anchorCtr="0">
          <a:noAutofit/>
        </a:bodyPr>
        <a:lstStyle/>
        <a:p>
          <a:pPr marL="228600" lvl="1" indent="-228600" algn="l" defTabSz="1066800">
            <a:lnSpc>
              <a:spcPct val="90000"/>
            </a:lnSpc>
            <a:spcBef>
              <a:spcPct val="0"/>
            </a:spcBef>
            <a:spcAft>
              <a:spcPct val="15000"/>
            </a:spcAft>
            <a:buChar char="••"/>
          </a:pPr>
          <a:r>
            <a:rPr kumimoji="1" lang="en-GB" sz="2400" b="1" i="0" kern="1200" dirty="0" smtClean="0"/>
            <a:t>Because of greed</a:t>
          </a:r>
          <a:r>
            <a:rPr kumimoji="1" lang="en-US" sz="2400" b="1" i="0" kern="1200" dirty="0" smtClean="0"/>
            <a:t> of the stations</a:t>
          </a:r>
          <a:endParaRPr lang="en-US" sz="2400" b="1" i="0" kern="1200" dirty="0"/>
        </a:p>
        <a:p>
          <a:pPr marL="228600" lvl="1" indent="-228600" algn="l" defTabSz="1066800">
            <a:lnSpc>
              <a:spcPct val="90000"/>
            </a:lnSpc>
            <a:spcBef>
              <a:spcPct val="0"/>
            </a:spcBef>
            <a:spcAft>
              <a:spcPct val="15000"/>
            </a:spcAft>
            <a:buChar char="••"/>
          </a:pPr>
          <a:r>
            <a:rPr kumimoji="1" lang="en-US" sz="2400" b="1" i="0" kern="1200" dirty="0" smtClean="0"/>
            <a:t>Wasted time due to collisions is short </a:t>
          </a:r>
          <a:endParaRPr kumimoji="1" lang="en-US" sz="2400" b="1" i="0" kern="1200" dirty="0"/>
        </a:p>
        <a:p>
          <a:pPr marL="228600" lvl="1" indent="-228600" algn="l" defTabSz="1066800">
            <a:lnSpc>
              <a:spcPct val="90000"/>
            </a:lnSpc>
            <a:spcBef>
              <a:spcPct val="0"/>
            </a:spcBef>
            <a:spcAft>
              <a:spcPct val="15000"/>
            </a:spcAft>
            <a:buChar char="••"/>
          </a:pPr>
          <a:r>
            <a:rPr kumimoji="1" lang="en-GB" sz="2400" b="1" i="0" kern="1200" dirty="0" smtClean="0"/>
            <a:t>With</a:t>
          </a:r>
          <a:r>
            <a:rPr kumimoji="1" lang="en-US" sz="2400" b="1" i="0" kern="1200" dirty="0" smtClean="0"/>
            <a:t> random backoff</a:t>
          </a:r>
          <a:r>
            <a:rPr kumimoji="1" lang="en-GB" sz="2400" b="1" i="0" kern="1200" dirty="0" smtClean="0"/>
            <a:t> </a:t>
          </a:r>
          <a:r>
            <a:rPr kumimoji="1" lang="en-US" sz="2400" b="1" i="0" kern="1200" dirty="0" smtClean="0"/>
            <a:t>unlikely to collide on next attempt to send</a:t>
          </a:r>
          <a:endParaRPr kumimoji="1" lang="en-US" sz="2400" b="1" i="0" kern="1200" dirty="0"/>
        </a:p>
      </dsp:txBody>
      <dsp:txXfrm>
        <a:off x="0" y="677778"/>
        <a:ext cx="8001034" cy="2769135"/>
      </dsp:txXfrm>
    </dsp:sp>
    <dsp:sp modelId="{BAEA2B29-68BB-4863-A17D-968D894EBBD8}">
      <dsp:nvSpPr>
        <dsp:cNvPr id="0" name=""/>
        <dsp:cNvSpPr/>
      </dsp:nvSpPr>
      <dsp:spPr>
        <a:xfrm>
          <a:off x="533399" y="457204"/>
          <a:ext cx="4803437" cy="1335532"/>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3790" tIns="0" rIns="223790" bIns="0" numCol="1" spcCol="1270" anchor="ctr" anchorCtr="0">
          <a:noAutofit/>
        </a:bodyPr>
        <a:lstStyle/>
        <a:p>
          <a:pPr lvl="0" algn="l" defTabSz="1066800">
            <a:lnSpc>
              <a:spcPct val="90000"/>
            </a:lnSpc>
            <a:spcBef>
              <a:spcPct val="0"/>
            </a:spcBef>
            <a:spcAft>
              <a:spcPct val="35000"/>
            </a:spcAft>
          </a:pPr>
          <a:r>
            <a:rPr kumimoji="1" lang="en-US" sz="2400" b="1" i="0" kern="1200" dirty="0" smtClean="0"/>
            <a:t>1-persistent seem</a:t>
          </a:r>
          <a:r>
            <a:rPr kumimoji="1" lang="en-GB" sz="2400" b="1" i="0" kern="1200" dirty="0" smtClean="0"/>
            <a:t>s</a:t>
          </a:r>
          <a:r>
            <a:rPr kumimoji="1" lang="en-US" sz="2400" b="1" i="0" kern="1200" dirty="0" smtClean="0"/>
            <a:t> more unstable than p-persistent </a:t>
          </a:r>
          <a:endParaRPr lang="en-US" sz="2400" b="1" i="0" kern="1200" dirty="0"/>
        </a:p>
      </dsp:txBody>
      <dsp:txXfrm>
        <a:off x="533399" y="457204"/>
        <a:ext cx="4803437" cy="1335532"/>
      </dsp:txXfrm>
    </dsp:sp>
  </dsp:spTree>
</dsp:drawing>
</file>

<file path=ppt/diagrams/drawing5.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B26F4CC7-6A59-A646-8624-A094FFF72015}">
      <dsp:nvSpPr>
        <dsp:cNvPr id="0" name=""/>
        <dsp:cNvSpPr/>
      </dsp:nvSpPr>
      <dsp:spPr>
        <a:xfrm>
          <a:off x="0" y="0"/>
          <a:ext cx="4114800" cy="5410200"/>
        </a:xfrm>
        <a:prstGeom prst="roundRect">
          <a:avLst>
            <a:gd name="adj" fmla="val 10000"/>
          </a:avLst>
        </a:prstGeom>
        <a:solidFill>
          <a:schemeClr val="accent1">
            <a:tint val="40000"/>
            <a:hueOff val="0"/>
            <a:satOff val="0"/>
            <a:lumOff val="0"/>
            <a:alphaOff val="0"/>
          </a:schemeClr>
        </a:solidFill>
        <a:ln>
          <a:noFill/>
        </a:ln>
        <a:effectLst/>
        <a:sp3d z="-400500" extrusionH="63500" contourW="12700" prstMaterial="matte">
          <a:contourClr>
            <a:schemeClr val="lt1">
              <a:tint val="50000"/>
            </a:schemeClr>
          </a:contourClr>
        </a:sp3d>
      </dsp:spPr>
      <dsp:style>
        <a:lnRef idx="0">
          <a:scrgbClr r="0" g="0" b="0"/>
        </a:lnRef>
        <a:fillRef idx="1">
          <a:scrgbClr r="0" g="0" b="0"/>
        </a:fillRef>
        <a:effectRef idx="0">
          <a:scrgbClr r="0" g="0" b="0"/>
        </a:effectRef>
        <a:fontRef idx="minor"/>
      </dsp:style>
      <dsp:txBody>
        <a:bodyPr spcFirstLastPara="0" vert="horz" wrap="square" lIns="137160" tIns="137160" rIns="137160" bIns="137160" numCol="1" spcCol="1270" anchor="ctr" anchorCtr="0">
          <a:noAutofit/>
        </a:bodyPr>
        <a:lstStyle/>
        <a:p>
          <a:pPr lvl="0" algn="ctr" defTabSz="1600200">
            <a:lnSpc>
              <a:spcPct val="90000"/>
            </a:lnSpc>
            <a:spcBef>
              <a:spcPct val="0"/>
            </a:spcBef>
            <a:spcAft>
              <a:spcPct val="35000"/>
            </a:spcAft>
          </a:pPr>
          <a:r>
            <a:rPr kumimoji="1" lang="en-US" sz="3600" kern="1200" dirty="0" smtClean="0"/>
            <a:t>On twisted pair</a:t>
          </a:r>
        </a:p>
        <a:p>
          <a:pPr lvl="0" algn="ctr" defTabSz="1600200">
            <a:lnSpc>
              <a:spcPct val="90000"/>
            </a:lnSpc>
            <a:spcBef>
              <a:spcPct val="0"/>
            </a:spcBef>
            <a:spcAft>
              <a:spcPct val="35000"/>
            </a:spcAft>
          </a:pPr>
          <a:r>
            <a:rPr kumimoji="1" lang="en-US" sz="3600" kern="1200" dirty="0" smtClean="0"/>
            <a:t> (star-topology)</a:t>
          </a:r>
          <a:endParaRPr kumimoji="1" lang="en-US" sz="3600" kern="1200" dirty="0"/>
        </a:p>
      </dsp:txBody>
      <dsp:txXfrm>
        <a:off x="0" y="0"/>
        <a:ext cx="4114800" cy="1623060"/>
      </dsp:txXfrm>
    </dsp:sp>
    <dsp:sp modelId="{A06C27E1-31C3-F244-95F1-957334747615}">
      <dsp:nvSpPr>
        <dsp:cNvPr id="0" name=""/>
        <dsp:cNvSpPr/>
      </dsp:nvSpPr>
      <dsp:spPr>
        <a:xfrm>
          <a:off x="411480" y="1624645"/>
          <a:ext cx="3291840" cy="1631249"/>
        </a:xfrm>
        <a:prstGeom prst="roundRect">
          <a:avLst>
            <a:gd name="adj" fmla="val 10000"/>
          </a:avLst>
        </a:prstGeom>
        <a:solidFill>
          <a:schemeClr val="accent1">
            <a:hueOff val="0"/>
            <a:satOff val="0"/>
            <a:lumOff val="0"/>
            <a:alphaOff val="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66040" tIns="49530" rIns="66040" bIns="49530" numCol="1" spcCol="1270" anchor="ctr" anchorCtr="0">
          <a:noAutofit/>
        </a:bodyPr>
        <a:lstStyle/>
        <a:p>
          <a:pPr lvl="0" algn="ctr" defTabSz="1155700">
            <a:lnSpc>
              <a:spcPct val="90000"/>
            </a:lnSpc>
            <a:spcBef>
              <a:spcPct val="0"/>
            </a:spcBef>
            <a:spcAft>
              <a:spcPct val="35000"/>
            </a:spcAft>
          </a:pPr>
          <a:r>
            <a:rPr kumimoji="1" lang="en-US" sz="2600" kern="1200" dirty="0" smtClean="0"/>
            <a:t>Activity on more than one port is collision</a:t>
          </a:r>
          <a:endParaRPr kumimoji="1" lang="en-US" sz="2600" kern="1200" dirty="0"/>
        </a:p>
      </dsp:txBody>
      <dsp:txXfrm>
        <a:off x="411480" y="1624645"/>
        <a:ext cx="3291840" cy="1631249"/>
      </dsp:txXfrm>
    </dsp:sp>
    <dsp:sp modelId="{25475ED7-C0D7-8B40-ABA5-611A788BA9A5}">
      <dsp:nvSpPr>
        <dsp:cNvPr id="0" name=""/>
        <dsp:cNvSpPr/>
      </dsp:nvSpPr>
      <dsp:spPr>
        <a:xfrm>
          <a:off x="411480" y="3506855"/>
          <a:ext cx="3291840" cy="1631249"/>
        </a:xfrm>
        <a:prstGeom prst="roundRect">
          <a:avLst>
            <a:gd name="adj" fmla="val 10000"/>
          </a:avLst>
        </a:prstGeom>
        <a:solidFill>
          <a:schemeClr val="accent1">
            <a:hueOff val="0"/>
            <a:satOff val="0"/>
            <a:lumOff val="0"/>
            <a:alphaOff val="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66040" tIns="49530" rIns="66040" bIns="49530" numCol="1" spcCol="1270" anchor="ctr" anchorCtr="0">
          <a:noAutofit/>
        </a:bodyPr>
        <a:lstStyle/>
        <a:p>
          <a:pPr lvl="0" algn="ctr" defTabSz="1155700">
            <a:lnSpc>
              <a:spcPct val="90000"/>
            </a:lnSpc>
            <a:spcBef>
              <a:spcPct val="0"/>
            </a:spcBef>
            <a:spcAft>
              <a:spcPct val="35000"/>
            </a:spcAft>
          </a:pPr>
          <a:r>
            <a:rPr kumimoji="1" lang="en-US" sz="2600" kern="1200" dirty="0" smtClean="0"/>
            <a:t>Use special collision presence signal</a:t>
          </a:r>
          <a:endParaRPr kumimoji="1" lang="en-US" sz="2600" kern="1200" dirty="0"/>
        </a:p>
      </dsp:txBody>
      <dsp:txXfrm>
        <a:off x="411480" y="3506855"/>
        <a:ext cx="3291840" cy="1631249"/>
      </dsp:txXfrm>
    </dsp:sp>
  </dsp:spTree>
</dsp:drawing>
</file>

<file path=ppt/diagrams/drawing6.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0224149D-DFAA-2446-B065-7888D0A08423}">
      <dsp:nvSpPr>
        <dsp:cNvPr id="0" name=""/>
        <dsp:cNvSpPr/>
      </dsp:nvSpPr>
      <dsp:spPr>
        <a:xfrm>
          <a:off x="0" y="0"/>
          <a:ext cx="3962400" cy="5410200"/>
        </a:xfrm>
        <a:prstGeom prst="roundRect">
          <a:avLst>
            <a:gd name="adj" fmla="val 10000"/>
          </a:avLst>
        </a:prstGeom>
        <a:solidFill>
          <a:schemeClr val="accent1">
            <a:tint val="40000"/>
            <a:hueOff val="0"/>
            <a:satOff val="0"/>
            <a:lumOff val="0"/>
            <a:alphaOff val="0"/>
          </a:schemeClr>
        </a:solidFill>
        <a:ln>
          <a:noFill/>
        </a:ln>
        <a:effectLst/>
        <a:sp3d z="-400500" extrusionH="63500" contourW="12700" prstMaterial="matte">
          <a:contourClr>
            <a:schemeClr val="lt1">
              <a:tint val="50000"/>
            </a:schemeClr>
          </a:contourClr>
        </a:sp3d>
      </dsp:spPr>
      <dsp:style>
        <a:lnRef idx="0">
          <a:scrgbClr r="0" g="0" b="0"/>
        </a:lnRef>
        <a:fillRef idx="1">
          <a:scrgbClr r="0" g="0" b="0"/>
        </a:fillRef>
        <a:effectRef idx="0">
          <a:scrgbClr r="0" g="0" b="0"/>
        </a:effectRef>
        <a:fontRef idx="minor"/>
      </dsp:style>
      <dsp:txBody>
        <a:bodyPr spcFirstLastPara="0" vert="horz" wrap="square" lIns="171450" tIns="171450" rIns="171450" bIns="171450" numCol="1" spcCol="1270" anchor="ctr" anchorCtr="0">
          <a:noAutofit/>
        </a:bodyPr>
        <a:lstStyle/>
        <a:p>
          <a:pPr lvl="0" algn="ctr" defTabSz="2000250">
            <a:lnSpc>
              <a:spcPct val="90000"/>
            </a:lnSpc>
            <a:spcBef>
              <a:spcPct val="0"/>
            </a:spcBef>
            <a:spcAft>
              <a:spcPct val="35000"/>
            </a:spcAft>
          </a:pPr>
          <a:r>
            <a:rPr kumimoji="1" lang="en-US" sz="4500" kern="1200" dirty="0" smtClean="0"/>
            <a:t>On baseband bus</a:t>
          </a:r>
          <a:endParaRPr lang="en-US" sz="4500" kern="1200" dirty="0"/>
        </a:p>
      </dsp:txBody>
      <dsp:txXfrm>
        <a:off x="0" y="0"/>
        <a:ext cx="3962400" cy="1623060"/>
      </dsp:txXfrm>
    </dsp:sp>
    <dsp:sp modelId="{0326B3CE-DAAC-724B-9380-ADD27003EFD3}">
      <dsp:nvSpPr>
        <dsp:cNvPr id="0" name=""/>
        <dsp:cNvSpPr/>
      </dsp:nvSpPr>
      <dsp:spPr>
        <a:xfrm>
          <a:off x="396239" y="1623192"/>
          <a:ext cx="3169920" cy="788150"/>
        </a:xfrm>
        <a:prstGeom prst="roundRect">
          <a:avLst>
            <a:gd name="adj" fmla="val 10000"/>
          </a:avLst>
        </a:prstGeom>
        <a:solidFill>
          <a:schemeClr val="accent1">
            <a:hueOff val="0"/>
            <a:satOff val="0"/>
            <a:lumOff val="0"/>
            <a:alphaOff val="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40640" tIns="30480" rIns="40640" bIns="30480" numCol="1" spcCol="1270" anchor="ctr" anchorCtr="0">
          <a:noAutofit/>
        </a:bodyPr>
        <a:lstStyle/>
        <a:p>
          <a:pPr lvl="0" algn="ctr" defTabSz="711200">
            <a:lnSpc>
              <a:spcPct val="90000"/>
            </a:lnSpc>
            <a:spcBef>
              <a:spcPct val="0"/>
            </a:spcBef>
            <a:spcAft>
              <a:spcPct val="35000"/>
            </a:spcAft>
          </a:pPr>
          <a:r>
            <a:rPr kumimoji="1" lang="en-US" sz="1600" kern="1200" dirty="0" smtClean="0"/>
            <a:t>Collision produces higher signal voltage</a:t>
          </a:r>
          <a:endParaRPr lang="en-US" sz="1600" kern="1200" dirty="0"/>
        </a:p>
      </dsp:txBody>
      <dsp:txXfrm>
        <a:off x="396239" y="1623192"/>
        <a:ext cx="3169920" cy="788150"/>
      </dsp:txXfrm>
    </dsp:sp>
    <dsp:sp modelId="{357F3E06-AFE4-6646-BD79-48B7B888A547}">
      <dsp:nvSpPr>
        <dsp:cNvPr id="0" name=""/>
        <dsp:cNvSpPr/>
      </dsp:nvSpPr>
      <dsp:spPr>
        <a:xfrm>
          <a:off x="396239" y="2532597"/>
          <a:ext cx="3169920" cy="788150"/>
        </a:xfrm>
        <a:prstGeom prst="roundRect">
          <a:avLst>
            <a:gd name="adj" fmla="val 10000"/>
          </a:avLst>
        </a:prstGeom>
        <a:solidFill>
          <a:schemeClr val="accent1">
            <a:hueOff val="0"/>
            <a:satOff val="0"/>
            <a:lumOff val="0"/>
            <a:alphaOff val="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40640" tIns="30480" rIns="40640" bIns="30480" numCol="1" spcCol="1270" anchor="ctr" anchorCtr="0">
          <a:noAutofit/>
        </a:bodyPr>
        <a:lstStyle/>
        <a:p>
          <a:pPr lvl="0" algn="ctr" defTabSz="711200">
            <a:lnSpc>
              <a:spcPct val="90000"/>
            </a:lnSpc>
            <a:spcBef>
              <a:spcPct val="0"/>
            </a:spcBef>
            <a:spcAft>
              <a:spcPct val="35000"/>
            </a:spcAft>
          </a:pPr>
          <a:r>
            <a:rPr kumimoji="1" lang="en-US" sz="1600" kern="1200" dirty="0" smtClean="0"/>
            <a:t>Collision detected if cable signal</a:t>
          </a:r>
          <a:r>
            <a:rPr kumimoji="1" lang="en-US" sz="1600" kern="1200" dirty="0" smtClean="0"/>
            <a:t> is greater </a:t>
          </a:r>
          <a:r>
            <a:rPr kumimoji="1" lang="en-US" sz="1600" kern="1200" dirty="0" smtClean="0"/>
            <a:t>than single station signal</a:t>
          </a:r>
          <a:endParaRPr kumimoji="1" lang="en-US" sz="1600" kern="1200" dirty="0"/>
        </a:p>
      </dsp:txBody>
      <dsp:txXfrm>
        <a:off x="396239" y="2532597"/>
        <a:ext cx="3169920" cy="788150"/>
      </dsp:txXfrm>
    </dsp:sp>
    <dsp:sp modelId="{C6700A7C-354F-5347-9447-90DB13E2EF69}">
      <dsp:nvSpPr>
        <dsp:cNvPr id="0" name=""/>
        <dsp:cNvSpPr/>
      </dsp:nvSpPr>
      <dsp:spPr>
        <a:xfrm>
          <a:off x="396239" y="3442001"/>
          <a:ext cx="3169920" cy="788150"/>
        </a:xfrm>
        <a:prstGeom prst="roundRect">
          <a:avLst>
            <a:gd name="adj" fmla="val 10000"/>
          </a:avLst>
        </a:prstGeom>
        <a:solidFill>
          <a:schemeClr val="accent1">
            <a:hueOff val="0"/>
            <a:satOff val="0"/>
            <a:lumOff val="0"/>
            <a:alphaOff val="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40640" tIns="30480" rIns="40640" bIns="30480" numCol="1" spcCol="1270" anchor="ctr" anchorCtr="0">
          <a:noAutofit/>
        </a:bodyPr>
        <a:lstStyle/>
        <a:p>
          <a:pPr lvl="0" algn="ctr" defTabSz="711200">
            <a:lnSpc>
              <a:spcPct val="90000"/>
            </a:lnSpc>
            <a:spcBef>
              <a:spcPct val="0"/>
            </a:spcBef>
            <a:spcAft>
              <a:spcPct val="35000"/>
            </a:spcAft>
          </a:pPr>
          <a:r>
            <a:rPr kumimoji="1" lang="en-US" sz="1600" kern="1200" dirty="0" smtClean="0"/>
            <a:t>Signal is attenuated over distance</a:t>
          </a:r>
          <a:endParaRPr kumimoji="1" lang="en-US" sz="1600" kern="1200" dirty="0"/>
        </a:p>
      </dsp:txBody>
      <dsp:txXfrm>
        <a:off x="396239" y="3442001"/>
        <a:ext cx="3169920" cy="788150"/>
      </dsp:txXfrm>
    </dsp:sp>
    <dsp:sp modelId="{3D537945-DBAF-854C-B878-EB30ED7DC03A}">
      <dsp:nvSpPr>
        <dsp:cNvPr id="0" name=""/>
        <dsp:cNvSpPr/>
      </dsp:nvSpPr>
      <dsp:spPr>
        <a:xfrm>
          <a:off x="396239" y="4351406"/>
          <a:ext cx="3169920" cy="788150"/>
        </a:xfrm>
        <a:prstGeom prst="roundRect">
          <a:avLst>
            <a:gd name="adj" fmla="val 10000"/>
          </a:avLst>
        </a:prstGeom>
        <a:solidFill>
          <a:schemeClr val="accent1">
            <a:hueOff val="0"/>
            <a:satOff val="0"/>
            <a:lumOff val="0"/>
            <a:alphaOff val="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40640" tIns="30480" rIns="40640" bIns="30480" numCol="1" spcCol="1270" anchor="ctr" anchorCtr="0">
          <a:noAutofit/>
        </a:bodyPr>
        <a:lstStyle/>
        <a:p>
          <a:pPr lvl="0" algn="ctr" defTabSz="711200">
            <a:lnSpc>
              <a:spcPct val="90000"/>
            </a:lnSpc>
            <a:spcBef>
              <a:spcPct val="0"/>
            </a:spcBef>
            <a:spcAft>
              <a:spcPct val="35000"/>
            </a:spcAft>
          </a:pPr>
          <a:r>
            <a:rPr kumimoji="1" lang="en-US" sz="1600" kern="1200" dirty="0" smtClean="0"/>
            <a:t>Limit to 500m (10Base5) or 200m (10Base2)</a:t>
          </a:r>
          <a:endParaRPr kumimoji="1" lang="en-US" sz="1600" kern="1200" dirty="0"/>
        </a:p>
      </dsp:txBody>
      <dsp:txXfrm>
        <a:off x="396239" y="4351406"/>
        <a:ext cx="3169920" cy="788150"/>
      </dsp:txXfrm>
    </dsp:sp>
  </dsp:spTree>
</dsp:drawing>
</file>

<file path=ppt/diagrams/drawing7.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86D2C958-1529-E041-A26C-5116F8E1BBE0}">
      <dsp:nvSpPr>
        <dsp:cNvPr id="0" name=""/>
        <dsp:cNvSpPr/>
      </dsp:nvSpPr>
      <dsp:spPr>
        <a:xfrm>
          <a:off x="4206301" y="194046"/>
          <a:ext cx="1436563" cy="957708"/>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kumimoji="1" lang="en-GB" sz="1600" kern="1200" dirty="0" smtClean="0"/>
            <a:t>Two</a:t>
          </a:r>
          <a:r>
            <a:rPr kumimoji="1" lang="en-US" sz="1600" kern="1200" dirty="0" smtClean="0"/>
            <a:t> physical medium specifications</a:t>
          </a:r>
          <a:endParaRPr lang="en-US" sz="1600" kern="1200" dirty="0"/>
        </a:p>
      </dsp:txBody>
      <dsp:txXfrm>
        <a:off x="4206301" y="194046"/>
        <a:ext cx="1436563" cy="957708"/>
      </dsp:txXfrm>
    </dsp:sp>
    <dsp:sp modelId="{8984B74E-B53F-5E4D-9640-466BB4967DC9}">
      <dsp:nvSpPr>
        <dsp:cNvPr id="0" name=""/>
        <dsp:cNvSpPr/>
      </dsp:nvSpPr>
      <dsp:spPr>
        <a:xfrm>
          <a:off x="2590167" y="1151755"/>
          <a:ext cx="2334415" cy="383083"/>
        </a:xfrm>
        <a:custGeom>
          <a:avLst/>
          <a:gdLst/>
          <a:ahLst/>
          <a:cxnLst/>
          <a:rect l="0" t="0" r="0" b="0"/>
          <a:pathLst>
            <a:path>
              <a:moveTo>
                <a:pt x="2334415" y="0"/>
              </a:moveTo>
              <a:lnTo>
                <a:pt x="2334415" y="191541"/>
              </a:lnTo>
              <a:lnTo>
                <a:pt x="0" y="191541"/>
              </a:lnTo>
              <a:lnTo>
                <a:pt x="0" y="383083"/>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9092011C-CE07-4542-A908-02B196A21309}">
      <dsp:nvSpPr>
        <dsp:cNvPr id="0" name=""/>
        <dsp:cNvSpPr/>
      </dsp:nvSpPr>
      <dsp:spPr>
        <a:xfrm>
          <a:off x="1871885" y="1534838"/>
          <a:ext cx="1436563" cy="957708"/>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kumimoji="1" lang="en-US" sz="1600" kern="1200" dirty="0" smtClean="0"/>
            <a:t>100BASE-TX </a:t>
          </a:r>
          <a:endParaRPr lang="en-US" sz="1600" kern="1200" dirty="0"/>
        </a:p>
      </dsp:txBody>
      <dsp:txXfrm>
        <a:off x="1871885" y="1534838"/>
        <a:ext cx="1436563" cy="957708"/>
      </dsp:txXfrm>
    </dsp:sp>
    <dsp:sp modelId="{AFD0F205-BD32-CE4D-8499-FC98CE17B8D2}">
      <dsp:nvSpPr>
        <dsp:cNvPr id="0" name=""/>
        <dsp:cNvSpPr/>
      </dsp:nvSpPr>
      <dsp:spPr>
        <a:xfrm>
          <a:off x="722634" y="2492547"/>
          <a:ext cx="1867532" cy="383083"/>
        </a:xfrm>
        <a:custGeom>
          <a:avLst/>
          <a:gdLst/>
          <a:ahLst/>
          <a:cxnLst/>
          <a:rect l="0" t="0" r="0" b="0"/>
          <a:pathLst>
            <a:path>
              <a:moveTo>
                <a:pt x="1867532" y="0"/>
              </a:moveTo>
              <a:lnTo>
                <a:pt x="1867532" y="191541"/>
              </a:lnTo>
              <a:lnTo>
                <a:pt x="0" y="191541"/>
              </a:lnTo>
              <a:lnTo>
                <a:pt x="0" y="383083"/>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A06D49D7-C00F-684F-8B19-EBBD8D2224D8}">
      <dsp:nvSpPr>
        <dsp:cNvPr id="0" name=""/>
        <dsp:cNvSpPr/>
      </dsp:nvSpPr>
      <dsp:spPr>
        <a:xfrm>
          <a:off x="4353" y="2875631"/>
          <a:ext cx="1436563" cy="957708"/>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kumimoji="1" lang="en-GB" sz="1600" kern="1200" dirty="0" smtClean="0"/>
            <a:t>Uses two</a:t>
          </a:r>
          <a:r>
            <a:rPr kumimoji="1" lang="en-US" sz="1600" kern="1200" dirty="0" smtClean="0"/>
            <a:t> pairs of twisted-pair cable</a:t>
          </a:r>
          <a:endParaRPr lang="en-US" sz="1600" kern="1200" dirty="0"/>
        </a:p>
      </dsp:txBody>
      <dsp:txXfrm>
        <a:off x="4353" y="2875631"/>
        <a:ext cx="1436563" cy="957708"/>
      </dsp:txXfrm>
    </dsp:sp>
    <dsp:sp modelId="{CC5974D8-3D50-E643-8E5A-7373861437F3}">
      <dsp:nvSpPr>
        <dsp:cNvPr id="0" name=""/>
        <dsp:cNvSpPr/>
      </dsp:nvSpPr>
      <dsp:spPr>
        <a:xfrm>
          <a:off x="2544447" y="2492547"/>
          <a:ext cx="91440" cy="383083"/>
        </a:xfrm>
        <a:custGeom>
          <a:avLst/>
          <a:gdLst/>
          <a:ahLst/>
          <a:cxnLst/>
          <a:rect l="0" t="0" r="0" b="0"/>
          <a:pathLst>
            <a:path>
              <a:moveTo>
                <a:pt x="45720" y="0"/>
              </a:moveTo>
              <a:lnTo>
                <a:pt x="45720" y="383083"/>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0CF39AB3-0D7F-7148-B91D-9F9FB28B98BD}">
      <dsp:nvSpPr>
        <dsp:cNvPr id="0" name=""/>
        <dsp:cNvSpPr/>
      </dsp:nvSpPr>
      <dsp:spPr>
        <a:xfrm>
          <a:off x="1871885" y="2875631"/>
          <a:ext cx="1436563" cy="957708"/>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kumimoji="1" lang="en-US" sz="1600" kern="1200" dirty="0" smtClean="0"/>
            <a:t>STP and Category 5 UTP allowed</a:t>
          </a:r>
          <a:endParaRPr kumimoji="1" lang="en-GB" sz="1600" kern="1200" dirty="0" smtClean="0"/>
        </a:p>
      </dsp:txBody>
      <dsp:txXfrm>
        <a:off x="1871885" y="2875631"/>
        <a:ext cx="1436563" cy="957708"/>
      </dsp:txXfrm>
    </dsp:sp>
    <dsp:sp modelId="{8E082110-3A28-5A44-9D2B-A9AC26E6EDF9}">
      <dsp:nvSpPr>
        <dsp:cNvPr id="0" name=""/>
        <dsp:cNvSpPr/>
      </dsp:nvSpPr>
      <dsp:spPr>
        <a:xfrm>
          <a:off x="2590167" y="2492547"/>
          <a:ext cx="1867532" cy="383083"/>
        </a:xfrm>
        <a:custGeom>
          <a:avLst/>
          <a:gdLst/>
          <a:ahLst/>
          <a:cxnLst/>
          <a:rect l="0" t="0" r="0" b="0"/>
          <a:pathLst>
            <a:path>
              <a:moveTo>
                <a:pt x="0" y="0"/>
              </a:moveTo>
              <a:lnTo>
                <a:pt x="0" y="191541"/>
              </a:lnTo>
              <a:lnTo>
                <a:pt x="1867532" y="191541"/>
              </a:lnTo>
              <a:lnTo>
                <a:pt x="1867532" y="383083"/>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FC0397C2-EA20-054F-A659-66D5FA11083E}">
      <dsp:nvSpPr>
        <dsp:cNvPr id="0" name=""/>
        <dsp:cNvSpPr/>
      </dsp:nvSpPr>
      <dsp:spPr>
        <a:xfrm>
          <a:off x="3739418" y="2875631"/>
          <a:ext cx="1436563" cy="957708"/>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kumimoji="1" lang="en-US" sz="1600" kern="1200" dirty="0" smtClean="0"/>
            <a:t>MTL-3 signaling scheme is used</a:t>
          </a:r>
          <a:endParaRPr lang="en-US" sz="1600" kern="1200" dirty="0"/>
        </a:p>
      </dsp:txBody>
      <dsp:txXfrm>
        <a:off x="3739418" y="2875631"/>
        <a:ext cx="1436563" cy="957708"/>
      </dsp:txXfrm>
    </dsp:sp>
    <dsp:sp modelId="{E395BD68-2772-F046-BD88-B3E07E9FC2D4}">
      <dsp:nvSpPr>
        <dsp:cNvPr id="0" name=""/>
        <dsp:cNvSpPr/>
      </dsp:nvSpPr>
      <dsp:spPr>
        <a:xfrm>
          <a:off x="4924583" y="1151755"/>
          <a:ext cx="2334415" cy="383083"/>
        </a:xfrm>
        <a:custGeom>
          <a:avLst/>
          <a:gdLst/>
          <a:ahLst/>
          <a:cxnLst/>
          <a:rect l="0" t="0" r="0" b="0"/>
          <a:pathLst>
            <a:path>
              <a:moveTo>
                <a:pt x="0" y="0"/>
              </a:moveTo>
              <a:lnTo>
                <a:pt x="0" y="191541"/>
              </a:lnTo>
              <a:lnTo>
                <a:pt x="2334415" y="191541"/>
              </a:lnTo>
              <a:lnTo>
                <a:pt x="2334415" y="383083"/>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97D98136-6095-AC43-BAB3-414FE197FC70}">
      <dsp:nvSpPr>
        <dsp:cNvPr id="0" name=""/>
        <dsp:cNvSpPr/>
      </dsp:nvSpPr>
      <dsp:spPr>
        <a:xfrm>
          <a:off x="6540717" y="1534838"/>
          <a:ext cx="1436563" cy="957708"/>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kumimoji="1" lang="en-US" sz="1600" kern="1200" dirty="0" smtClean="0"/>
            <a:t>100BASE-FX</a:t>
          </a:r>
          <a:endParaRPr lang="en-US" sz="1600" kern="1200" dirty="0"/>
        </a:p>
      </dsp:txBody>
      <dsp:txXfrm>
        <a:off x="6540717" y="1534838"/>
        <a:ext cx="1436563" cy="957708"/>
      </dsp:txXfrm>
    </dsp:sp>
    <dsp:sp modelId="{6C03FC15-2477-8747-9EEC-FBB220067120}">
      <dsp:nvSpPr>
        <dsp:cNvPr id="0" name=""/>
        <dsp:cNvSpPr/>
      </dsp:nvSpPr>
      <dsp:spPr>
        <a:xfrm>
          <a:off x="6325232" y="2492547"/>
          <a:ext cx="933766" cy="383083"/>
        </a:xfrm>
        <a:custGeom>
          <a:avLst/>
          <a:gdLst/>
          <a:ahLst/>
          <a:cxnLst/>
          <a:rect l="0" t="0" r="0" b="0"/>
          <a:pathLst>
            <a:path>
              <a:moveTo>
                <a:pt x="933766" y="0"/>
              </a:moveTo>
              <a:lnTo>
                <a:pt x="933766" y="191541"/>
              </a:lnTo>
              <a:lnTo>
                <a:pt x="0" y="191541"/>
              </a:lnTo>
              <a:lnTo>
                <a:pt x="0" y="383083"/>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5D89FDBE-ED8B-5442-9F92-E79B6C6824B3}">
      <dsp:nvSpPr>
        <dsp:cNvPr id="0" name=""/>
        <dsp:cNvSpPr/>
      </dsp:nvSpPr>
      <dsp:spPr>
        <a:xfrm>
          <a:off x="5606950" y="2875631"/>
          <a:ext cx="1436563" cy="957708"/>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kumimoji="1" lang="en-GB" sz="1600" kern="1200" dirty="0" smtClean="0"/>
            <a:t>Uses two</a:t>
          </a:r>
          <a:r>
            <a:rPr kumimoji="1" lang="en-US" sz="1600" kern="1200" dirty="0" smtClean="0"/>
            <a:t> optical fiber cables</a:t>
          </a:r>
          <a:endParaRPr lang="en-US" sz="1600" kern="1200" dirty="0"/>
        </a:p>
      </dsp:txBody>
      <dsp:txXfrm>
        <a:off x="5606950" y="2875631"/>
        <a:ext cx="1436563" cy="957708"/>
      </dsp:txXfrm>
    </dsp:sp>
    <dsp:sp modelId="{F8E90DB7-134B-084B-8E4B-7D9FCF9B5E33}">
      <dsp:nvSpPr>
        <dsp:cNvPr id="0" name=""/>
        <dsp:cNvSpPr/>
      </dsp:nvSpPr>
      <dsp:spPr>
        <a:xfrm>
          <a:off x="7258998" y="2492547"/>
          <a:ext cx="933766" cy="383083"/>
        </a:xfrm>
        <a:custGeom>
          <a:avLst/>
          <a:gdLst/>
          <a:ahLst/>
          <a:cxnLst/>
          <a:rect l="0" t="0" r="0" b="0"/>
          <a:pathLst>
            <a:path>
              <a:moveTo>
                <a:pt x="0" y="0"/>
              </a:moveTo>
              <a:lnTo>
                <a:pt x="0" y="191541"/>
              </a:lnTo>
              <a:lnTo>
                <a:pt x="933766" y="191541"/>
              </a:lnTo>
              <a:lnTo>
                <a:pt x="933766" y="383083"/>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E45A5FA0-D774-D541-9302-D40AFE8FA701}">
      <dsp:nvSpPr>
        <dsp:cNvPr id="0" name=""/>
        <dsp:cNvSpPr/>
      </dsp:nvSpPr>
      <dsp:spPr>
        <a:xfrm>
          <a:off x="7474483" y="2875631"/>
          <a:ext cx="1436563" cy="1146722"/>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kumimoji="1" lang="en-GB" sz="1600" kern="1200" dirty="0" smtClean="0"/>
            <a:t>Convert</a:t>
          </a:r>
          <a:r>
            <a:rPr kumimoji="1" lang="en-US" sz="1600" kern="1200" dirty="0" smtClean="0"/>
            <a:t> 4B/5B-NRZI code group into optical signals</a:t>
          </a:r>
          <a:endParaRPr kumimoji="1" lang="en-GB" sz="1600" kern="1200" dirty="0"/>
        </a:p>
      </dsp:txBody>
      <dsp:txXfrm>
        <a:off x="7474483" y="2875631"/>
        <a:ext cx="1436563" cy="1146722"/>
      </dsp:txXfrm>
    </dsp:sp>
  </dsp:spTree>
</dsp:drawing>
</file>

<file path=ppt/diagrams/drawing8.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57D0EB0A-1654-B942-9771-8CB576DFDA4E}">
      <dsp:nvSpPr>
        <dsp:cNvPr id="0" name=""/>
        <dsp:cNvSpPr/>
      </dsp:nvSpPr>
      <dsp:spPr>
        <a:xfrm>
          <a:off x="-5197814" y="-796152"/>
          <a:ext cx="6189705" cy="6189705"/>
        </a:xfrm>
        <a:prstGeom prst="blockArc">
          <a:avLst>
            <a:gd name="adj1" fmla="val 18900000"/>
            <a:gd name="adj2" fmla="val 2700000"/>
            <a:gd name="adj3" fmla="val 349"/>
          </a:avLst>
        </a:pr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09BD4F68-4A8D-3E45-AAD1-E9B9E645D766}">
      <dsp:nvSpPr>
        <dsp:cNvPr id="0" name=""/>
        <dsp:cNvSpPr/>
      </dsp:nvSpPr>
      <dsp:spPr>
        <a:xfrm>
          <a:off x="369923" y="242099"/>
          <a:ext cx="8024665" cy="484014"/>
        </a:xfrm>
        <a:prstGeom prst="rect">
          <a:avLst/>
        </a:prstGeom>
        <a:solidFill>
          <a:schemeClr val="accent1">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384186" tIns="43180" rIns="43180" bIns="43180" numCol="1" spcCol="1270" anchor="ctr" anchorCtr="0">
          <a:noAutofit/>
        </a:bodyPr>
        <a:lstStyle/>
        <a:p>
          <a:pPr lvl="0" algn="l" defTabSz="755650">
            <a:lnSpc>
              <a:spcPct val="90000"/>
            </a:lnSpc>
            <a:spcBef>
              <a:spcPct val="0"/>
            </a:spcBef>
            <a:spcAft>
              <a:spcPct val="35000"/>
            </a:spcAft>
          </a:pPr>
          <a:r>
            <a:rPr kumimoji="1" lang="en-GB" sz="1700" kern="1200" smtClean="0"/>
            <a:t>Stations</a:t>
          </a:r>
          <a:r>
            <a:rPr kumimoji="1" lang="en-US" sz="1700" kern="1200" smtClean="0"/>
            <a:t> attach to 10-Mbps hubs using 10BASE-T </a:t>
          </a:r>
          <a:endParaRPr lang="en-US" sz="1700" kern="1200"/>
        </a:p>
      </dsp:txBody>
      <dsp:txXfrm>
        <a:off x="369923" y="242099"/>
        <a:ext cx="8024665" cy="484014"/>
      </dsp:txXfrm>
    </dsp:sp>
    <dsp:sp modelId="{3E93AFCC-B89A-754A-8183-2B1D0AD53265}">
      <dsp:nvSpPr>
        <dsp:cNvPr id="0" name=""/>
        <dsp:cNvSpPr/>
      </dsp:nvSpPr>
      <dsp:spPr>
        <a:xfrm>
          <a:off x="67414" y="181597"/>
          <a:ext cx="605017" cy="605017"/>
        </a:xfrm>
        <a:prstGeom prst="ellipse">
          <a:avLst/>
        </a:prstGeom>
        <a:solidFill>
          <a:schemeClr val="l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309E70C3-4CEE-DC48-89F1-70E11D167D31}">
      <dsp:nvSpPr>
        <dsp:cNvPr id="0" name=""/>
        <dsp:cNvSpPr/>
      </dsp:nvSpPr>
      <dsp:spPr>
        <a:xfrm>
          <a:off x="768058" y="968028"/>
          <a:ext cx="7626530" cy="484014"/>
        </a:xfrm>
        <a:prstGeom prst="rect">
          <a:avLst/>
        </a:prstGeom>
        <a:solidFill>
          <a:schemeClr val="accent1">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384186" tIns="43180" rIns="43180" bIns="43180" numCol="1" spcCol="1270" anchor="ctr" anchorCtr="0">
          <a:noAutofit/>
        </a:bodyPr>
        <a:lstStyle/>
        <a:p>
          <a:pPr lvl="0" algn="l" defTabSz="755650">
            <a:lnSpc>
              <a:spcPct val="90000"/>
            </a:lnSpc>
            <a:spcBef>
              <a:spcPct val="0"/>
            </a:spcBef>
            <a:spcAft>
              <a:spcPct val="35000"/>
            </a:spcAft>
          </a:pPr>
          <a:r>
            <a:rPr kumimoji="1" lang="en-GB" sz="1700" kern="1200" smtClean="0"/>
            <a:t>Hubs</a:t>
          </a:r>
          <a:r>
            <a:rPr kumimoji="1" lang="en-US" sz="1700" kern="1200" smtClean="0"/>
            <a:t> connected to switching hubs</a:t>
          </a:r>
          <a:r>
            <a:rPr kumimoji="1" lang="en-GB" sz="1700" kern="1200" smtClean="0"/>
            <a:t> using</a:t>
          </a:r>
          <a:r>
            <a:rPr kumimoji="1" lang="en-US" sz="1700" kern="1200" smtClean="0"/>
            <a:t> 100BASE-T</a:t>
          </a:r>
          <a:endParaRPr kumimoji="1" lang="en-GB" sz="1700" kern="1200" dirty="0" smtClean="0"/>
        </a:p>
      </dsp:txBody>
      <dsp:txXfrm>
        <a:off x="768058" y="968028"/>
        <a:ext cx="7626530" cy="484014"/>
      </dsp:txXfrm>
    </dsp:sp>
    <dsp:sp modelId="{8629D7C9-B6C1-8548-B4EC-86D342743482}">
      <dsp:nvSpPr>
        <dsp:cNvPr id="0" name=""/>
        <dsp:cNvSpPr/>
      </dsp:nvSpPr>
      <dsp:spPr>
        <a:xfrm>
          <a:off x="465549" y="907526"/>
          <a:ext cx="605017" cy="605017"/>
        </a:xfrm>
        <a:prstGeom prst="ellipse">
          <a:avLst/>
        </a:prstGeom>
        <a:solidFill>
          <a:schemeClr val="l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729A790B-62F7-1947-A413-9F18D14782D5}">
      <dsp:nvSpPr>
        <dsp:cNvPr id="0" name=""/>
        <dsp:cNvSpPr/>
      </dsp:nvSpPr>
      <dsp:spPr>
        <a:xfrm>
          <a:off x="950115" y="1693958"/>
          <a:ext cx="7444473" cy="484014"/>
        </a:xfrm>
        <a:prstGeom prst="rect">
          <a:avLst/>
        </a:prstGeom>
        <a:solidFill>
          <a:schemeClr val="accent1">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384186" tIns="43180" rIns="43180" bIns="43180" numCol="1" spcCol="1270" anchor="ctr" anchorCtr="0">
          <a:noAutofit/>
        </a:bodyPr>
        <a:lstStyle/>
        <a:p>
          <a:pPr lvl="0" algn="l" defTabSz="755650">
            <a:lnSpc>
              <a:spcPct val="90000"/>
            </a:lnSpc>
            <a:spcBef>
              <a:spcPct val="0"/>
            </a:spcBef>
            <a:spcAft>
              <a:spcPct val="35000"/>
            </a:spcAft>
          </a:pPr>
          <a:r>
            <a:rPr kumimoji="1" lang="en-GB" sz="1700" kern="1200" smtClean="0"/>
            <a:t>High</a:t>
          </a:r>
          <a:r>
            <a:rPr kumimoji="1" lang="en-US" sz="1700" kern="1200" smtClean="0"/>
            <a:t>-capacity workstations and servers attach directly to 10/100 switches</a:t>
          </a:r>
          <a:endParaRPr kumimoji="1" lang="en-GB" sz="1700" kern="1200" dirty="0" smtClean="0"/>
        </a:p>
      </dsp:txBody>
      <dsp:txXfrm>
        <a:off x="950115" y="1693958"/>
        <a:ext cx="7444473" cy="484014"/>
      </dsp:txXfrm>
    </dsp:sp>
    <dsp:sp modelId="{5253FBEB-345F-344B-9F45-8853044F2DD2}">
      <dsp:nvSpPr>
        <dsp:cNvPr id="0" name=""/>
        <dsp:cNvSpPr/>
      </dsp:nvSpPr>
      <dsp:spPr>
        <a:xfrm>
          <a:off x="647606" y="1633456"/>
          <a:ext cx="605017" cy="605017"/>
        </a:xfrm>
        <a:prstGeom prst="ellipse">
          <a:avLst/>
        </a:prstGeom>
        <a:solidFill>
          <a:schemeClr val="l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56C82094-56C2-4D4B-95FD-D7E357695732}">
      <dsp:nvSpPr>
        <dsp:cNvPr id="0" name=""/>
        <dsp:cNvSpPr/>
      </dsp:nvSpPr>
      <dsp:spPr>
        <a:xfrm>
          <a:off x="950115" y="2419427"/>
          <a:ext cx="7444473" cy="484014"/>
        </a:xfrm>
        <a:prstGeom prst="rect">
          <a:avLst/>
        </a:prstGeom>
        <a:solidFill>
          <a:schemeClr val="accent1">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384186" tIns="43180" rIns="43180" bIns="43180" numCol="1" spcCol="1270" anchor="ctr" anchorCtr="0">
          <a:noAutofit/>
        </a:bodyPr>
        <a:lstStyle/>
        <a:p>
          <a:pPr lvl="0" algn="l" defTabSz="755650">
            <a:lnSpc>
              <a:spcPct val="90000"/>
            </a:lnSpc>
            <a:spcBef>
              <a:spcPct val="0"/>
            </a:spcBef>
            <a:spcAft>
              <a:spcPct val="35000"/>
            </a:spcAft>
          </a:pPr>
          <a:r>
            <a:rPr kumimoji="1" lang="en-GB" sz="1700" kern="1200" smtClean="0"/>
            <a:t>Switches</a:t>
          </a:r>
          <a:r>
            <a:rPr kumimoji="1" lang="en-US" sz="1700" kern="1200" smtClean="0"/>
            <a:t> connected to 100-Mbps hubs use 100-Mbps links</a:t>
          </a:r>
          <a:endParaRPr kumimoji="1" lang="en-GB" sz="1700" kern="1200" dirty="0" smtClean="0"/>
        </a:p>
      </dsp:txBody>
      <dsp:txXfrm>
        <a:off x="950115" y="2419427"/>
        <a:ext cx="7444473" cy="484014"/>
      </dsp:txXfrm>
    </dsp:sp>
    <dsp:sp modelId="{02CF8379-4465-B84D-B876-ABF13FB8E2CA}">
      <dsp:nvSpPr>
        <dsp:cNvPr id="0" name=""/>
        <dsp:cNvSpPr/>
      </dsp:nvSpPr>
      <dsp:spPr>
        <a:xfrm>
          <a:off x="647606" y="2358925"/>
          <a:ext cx="605017" cy="605017"/>
        </a:xfrm>
        <a:prstGeom prst="ellipse">
          <a:avLst/>
        </a:prstGeom>
        <a:solidFill>
          <a:schemeClr val="l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A84FA9A6-B917-1948-9928-CE2B7AEED9B0}">
      <dsp:nvSpPr>
        <dsp:cNvPr id="0" name=""/>
        <dsp:cNvSpPr/>
      </dsp:nvSpPr>
      <dsp:spPr>
        <a:xfrm>
          <a:off x="768058" y="3145357"/>
          <a:ext cx="7626530" cy="484014"/>
        </a:xfrm>
        <a:prstGeom prst="rect">
          <a:avLst/>
        </a:prstGeom>
        <a:solidFill>
          <a:schemeClr val="accent1">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384186" tIns="43180" rIns="43180" bIns="43180" numCol="1" spcCol="1270" anchor="ctr" anchorCtr="0">
          <a:noAutofit/>
        </a:bodyPr>
        <a:lstStyle/>
        <a:p>
          <a:pPr lvl="0" algn="l" defTabSz="755650">
            <a:lnSpc>
              <a:spcPct val="90000"/>
            </a:lnSpc>
            <a:spcBef>
              <a:spcPct val="0"/>
            </a:spcBef>
            <a:spcAft>
              <a:spcPct val="35000"/>
            </a:spcAft>
          </a:pPr>
          <a:r>
            <a:rPr kumimoji="1" lang="en-US" sz="1700" kern="1200" smtClean="0"/>
            <a:t>100-Mbps hubs provide building backbone</a:t>
          </a:r>
          <a:endParaRPr kumimoji="1" lang="en-GB" sz="1700" kern="1200" dirty="0" smtClean="0"/>
        </a:p>
      </dsp:txBody>
      <dsp:txXfrm>
        <a:off x="768058" y="3145357"/>
        <a:ext cx="7626530" cy="484014"/>
      </dsp:txXfrm>
    </dsp:sp>
    <dsp:sp modelId="{D9F0C685-93A1-224A-9BEC-DD7C0A5A0F09}">
      <dsp:nvSpPr>
        <dsp:cNvPr id="0" name=""/>
        <dsp:cNvSpPr/>
      </dsp:nvSpPr>
      <dsp:spPr>
        <a:xfrm>
          <a:off x="465549" y="3084855"/>
          <a:ext cx="605017" cy="605017"/>
        </a:xfrm>
        <a:prstGeom prst="ellipse">
          <a:avLst/>
        </a:prstGeom>
        <a:solidFill>
          <a:schemeClr val="l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DA1E9BE1-11E7-194B-AF77-E5DB9CB0DE46}">
      <dsp:nvSpPr>
        <dsp:cNvPr id="0" name=""/>
        <dsp:cNvSpPr/>
      </dsp:nvSpPr>
      <dsp:spPr>
        <a:xfrm>
          <a:off x="369923" y="3871286"/>
          <a:ext cx="8024665" cy="484014"/>
        </a:xfrm>
        <a:prstGeom prst="rect">
          <a:avLst/>
        </a:prstGeom>
        <a:solidFill>
          <a:schemeClr val="accent1">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384186" tIns="43180" rIns="43180" bIns="43180" numCol="1" spcCol="1270" anchor="ctr" anchorCtr="0">
          <a:noAutofit/>
        </a:bodyPr>
        <a:lstStyle/>
        <a:p>
          <a:pPr lvl="0" algn="l" defTabSz="755650">
            <a:lnSpc>
              <a:spcPct val="90000"/>
            </a:lnSpc>
            <a:spcBef>
              <a:spcPct val="0"/>
            </a:spcBef>
            <a:spcAft>
              <a:spcPct val="35000"/>
            </a:spcAft>
          </a:pPr>
          <a:r>
            <a:rPr kumimoji="1" lang="en-GB" sz="1700" kern="1200" dirty="0" smtClean="0"/>
            <a:t>Connected </a:t>
          </a:r>
          <a:r>
            <a:rPr kumimoji="1" lang="en-US" sz="1700" kern="1200" dirty="0" smtClean="0"/>
            <a:t>to</a:t>
          </a:r>
          <a:r>
            <a:rPr kumimoji="1" lang="en-GB" sz="1700" kern="1200" dirty="0" smtClean="0"/>
            <a:t> </a:t>
          </a:r>
          <a:r>
            <a:rPr kumimoji="1" lang="en-US" sz="1700" kern="1200" dirty="0" smtClean="0"/>
            <a:t>router </a:t>
          </a:r>
          <a:r>
            <a:rPr kumimoji="1" lang="en-GB" sz="1700" kern="1200" dirty="0" smtClean="0"/>
            <a:t>providing </a:t>
          </a:r>
          <a:r>
            <a:rPr kumimoji="1" lang="en-US" sz="1700" kern="1200" dirty="0" smtClean="0"/>
            <a:t>connection to WAN</a:t>
          </a:r>
          <a:endParaRPr kumimoji="1" lang="en-US" sz="1700" kern="1200" dirty="0"/>
        </a:p>
      </dsp:txBody>
      <dsp:txXfrm>
        <a:off x="369923" y="3871286"/>
        <a:ext cx="8024665" cy="484014"/>
      </dsp:txXfrm>
    </dsp:sp>
    <dsp:sp modelId="{026B9A29-EE04-024B-AC99-D82255CF0CBF}">
      <dsp:nvSpPr>
        <dsp:cNvPr id="0" name=""/>
        <dsp:cNvSpPr/>
      </dsp:nvSpPr>
      <dsp:spPr>
        <a:xfrm>
          <a:off x="67414" y="3810784"/>
          <a:ext cx="605017" cy="605017"/>
        </a:xfrm>
        <a:prstGeom prst="ellipse">
          <a:avLst/>
        </a:prstGeom>
        <a:solidFill>
          <a:schemeClr val="l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cycle7">
  <dgm:title val=""/>
  <dgm:desc val=""/>
  <dgm:catLst>
    <dgm:cat type="cycle" pri="6000"/>
  </dgm:catLst>
  <dgm:sampData>
    <dgm:dataModel>
      <dgm:ptLst>
        <dgm:pt modelId="0" type="doc"/>
        <dgm:pt modelId="1">
          <dgm:prSet phldr="1"/>
        </dgm:pt>
        <dgm:pt modelId="2">
          <dgm:prSet phldr="1"/>
        </dgm:pt>
        <dgm:pt modelId="3">
          <dgm:prSet phldr="1"/>
        </dgm:pt>
      </dgm:ptLst>
      <dgm:cxnLst>
        <dgm:cxn modelId="6" srcId="0" destId="1" srcOrd="0" destOrd="0"/>
        <dgm:cxn modelId="7" srcId="0" destId="2" srcOrd="1" destOrd="0"/>
        <dgm:cxn modelId="8" srcId="0" destId="3" srcOrd="2"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val="exact"/>
    </dgm:varLst>
    <dgm:choose name="Name1">
      <dgm:if name="Name2" func="var" arg="dir" op="equ" val="norm">
        <dgm:alg type="cycle">
          <dgm:param type="stAng" val="0"/>
          <dgm:param type="spanAng" val="360"/>
        </dgm:alg>
      </dgm:if>
      <dgm:else name="Name3">
        <dgm:alg type="cycle">
          <dgm:param type="stAng" val="0"/>
          <dgm:param type="spanAng" val="-360"/>
        </dgm:alg>
      </dgm:else>
    </dgm:choose>
    <dgm:shape xmlns:r="http://schemas.openxmlformats.org/officeDocument/2006/relationships" r:blip="">
      <dgm:adjLst/>
    </dgm:shape>
    <dgm:presOf/>
    <dgm:constrLst>
      <dgm:constr type="diam" refType="w"/>
      <dgm:constr type="w" for="ch" ptType="node" refType="w"/>
      <dgm:constr type="primFontSz" for="ch" ptType="node" op="equ" val="65"/>
      <dgm:constr type="w" for="ch" forName="sibTrans" refType="w" refFor="ch" refPtType="node" op="equ" fact="0.35"/>
      <dgm:constr type="connDist" for="ch" forName="sibTrans" op="equ"/>
      <dgm:constr type="primFontSz" for="des" forName="connectorText" op="equ" val="55"/>
      <dgm:constr type="primFontSz" for="des" forName="connectorText" refType="primFontSz" refFor="ch" refPtType="node" op="lte" fact="0.8"/>
      <dgm:constr type="sibSp" refType="w" refFor="ch" refPtType="node" op="equ" fact="0.65"/>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4">
        <dgm:if name="Name5" axis="par ch" ptType="doc node" func="cnt" op="gt" val="1">
          <dgm:forEach name="sibTransForEach" axis="followSib" ptType="sibTrans" hideLastTrans="0" cnt="1">
            <dgm:layoutNode name="sibTrans">
              <dgm:choose name="Name6">
                <dgm:if name="Name7" axis="par ch" ptType="doc node" func="posEven" op="equ" val="1">
                  <dgm:alg type="conn">
                    <dgm:param type="begPts" val="radial"/>
                    <dgm:param type="endPts" val="radial"/>
                    <dgm:param type="begSty" val="arr"/>
                    <dgm:param type="endSty" val="arr"/>
                  </dgm:alg>
                </dgm:if>
                <dgm:else name="Name8">
                  <dgm:alg type="conn">
                    <dgm:param type="begPts" val="auto"/>
                    <dgm:param type="endPts" val="auto"/>
                    <dgm:param type="begSty" val="arr"/>
                    <dgm:param type="endSty" val="arr"/>
                  </dgm:alg>
                </dgm:else>
              </dgm:choose>
              <dgm:shape xmlns:r="http://schemas.openxmlformats.org/officeDocument/2006/relationships" type="conn" r:blip="">
                <dgm:adjLst/>
              </dgm:shape>
              <dgm:presOf axis="self"/>
              <dgm:constrLst>
                <dgm:constr type="h" refType="w" fact="0.5"/>
                <dgm:constr type="connDist"/>
                <dgm:constr type="begPad" refType="connDist" fact="0.1"/>
                <dgm:constr type="endPad" refType="connDist" fact="0.1"/>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9"/>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lProcess2">
  <dgm:title val=""/>
  <dgm:desc val=""/>
  <dgm:catLst>
    <dgm:cat type="list" pri="10000"/>
    <dgm:cat type="relationship"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useDef="1">
    <dgm:dataModel>
      <dgm:ptLst/>
      <dgm:bg/>
      <dgm:whole/>
    </dgm:dataModel>
  </dgm:styleData>
  <dgm:clrData useDef="1">
    <dgm:dataModel>
      <dgm:ptLst/>
      <dgm:bg/>
      <dgm:whole/>
    </dgm:dataModel>
  </dgm:clrData>
  <dgm:layoutNode name="theList">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forName="aSpace" refType="w" fact="0.075"/>
      <dgm:constr type="h" for="des" forName="aSpace2" refType="h" fact="0.1"/>
      <dgm:constr type="primFontSz" for="des" forName="textNode" op="equ"/>
      <dgm:constr type="primFontSz" for="des" forName="childNode" op="equ"/>
    </dgm:constrLst>
    <dgm:ruleLst/>
    <dgm:forEach name="aNodeForEach" axis="ch" ptType="node">
      <dgm:layoutNode name="compNode">
        <dgm:alg type="composite"/>
        <dgm:shape xmlns:r="http://schemas.openxmlformats.org/officeDocument/2006/relationships" r:blip="">
          <dgm:adjLst/>
        </dgm:shape>
        <dgm:presOf/>
        <dgm:constrLst>
          <dgm:constr type="w" for="ch" forName="aNode" refType="w"/>
          <dgm:constr type="h" for="ch" forName="aNode" refType="h"/>
          <dgm:constr type="w" for="ch" forName="textNode" refType="w"/>
          <dgm:constr type="h" for="ch" forName="textNode" refType="h" fact="0.3"/>
          <dgm:constr type="ctrX" for="ch" forName="textNode" refType="w" fact="0.5"/>
          <dgm:constr type="w" for="ch" forName="compChildNode" refType="w" fact="0.8"/>
          <dgm:constr type="h" for="ch" forName="compChildNode" refType="h" fact="0.65"/>
          <dgm:constr type="t" for="ch" forName="compChildNode" refType="h" fact="0.3"/>
          <dgm:constr type="ctrX" for="ch" forName="compChildNode" refType="w" fact="0.5"/>
        </dgm:constrLst>
        <dgm:ruleLst/>
        <dgm:layoutNode name="aNode" styleLbl="bgShp">
          <dgm:alg type="sp"/>
          <dgm:shape xmlns:r="http://schemas.openxmlformats.org/officeDocument/2006/relationships" type="roundRect" r:blip="">
            <dgm:adjLst>
              <dgm:adj idx="1" val="0.1"/>
            </dgm:adjLst>
          </dgm:shape>
          <dgm:presOf axis="self"/>
          <dgm:constrLst/>
          <dgm:ruleLst/>
        </dgm:layoutNode>
        <dgm:layoutNode name="textNode" styleLbl="bgShp">
          <dgm:alg type="tx"/>
          <dgm:shape xmlns:r="http://schemas.openxmlformats.org/officeDocument/2006/relationships" type="rect" r:blip="" hideGeom="1">
            <dgm:adjLst>
              <dgm:adj idx="1" val="0.1"/>
            </dgm:adjLst>
          </dgm:shape>
          <dgm:presOf axis="self"/>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ompChildNode">
          <dgm:alg type="composite"/>
          <dgm:shape xmlns:r="http://schemas.openxmlformats.org/officeDocument/2006/relationships" r:blip="">
            <dgm:adjLst/>
          </dgm:shape>
          <dgm:presOf/>
          <dgm:constrLst>
            <dgm:constr type="w" for="des" forName="childNode" refType="w"/>
            <dgm:constr type="h" for="des" forName="childNode" refType="h"/>
          </dgm:constrLst>
          <dgm:ruleLst/>
          <dgm:layoutNode name="theInnerList">
            <dgm:alg type="lin">
              <dgm:param type="linDir" val="fromT"/>
            </dgm:alg>
            <dgm:shape xmlns:r="http://schemas.openxmlformats.org/officeDocument/2006/relationships" r:blip="">
              <dgm:adjLst/>
            </dgm:shape>
            <dgm:presOf/>
            <dgm:constrLst/>
            <dgm:ruleLst/>
            <dgm:forEach name="childNodeForEach" axis="ch" ptType="node">
              <dgm:layoutNode name="child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tMarg" refType="primFontSz" fact="0.15"/>
                  <dgm:constr type="bMarg" refType="primFontSz" fact="0.15"/>
                  <dgm:constr type="lMarg" refType="primFontSz" fact="0.2"/>
                  <dgm:constr type="rMarg" refType="primFontSz" fact="0.2"/>
                </dgm:constrLst>
                <dgm:ruleLst>
                  <dgm:rule type="primFontSz" val="5" fact="NaN" max="NaN"/>
                </dgm:ruleLst>
              </dgm:layoutNode>
              <dgm:choose name="Name3">
                <dgm:if name="Name4" axis="self" ptType="node" func="revPos" op="equ" val="1"/>
                <dgm:else name="Name5">
                  <dgm:layoutNode name="aSpace2">
                    <dgm:alg type="sp"/>
                    <dgm:shape xmlns:r="http://schemas.openxmlformats.org/officeDocument/2006/relationships" r:blip="">
                      <dgm:adjLst/>
                    </dgm:shape>
                    <dgm:presOf/>
                    <dgm:constrLst/>
                    <dgm:ruleLst/>
                  </dgm:layoutNode>
                </dgm:else>
              </dgm:choose>
            </dgm:forEach>
          </dgm:layoutNode>
        </dgm:layoutNode>
      </dgm:layoutNode>
      <dgm:choose name="Name6">
        <dgm:if name="Name7" axis="self" ptType="node" func="revPos" op="equ" val="1"/>
        <dgm:else name="Name8">
          <dgm:layoutNode name="aSpace">
            <dgm:alg type="sp"/>
            <dgm:shape xmlns:r="http://schemas.openxmlformats.org/officeDocument/2006/relationships" r:blip="">
              <dgm:adjLst/>
            </dgm:shape>
            <dgm:presOf/>
            <dgm:constrLst/>
            <dgm:ruleLst/>
          </dgm:layoutNode>
        </dgm:else>
      </dgm:choose>
    </dgm:forEach>
  </dgm:layoutNode>
</dgm:layoutDef>
</file>

<file path=ppt/diagrams/layout6.xml><?xml version="1.0" encoding="utf-8"?>
<dgm:layoutDef xmlns:dgm="http://schemas.openxmlformats.org/drawingml/2006/diagram" xmlns:a="http://schemas.openxmlformats.org/drawingml/2006/main" uniqueId="urn:microsoft.com/office/officeart/2005/8/layout/lProcess2">
  <dgm:title val=""/>
  <dgm:desc val=""/>
  <dgm:catLst>
    <dgm:cat type="list" pri="10000"/>
    <dgm:cat type="relationship"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useDef="1">
    <dgm:dataModel>
      <dgm:ptLst/>
      <dgm:bg/>
      <dgm:whole/>
    </dgm:dataModel>
  </dgm:styleData>
  <dgm:clrData useDef="1">
    <dgm:dataModel>
      <dgm:ptLst/>
      <dgm:bg/>
      <dgm:whole/>
    </dgm:dataModel>
  </dgm:clrData>
  <dgm:layoutNode name="theList">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forName="aSpace" refType="w" fact="0.075"/>
      <dgm:constr type="h" for="des" forName="aSpace2" refType="h" fact="0.1"/>
      <dgm:constr type="primFontSz" for="des" forName="textNode" op="equ"/>
      <dgm:constr type="primFontSz" for="des" forName="childNode" op="equ"/>
    </dgm:constrLst>
    <dgm:ruleLst/>
    <dgm:forEach name="aNodeForEach" axis="ch" ptType="node">
      <dgm:layoutNode name="compNode">
        <dgm:alg type="composite"/>
        <dgm:shape xmlns:r="http://schemas.openxmlformats.org/officeDocument/2006/relationships" r:blip="">
          <dgm:adjLst/>
        </dgm:shape>
        <dgm:presOf/>
        <dgm:constrLst>
          <dgm:constr type="w" for="ch" forName="aNode" refType="w"/>
          <dgm:constr type="h" for="ch" forName="aNode" refType="h"/>
          <dgm:constr type="w" for="ch" forName="textNode" refType="w"/>
          <dgm:constr type="h" for="ch" forName="textNode" refType="h" fact="0.3"/>
          <dgm:constr type="ctrX" for="ch" forName="textNode" refType="w" fact="0.5"/>
          <dgm:constr type="w" for="ch" forName="compChildNode" refType="w" fact="0.8"/>
          <dgm:constr type="h" for="ch" forName="compChildNode" refType="h" fact="0.65"/>
          <dgm:constr type="t" for="ch" forName="compChildNode" refType="h" fact="0.3"/>
          <dgm:constr type="ctrX" for="ch" forName="compChildNode" refType="w" fact="0.5"/>
        </dgm:constrLst>
        <dgm:ruleLst/>
        <dgm:layoutNode name="aNode" styleLbl="bgShp">
          <dgm:alg type="sp"/>
          <dgm:shape xmlns:r="http://schemas.openxmlformats.org/officeDocument/2006/relationships" type="roundRect" r:blip="">
            <dgm:adjLst>
              <dgm:adj idx="1" val="0.1"/>
            </dgm:adjLst>
          </dgm:shape>
          <dgm:presOf axis="self"/>
          <dgm:constrLst/>
          <dgm:ruleLst/>
        </dgm:layoutNode>
        <dgm:layoutNode name="textNode" styleLbl="bgShp">
          <dgm:alg type="tx"/>
          <dgm:shape xmlns:r="http://schemas.openxmlformats.org/officeDocument/2006/relationships" type="rect" r:blip="" hideGeom="1">
            <dgm:adjLst>
              <dgm:adj idx="1" val="0.1"/>
            </dgm:adjLst>
          </dgm:shape>
          <dgm:presOf axis="self"/>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ompChildNode">
          <dgm:alg type="composite"/>
          <dgm:shape xmlns:r="http://schemas.openxmlformats.org/officeDocument/2006/relationships" r:blip="">
            <dgm:adjLst/>
          </dgm:shape>
          <dgm:presOf/>
          <dgm:constrLst>
            <dgm:constr type="w" for="des" forName="childNode" refType="w"/>
            <dgm:constr type="h" for="des" forName="childNode" refType="h"/>
          </dgm:constrLst>
          <dgm:ruleLst/>
          <dgm:layoutNode name="theInnerList">
            <dgm:alg type="lin">
              <dgm:param type="linDir" val="fromT"/>
            </dgm:alg>
            <dgm:shape xmlns:r="http://schemas.openxmlformats.org/officeDocument/2006/relationships" r:blip="">
              <dgm:adjLst/>
            </dgm:shape>
            <dgm:presOf/>
            <dgm:constrLst/>
            <dgm:ruleLst/>
            <dgm:forEach name="childNodeForEach" axis="ch" ptType="node">
              <dgm:layoutNode name="child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tMarg" refType="primFontSz" fact="0.15"/>
                  <dgm:constr type="bMarg" refType="primFontSz" fact="0.15"/>
                  <dgm:constr type="lMarg" refType="primFontSz" fact="0.2"/>
                  <dgm:constr type="rMarg" refType="primFontSz" fact="0.2"/>
                </dgm:constrLst>
                <dgm:ruleLst>
                  <dgm:rule type="primFontSz" val="5" fact="NaN" max="NaN"/>
                </dgm:ruleLst>
              </dgm:layoutNode>
              <dgm:choose name="Name3">
                <dgm:if name="Name4" axis="self" ptType="node" func="revPos" op="equ" val="1"/>
                <dgm:else name="Name5">
                  <dgm:layoutNode name="aSpace2">
                    <dgm:alg type="sp"/>
                    <dgm:shape xmlns:r="http://schemas.openxmlformats.org/officeDocument/2006/relationships" r:blip="">
                      <dgm:adjLst/>
                    </dgm:shape>
                    <dgm:presOf/>
                    <dgm:constrLst/>
                    <dgm:ruleLst/>
                  </dgm:layoutNode>
                </dgm:else>
              </dgm:choose>
            </dgm:forEach>
          </dgm:layoutNode>
        </dgm:layoutNode>
      </dgm:layoutNode>
      <dgm:choose name="Name6">
        <dgm:if name="Name7" axis="self" ptType="node" func="revPos" op="equ" val="1"/>
        <dgm:else name="Name8">
          <dgm:layoutNode name="aSpace">
            <dgm:alg type="sp"/>
            <dgm:shape xmlns:r="http://schemas.openxmlformats.org/officeDocument/2006/relationships" r:blip="">
              <dgm:adjLst/>
            </dgm:shape>
            <dgm:presOf/>
            <dgm:constrLst/>
            <dgm:ruleLst/>
          </dgm:layoutNode>
        </dgm:else>
      </dgm:choose>
    </dgm:forEach>
  </dgm:layoutNode>
</dgm:layoutDef>
</file>

<file path=ppt/diagrams/layout7.xml><?xml version="1.0" encoding="utf-8"?>
<dgm:layoutDef xmlns:dgm="http://schemas.openxmlformats.org/drawingml/2006/diagram" xmlns:a="http://schemas.openxmlformats.org/drawingml/2006/main" uniqueId="urn:microsoft.com/office/officeart/2005/8/layout/hierarchy6">
  <dgm:title val=""/>
  <dgm:desc val=""/>
  <dgm:catLst>
    <dgm:cat type="hierarchy" pri="3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 modelId="4">
          <dgm:prSet phldr="1"/>
        </dgm:pt>
        <dgm:pt modelId="5">
          <dgm:prSet phldr="1"/>
        </dgm:pt>
        <dgm:pt modelId="6">
          <dgm:prSet phldr="1"/>
        </dgm:pt>
      </dgm:ptLst>
      <dgm:cxnLst>
        <dgm:cxn modelId="7" srcId="0" destId="1" srcOrd="0" destOrd="0"/>
        <dgm:cxn modelId="8" srcId="1" destId="2" srcOrd="0" destOrd="0"/>
        <dgm:cxn modelId="9" srcId="1" destId="3" srcOrd="1" destOrd="0"/>
        <dgm:cxn modelId="23" srcId="2" destId="21" srcOrd="0" destOrd="0"/>
        <dgm:cxn modelId="24" srcId="2" destId="22" srcOrd="1" destOrd="0"/>
        <dgm:cxn modelId="33" srcId="3" destId="31" srcOrd="0" destOrd="0"/>
        <dgm:cxn modelId="10" srcId="0" destId="4" srcOrd="1" destOrd="0"/>
        <dgm:cxn modelId="11" srcId="0" destId="5" srcOrd="2" destOrd="0"/>
        <dgm:cxn modelId="12" srcId="0" destId="6" srcOrd="3" destOrd="0"/>
      </dgm:cxnLst>
      <dgm:bg/>
      <dgm:whole/>
    </dgm:dataModel>
  </dgm:sampData>
  <dgm:styleData>
    <dgm:dataModel>
      <dgm:ptLst>
        <dgm:pt modelId="0" type="doc"/>
        <dgm:pt modelId="1"/>
        <dgm:pt modelId="11"/>
        <dgm:pt modelId="12"/>
        <dgm:pt modelId="2"/>
        <dgm:pt modelId="3"/>
      </dgm:ptLst>
      <dgm:cxnLst>
        <dgm:cxn modelId="4" srcId="0" destId="1" srcOrd="0" destOrd="0"/>
        <dgm:cxn modelId="13" srcId="1" destId="11" srcOrd="0" destOrd="0"/>
        <dgm:cxn modelId="14" srcId="1" destId="12" srcOrd="1" destOrd="0"/>
        <dgm:cxn modelId="5" srcId="0" destId="2" srcOrd="1" destOrd="0"/>
        <dgm:cxn modelId="6" srcId="0" destId="3" srcOrd="2" destOrd="0"/>
      </dgm:cxnLst>
      <dgm:bg/>
      <dgm:whole/>
    </dgm:dataModel>
  </dgm:styleData>
  <dgm:clrData>
    <dgm:dataModel>
      <dgm:ptLst>
        <dgm:pt modelId="0" type="doc"/>
        <dgm:pt modelId="1"/>
        <dgm:pt modelId="2"/>
        <dgm:pt modelId="21"/>
        <dgm:pt modelId="211"/>
        <dgm:pt modelId="3"/>
        <dgm:pt modelId="31"/>
        <dgm:pt modelId="311"/>
        <dgm:pt modelId="4"/>
        <dgm:pt modelId="5"/>
        <dgm:pt modelId="6"/>
        <dgm:pt modelId="7"/>
      </dgm:ptLst>
      <dgm:cxnLst>
        <dgm:cxn modelId="8" srcId="0" destId="1" srcOrd="0" destOrd="0"/>
        <dgm:cxn modelId="9" srcId="1" destId="2" srcOrd="0" destOrd="0"/>
        <dgm:cxn modelId="10" srcId="1" destId="3" srcOrd="1" destOrd="0"/>
        <dgm:cxn modelId="23" srcId="2" destId="21" srcOrd="0" destOrd="0"/>
        <dgm:cxn modelId="24" srcId="21" destId="211" srcOrd="0" destOrd="0"/>
        <dgm:cxn modelId="33" srcId="3" destId="31" srcOrd="0" destOrd="0"/>
        <dgm:cxn modelId="34" srcId="31" destId="311" srcOrd="0" destOrd="0"/>
        <dgm:cxn modelId="11" srcId="0" destId="4" srcOrd="1" destOrd="0"/>
        <dgm:cxn modelId="12" srcId="0" destId="5" srcOrd="2" destOrd="0"/>
        <dgm:cxn modelId="13" srcId="0" destId="6" srcOrd="3" destOrd="0"/>
        <dgm:cxn modelId="14" srcId="0" destId="7" srcOrd="4" destOrd="0"/>
      </dgm:cxnLst>
      <dgm:bg/>
      <dgm:whole/>
    </dgm:dataModel>
  </dgm:clrData>
  <dgm:layoutNode name="mainComposite">
    <dgm:varLst>
      <dgm:chPref val="1"/>
      <dgm:dir/>
      <dgm:animOne val="branch"/>
      <dgm:animLvl val="lvl"/>
      <dgm:resizeHandles val="exact"/>
    </dgm:varLst>
    <dgm:alg type="composite">
      <dgm:param type="vertAlign" val="mid"/>
      <dgm:param type="horzAlign" val="ctr"/>
    </dgm:alg>
    <dgm:shape xmlns:r="http://schemas.openxmlformats.org/officeDocument/2006/relationships" r:blip="">
      <dgm:adjLst/>
    </dgm:shape>
    <dgm:presOf/>
    <dgm:choose name="Name0">
      <dgm:if name="Name1" axis="ch" ptType="node" func="cnt" op="gte" val="2">
        <dgm:choose name="Name2">
          <dgm:if name="Name3" func="var" arg="dir" op="equ" val="norm">
            <dgm:constrLst>
              <dgm:constr type="l" for="ch" forName="hierFlow" refType="w" fact="0.3"/>
              <dgm:constr type="t" for="ch" forName="hierFlow"/>
              <dgm:constr type="r" for="ch" forName="hierFlow" refType="w" fact="0.98"/>
              <dgm:constr type="b" for="ch" forName="hierFlow" refType="h" fact="0.98"/>
              <dgm:constr type="l" for="ch" forName="bgShapesFlow"/>
              <dgm:constr type="t" for="ch" forName="bgShapesFlow"/>
              <dgm:constr type="r" for="ch" forName="bgShapesFlow" refType="w"/>
              <dgm:constr type="b" for="ch" forName="bgShapesFlow" refType="h"/>
              <dgm:constr type="w" for="des" forName="level1Shape" refType="w"/>
              <dgm:constr type="h" for="des" forName="level1Shape" refType="w" refFor="des" refForName="level1Shape" fact="0.66667"/>
              <dgm:constr type="w" for="des" forName="level2Shape" refType="w" refFor="des" refForName="level1Shape" op="equ"/>
              <dgm:constr type="h" for="des" forName="level2Shape" refType="h" refFor="des" refForName="level1Shape" op="equ"/>
              <dgm:constr type="sp" for="des" refType="h" refFor="des" refForName="level1Shape" op="equ" fact="0.4"/>
              <dgm:constr type="sibSp" for="des" forName="hierChild1" refType="w" refFor="des" refForName="level1Shape" op="equ" fact="0.3"/>
              <dgm:constr type="sibSp" for="des" forName="hierChild2" refType="sibSp" refFor="des" refForName="hierChild1" op="equ"/>
              <dgm:constr type="sibSp" for="des" forName="hierChild3" refType="sibSp" refFor="des" refForName="hierChild1" op="equ"/>
              <dgm:constr type="userA" for="des" refType="h" refFor="des" refForName="level1Shape" op="equ"/>
              <dgm:constr type="userB" for="des" refType="sp" refFor="des" op="equ"/>
              <dgm:constr type="h" for="des" forName="firstBuf" refType="h" refFor="des" refForName="level1Shape" fact="0.1"/>
            </dgm:constrLst>
          </dgm:if>
          <dgm:else name="Name4">
            <dgm:constrLst>
              <dgm:constr type="l" for="ch" forName="hierFlow" refType="w" fact="0.02"/>
              <dgm:constr type="t" for="ch" forName="hierFlow"/>
              <dgm:constr type="r" for="ch" forName="hierFlow" refType="w" fact="0.7"/>
              <dgm:constr type="b" for="ch" forName="hierFlow" refType="h" fact="0.98"/>
              <dgm:constr type="l" for="ch" forName="bgShapesFlow"/>
              <dgm:constr type="t" for="ch" forName="bgShapesFlow"/>
              <dgm:constr type="r" for="ch" forName="bgShapesFlow" refType="w"/>
              <dgm:constr type="b" for="ch" forName="bgShapesFlow" refType="h"/>
              <dgm:constr type="w" for="des" forName="level1Shape" refType="w"/>
              <dgm:constr type="h" for="des" forName="level1Shape" refType="w" refFor="des" refForName="level1Shape" fact="0.66667"/>
              <dgm:constr type="w" for="des" forName="level2Shape" refType="w" refFor="des" refForName="level1Shape" op="equ"/>
              <dgm:constr type="h" for="des" forName="level2Shape" refType="h" refFor="des" refForName="level1Shape" op="equ"/>
              <dgm:constr type="sp" for="des" refType="h" refFor="des" refForName="level1Shape" op="equ" fact="0.4"/>
              <dgm:constr type="sibSp" for="des" forName="hierChild1" refType="w" refFor="des" refForName="level1Shape" op="equ" fact="0.3"/>
              <dgm:constr type="sibSp" for="des" forName="hierChild2" refType="sibSp" refFor="des" refForName="hierChild1" op="equ"/>
              <dgm:constr type="sibSp" for="des" forName="hierChild3" refType="sibSp" refFor="des" refForName="hierChild1" op="equ"/>
              <dgm:constr type="userA" for="des" refType="h" refFor="des" refForName="level1Shape" op="equ"/>
              <dgm:constr type="userB" for="des" refType="sp" refFor="des" op="equ"/>
              <dgm:constr type="h" for="des" forName="firstBuf" refType="h" refFor="des" refForName="level1Shape" fact="0.1"/>
            </dgm:constrLst>
          </dgm:else>
        </dgm:choose>
      </dgm:if>
      <dgm:else name="Name5">
        <dgm:constrLst>
          <dgm:constr type="l" for="ch" forName="hierFlow"/>
          <dgm:constr type="t" for="ch" forName="hierFlow"/>
          <dgm:constr type="r" for="ch" forName="hierFlow" refType="w"/>
          <dgm:constr type="b" for="ch" forName="hierFlow" refType="h"/>
          <dgm:constr type="l" for="ch" forName="bgShapesFlow"/>
          <dgm:constr type="t" for="ch" forName="bgShapesFlow"/>
          <dgm:constr type="r" for="ch" forName="bgShapesFlow" refType="w"/>
          <dgm:constr type="b" for="ch" forName="bgShapesFlow" refType="h"/>
          <dgm:constr type="w" for="des" forName="level1Shape" refType="w"/>
          <dgm:constr type="h" for="des" forName="level1Shape" refType="w" refFor="des" refForName="level1Shape" fact="0.66667"/>
          <dgm:constr type="w" for="des" forName="level2Shape" refType="w" refFor="des" refForName="level1Shape" op="equ"/>
          <dgm:constr type="h" for="des" forName="level2Shape" refType="h" refFor="des" refForName="level1Shape" op="equ"/>
          <dgm:constr type="sp" for="des" refType="h" refFor="des" refForName="level1Shape" op="equ" fact="0.4"/>
          <dgm:constr type="sibSp" for="des" forName="hierChild1" refType="w" refFor="des" refForName="level1Shape" op="equ" fact="0.3"/>
          <dgm:constr type="sibSp" for="des" forName="hierChild2" refType="sibSp" refFor="des" refForName="hierChild1" op="equ"/>
          <dgm:constr type="sibSp" for="des" forName="hierChild3" refType="sibSp" refFor="des" refForName="hierChild1" op="equ"/>
          <dgm:constr type="userA" for="des" refType="h" refFor="des" refForName="level1Shape" op="equ"/>
          <dgm:constr type="userB" for="des" refType="sp" refFor="des" op="equ"/>
          <dgm:constr type="h" for="des" forName="firstBuf" refType="h" refFor="des" refForName="level1Shape" fact="0.1"/>
        </dgm:constrLst>
      </dgm:else>
    </dgm:choose>
    <dgm:ruleLst/>
    <dgm:layoutNode name="hierFlow">
      <dgm:alg type="lin">
        <dgm:param type="linDir" val="fromT"/>
        <dgm:param type="nodeVertAlign" val="t"/>
        <dgm:param type="vertAlign" val="t"/>
        <dgm:param type="nodeHorzAlign" val="ctr"/>
        <dgm:param type="fallback" val="2D"/>
      </dgm:alg>
      <dgm:shape xmlns:r="http://schemas.openxmlformats.org/officeDocument/2006/relationships" r:blip="">
        <dgm:adjLst/>
      </dgm:shape>
      <dgm:presOf/>
      <dgm:constrLst/>
      <dgm:ruleLst/>
      <dgm:choose name="Name6">
        <dgm:if name="Name7" axis="ch" ptType="node" func="cnt" op="gte" val="2">
          <dgm:layoutNode name="firstBuf">
            <dgm:alg type="sp"/>
            <dgm:shape xmlns:r="http://schemas.openxmlformats.org/officeDocument/2006/relationships" r:blip="">
              <dgm:adjLst/>
            </dgm:shape>
            <dgm:presOf/>
            <dgm:constrLst/>
            <dgm:ruleLst/>
          </dgm:layoutNode>
        </dgm:if>
        <dgm:else name="Name8"/>
      </dgm:choose>
      <dgm:layoutNode name="hierChild1">
        <dgm:varLst>
          <dgm:chPref val="1"/>
          <dgm:animOne val="branch"/>
          <dgm:animLvl val="lvl"/>
        </dgm:varLst>
        <dgm:choose name="Name9">
          <dgm:if name="Name10" func="var" arg="dir" op="equ" val="norm">
            <dgm:alg type="hierChild">
              <dgm:param type="linDir" val="fromL"/>
              <dgm:param type="vertAlign" val="t"/>
            </dgm:alg>
          </dgm:if>
          <dgm:else name="Name11">
            <dgm:alg type="hierChild">
              <dgm:param type="linDir" val="fromR"/>
              <dgm:param type="vertAlign" val="t"/>
            </dgm:alg>
          </dgm:else>
        </dgm:choose>
        <dgm:shape xmlns:r="http://schemas.openxmlformats.org/officeDocument/2006/relationships" r:blip="">
          <dgm:adjLst/>
        </dgm:shape>
        <dgm:presOf/>
        <dgm:constrLst>
          <dgm:constr type="primFontSz" for="des" ptType="node" op="equ"/>
        </dgm:constrLst>
        <dgm:ruleLst/>
        <dgm:forEach name="Name12" axis="ch" cnt="3">
          <dgm:forEach name="Name13" axis="self" ptType="node">
            <dgm:layoutNode name="Name14">
              <dgm:alg type="hierRoot"/>
              <dgm:shape xmlns:r="http://schemas.openxmlformats.org/officeDocument/2006/relationships" r:blip="">
                <dgm:adjLst/>
              </dgm:shape>
              <dgm:presOf/>
              <dgm:constrLst/>
              <dgm:ruleLst/>
              <dgm:layoutNode name="level1Shape" styleLbl="node0">
                <dgm:varLst>
                  <dgm:chPref val="3"/>
                </dgm:varLst>
                <dgm:alg type="tx"/>
                <dgm:shape xmlns:r="http://schemas.openxmlformats.org/officeDocument/2006/relationships" type="roundRect" r:blip="">
                  <dgm:adjLst>
                    <dgm:adj idx="1" val="0.1"/>
                  </dgm:adjLst>
                </dgm:shape>
                <dgm:presOf axis="self"/>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hierChild2">
                <dgm:choose name="Name15">
                  <dgm:if name="Name16" func="var" arg="dir" op="equ" val="norm">
                    <dgm:alg type="hierChild">
                      <dgm:param type="linDir" val="fromL"/>
                    </dgm:alg>
                  </dgm:if>
                  <dgm:else name="Name17">
                    <dgm:alg type="hierChild">
                      <dgm:param type="linDir" val="fromR"/>
                    </dgm:alg>
                  </dgm:else>
                </dgm:choose>
                <dgm:shape xmlns:r="http://schemas.openxmlformats.org/officeDocument/2006/relationships" r:blip="">
                  <dgm:adjLst/>
                </dgm:shape>
                <dgm:presOf/>
                <dgm:constrLst/>
                <dgm:ruleLst/>
                <dgm:forEach name="repeat" axis="ch">
                  <dgm:forEach name="Name18" axis="self" ptType="parTrans" cnt="1">
                    <dgm:layoutNode name="Name19">
                      <dgm:alg type="conn">
                        <dgm:param type="dim" val="1D"/>
                        <dgm:param type="endSty" val="noArr"/>
                        <dgm:param type="connRout" val="bend"/>
                        <dgm:param type="begPts" val="bCtr"/>
                        <dgm:param type="endPts" val="tCtr"/>
                      </dgm:alg>
                      <dgm:shape xmlns:r="http://schemas.openxmlformats.org/officeDocument/2006/relationships" type="conn" r:blip="">
                        <dgm:adjLst/>
                      </dgm:shape>
                      <dgm:presOf axis="self"/>
                      <dgm:constrLst>
                        <dgm:constr type="w" val="1"/>
                        <dgm:constr type="h" val="1"/>
                        <dgm:constr type="begPad"/>
                        <dgm:constr type="endPad"/>
                      </dgm:constrLst>
                      <dgm:ruleLst/>
                    </dgm:layoutNode>
                  </dgm:forEach>
                  <dgm:forEach name="Name20" axis="self" ptType="node">
                    <dgm:layoutNode name="Name21">
                      <dgm:alg type="hierRoot"/>
                      <dgm:shape xmlns:r="http://schemas.openxmlformats.org/officeDocument/2006/relationships" r:blip="">
                        <dgm:adjLst/>
                      </dgm:shape>
                      <dgm:presOf/>
                      <dgm:constrLst/>
                      <dgm:ruleLst/>
                      <dgm:layoutNode name="level2Shape">
                        <dgm:alg type="tx"/>
                        <dgm:shape xmlns:r="http://schemas.openxmlformats.org/officeDocument/2006/relationships" type="roundRect" r:blip="">
                          <dgm:adjLst>
                            <dgm:adj idx="1" val="0.1"/>
                          </dgm:adjLst>
                        </dgm:shape>
                        <dgm:presOf axis="self"/>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hierChild3">
                        <dgm:choose name="Name22">
                          <dgm:if name="Name23" func="var" arg="dir" op="equ" val="norm">
                            <dgm:alg type="hierChild">
                              <dgm:param type="linDir" val="fromL"/>
                            </dgm:alg>
                          </dgm:if>
                          <dgm:else name="Name24">
                            <dgm:alg type="hierChild">
                              <dgm:param type="linDir" val="fromR"/>
                            </dgm:alg>
                          </dgm:else>
                        </dgm:choose>
                        <dgm:shape xmlns:r="http://schemas.openxmlformats.org/officeDocument/2006/relationships" r:blip="">
                          <dgm:adjLst/>
                        </dgm:shape>
                        <dgm:presOf/>
                        <dgm:constrLst/>
                        <dgm:ruleLst/>
                        <dgm:forEach name="Name25" ref="repeat"/>
                      </dgm:layoutNode>
                    </dgm:layoutNode>
                  </dgm:forEach>
                </dgm:forEach>
              </dgm:layoutNode>
            </dgm:layoutNode>
          </dgm:forEach>
        </dgm:forEach>
      </dgm:layoutNode>
    </dgm:layoutNode>
    <dgm:layoutNode name="bgShapesFlow">
      <dgm:alg type="lin">
        <dgm:param type="linDir" val="fromT"/>
        <dgm:param type="nodeVertAlign" val="t"/>
        <dgm:param type="vertAlign" val="t"/>
        <dgm:param type="nodeHorzAlign" val="ctr"/>
      </dgm:alg>
      <dgm:shape xmlns:r="http://schemas.openxmlformats.org/officeDocument/2006/relationships" r:blip="">
        <dgm:adjLst/>
      </dgm:shape>
      <dgm:presOf/>
      <dgm:constrLst>
        <dgm:constr type="userB"/>
        <dgm:constr type="w" for="ch" forName="rectComp" refType="w"/>
        <dgm:constr type="h" for="ch" forName="rectComp" refType="h"/>
        <dgm:constr type="w" for="des" forName="bgRect" refType="w"/>
        <dgm:constr type="primFontSz" for="des" forName="bgRectTx" op="equ"/>
      </dgm:constrLst>
      <dgm:ruleLst/>
      <dgm:forEach name="Name26" axis="ch" ptType="node" st="2">
        <dgm:layoutNode name="rectComp">
          <dgm:alg type="composite">
            <dgm:param type="vertAlign" val="t"/>
            <dgm:param type="horzAlign" val="ctr"/>
          </dgm:alg>
          <dgm:shape xmlns:r="http://schemas.openxmlformats.org/officeDocument/2006/relationships" r:blip="">
            <dgm:adjLst/>
          </dgm:shape>
          <dgm:presOf/>
          <dgm:choose name="Name27">
            <dgm:if name="Name28" func="var" arg="dir" op="equ" val="norm">
              <dgm:constrLst>
                <dgm:constr type="userA"/>
                <dgm:constr type="l" for="ch" forName="bgRect"/>
                <dgm:constr type="t" for="ch" forName="bgRect"/>
                <dgm:constr type="h" for="ch" forName="bgRect" refType="userA" fact="1.2"/>
                <dgm:constr type="l" for="ch" forName="bgRectTx"/>
                <dgm:constr type="t" for="ch" forName="bgRectTx"/>
                <dgm:constr type="w" for="ch" forName="bgRectTx" refType="w" refFor="ch" refForName="bgRect" fact="0.3"/>
                <dgm:constr type="h" for="ch" forName="bgRectTx" refType="h" refFor="ch" refForName="bgRect" op="equ"/>
              </dgm:constrLst>
            </dgm:if>
            <dgm:else name="Name29">
              <dgm:constrLst>
                <dgm:constr type="userA"/>
                <dgm:constr type="l" for="ch" forName="bgRect"/>
                <dgm:constr type="t" for="ch" forName="bgRect"/>
                <dgm:constr type="h" for="ch" forName="bgRect" refType="userA" fact="1.2"/>
                <dgm:constr type="r" for="ch" forName="bgRectTx" refType="w"/>
                <dgm:constr type="t" for="ch" forName="bgRectTx"/>
                <dgm:constr type="w" for="ch" forName="bgRectTx" refType="w" refFor="ch" refForName="bgRect" fact="0.3"/>
                <dgm:constr type="h" for="ch" forName="bgRectTx" refType="h" refFor="ch" refForName="bgRect" op="equ"/>
              </dgm:constrLst>
            </dgm:else>
          </dgm:choose>
          <dgm:ruleLst/>
          <dgm:layoutNode name="bgRect" styleLbl="bgShp">
            <dgm:alg type="sp"/>
            <dgm:shape xmlns:r="http://schemas.openxmlformats.org/officeDocument/2006/relationships" type="roundRect" r:blip="" zOrderOff="-999">
              <dgm:adjLst>
                <dgm:adj idx="1" val="0.1"/>
              </dgm:adjLst>
            </dgm:shape>
            <dgm:presOf axis="desOrSelf" ptType="node"/>
            <dgm:constrLst/>
            <dgm:ruleLst/>
          </dgm:layoutNode>
          <dgm:layoutNode name="bgRectTx" styleLbl="bgShp">
            <dgm:varLst>
              <dgm:bulletEnabled val="1"/>
            </dgm:varLst>
            <dgm:alg type="tx"/>
            <dgm:presOf axis="desOrSelf" ptType="node"/>
            <dgm:shape xmlns:r="http://schemas.openxmlformats.org/officeDocument/2006/relationships" type="rect" r:blip="" zOrderOff="-999" hideGeom="1">
              <dgm:adjLst/>
            </dgm:shape>
            <dgm:constrLst>
              <dgm:constr type="primFontSz" val="65"/>
            </dgm:constrLst>
            <dgm:ruleLst>
              <dgm:rule type="primFontSz" val="5" fact="NaN" max="NaN"/>
            </dgm:ruleLst>
          </dgm:layoutNode>
        </dgm:layoutNode>
        <dgm:choose name="Name30">
          <dgm:if name="Name31" axis="self" ptType="node" func="revPos" op="gte" val="2">
            <dgm:layoutNode name="spComp">
              <dgm:alg type="composite">
                <dgm:param type="vertAlign" val="t"/>
                <dgm:param type="horzAlign" val="ctr"/>
              </dgm:alg>
              <dgm:shape xmlns:r="http://schemas.openxmlformats.org/officeDocument/2006/relationships" r:blip="">
                <dgm:adjLst/>
              </dgm:shape>
              <dgm:presOf/>
              <dgm:constrLst>
                <dgm:constr type="userA"/>
                <dgm:constr type="userB"/>
                <dgm:constr type="l" for="ch" forName="vSp"/>
                <dgm:constr type="t" for="ch" forName="vSp"/>
                <dgm:constr type="h" for="ch" forName="vSp" refType="userB"/>
                <dgm:constr type="hOff" for="ch" forName="vSp" refType="userA" fact="-0.2"/>
              </dgm:constrLst>
              <dgm:ruleLst/>
              <dgm:layoutNode name="vSp">
                <dgm:alg type="sp"/>
                <dgm:shape xmlns:r="http://schemas.openxmlformats.org/officeDocument/2006/relationships" r:blip="">
                  <dgm:adjLst/>
                </dgm:shape>
                <dgm:presOf/>
                <dgm:constrLst/>
                <dgm:ruleLst/>
              </dgm:layoutNode>
            </dgm:layoutNode>
          </dgm:if>
          <dgm:else name="Name32"/>
        </dgm:choose>
      </dgm:forEach>
    </dgm:layoutNode>
  </dgm:layoutNode>
</dgm:layoutDef>
</file>

<file path=ppt/diagrams/layout8.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3D5">
  <dgm:title val=""/>
  <dgm:desc val=""/>
  <dgm:catLst>
    <dgm:cat type="3D" pri="11500"/>
  </dgm:catLst>
  <dgm:scene3d>
    <a:camera prst="isometricOffAxis2Left" zoom="95000"/>
    <a:lightRig rig="flat" dir="t"/>
  </dgm:scene3d>
  <dgm:styleLbl name="node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381000" contourW="38100" prstMaterial="matte">
      <a:contourClr>
        <a:schemeClr val="lt1"/>
      </a:contourClr>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z="5715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381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52400" extrusionH="1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z="-38100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381000" prstMaterial="matte"/>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400500" extrusionH="6350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150" extrusionH="12700" prstMaterial="flat">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extrusionH="12700" prstMaterial="flat">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63500" extrusionH="6350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400500" extrusionH="63500" contourW="12700" prstMaterial="matte">
      <a:contourClr>
        <a:schemeClr val="lt1"/>
      </a:contourClr>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40050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4005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15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3D5">
  <dgm:title val=""/>
  <dgm:desc val=""/>
  <dgm:catLst>
    <dgm:cat type="3D" pri="11500"/>
  </dgm:catLst>
  <dgm:scene3d>
    <a:camera prst="isometricOffAxis2Left" zoom="95000"/>
    <a:lightRig rig="flat" dir="t"/>
  </dgm:scene3d>
  <dgm:styleLbl name="node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381000" contourW="38100" prstMaterial="matte">
      <a:contourClr>
        <a:schemeClr val="lt1"/>
      </a:contourClr>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z="5715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381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52400" extrusionH="1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z="-38100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381000" prstMaterial="matte"/>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400500" extrusionH="6350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150" extrusionH="12700" prstMaterial="flat">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extrusionH="12700" prstMaterial="flat">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63500" extrusionH="6350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400500" extrusionH="63500" contourW="12700" prstMaterial="matte">
      <a:contourClr>
        <a:schemeClr val="lt1"/>
      </a:contourClr>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40050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4005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15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chemeClr val="bg1"/>
        </a:solidFill>
        <a:effectLst/>
      </p:bgPr>
    </p:bg>
    <p:spTree>
      <p:nvGrpSpPr>
        <p:cNvPr id="1" name=""/>
        <p:cNvGrpSpPr/>
        <p:nvPr/>
      </p:nvGrpSpPr>
      <p:grpSpPr>
        <a:xfrm>
          <a:off x="0" y="0"/>
          <a:ext cx="0" cy="0"/>
          <a:chOff x="0" y="0"/>
          <a:chExt cx="0" cy="0"/>
        </a:xfrm>
      </p:grpSpPr>
      <p:sp>
        <p:nvSpPr>
          <p:cNvPr id="94210"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0000" tIns="46800" rIns="90000" bIns="46800" numCol="1" anchor="t" anchorCtr="0" compatLnSpc="1">
            <a:prstTxWarp prst="textNoShape">
              <a:avLst/>
            </a:prstTxWarp>
          </a:bodyPr>
          <a:lstStyle>
            <a:lvl1pPr eaLnBrk="0" hangingPunct="0">
              <a:defRPr sz="1200">
                <a:latin typeface="Times New Roman" pitchFamily="-110" charset="0"/>
                <a:ea typeface="+mn-ea"/>
                <a:cs typeface="+mn-cs"/>
              </a:defRPr>
            </a:lvl1pPr>
          </a:lstStyle>
          <a:p>
            <a:pPr>
              <a:defRPr/>
            </a:pPr>
            <a:endParaRPr lang="en-US" dirty="0"/>
          </a:p>
        </p:txBody>
      </p:sp>
      <p:sp>
        <p:nvSpPr>
          <p:cNvPr id="94211" name="Rectangle 3"/>
          <p:cNvSpPr>
            <a:spLocks noGrp="1" noChangeArrowheads="1"/>
          </p:cNvSpPr>
          <p:nvPr>
            <p:ph type="dt" sz="quarter" idx="1"/>
          </p:nvPr>
        </p:nvSpPr>
        <p:spPr bwMode="auto">
          <a:xfrm>
            <a:off x="3886200" y="0"/>
            <a:ext cx="2971800" cy="457200"/>
          </a:xfrm>
          <a:prstGeom prst="rect">
            <a:avLst/>
          </a:prstGeom>
          <a:noFill/>
          <a:ln w="9525">
            <a:noFill/>
            <a:miter lim="800000"/>
            <a:headEnd/>
            <a:tailEnd/>
          </a:ln>
          <a:effectLst/>
        </p:spPr>
        <p:txBody>
          <a:bodyPr vert="horz" wrap="square" lIns="90000" tIns="46800" rIns="90000" bIns="46800" numCol="1" anchor="t" anchorCtr="0" compatLnSpc="1">
            <a:prstTxWarp prst="textNoShape">
              <a:avLst/>
            </a:prstTxWarp>
          </a:bodyPr>
          <a:lstStyle>
            <a:lvl1pPr algn="r" eaLnBrk="0" hangingPunct="0">
              <a:defRPr sz="1200">
                <a:latin typeface="Times New Roman" pitchFamily="-110" charset="0"/>
                <a:ea typeface="+mn-ea"/>
                <a:cs typeface="+mn-cs"/>
              </a:defRPr>
            </a:lvl1pPr>
          </a:lstStyle>
          <a:p>
            <a:pPr>
              <a:defRPr/>
            </a:pPr>
            <a:endParaRPr lang="en-US" dirty="0"/>
          </a:p>
        </p:txBody>
      </p:sp>
      <p:sp>
        <p:nvSpPr>
          <p:cNvPr id="94212" name="Rectangle 4"/>
          <p:cNvSpPr>
            <a:spLocks noGrp="1" noChangeArrowheads="1"/>
          </p:cNvSpPr>
          <p:nvPr>
            <p:ph type="ftr" sz="quarter" idx="2"/>
          </p:nvPr>
        </p:nvSpPr>
        <p:spPr bwMode="auto">
          <a:xfrm>
            <a:off x="0" y="8686800"/>
            <a:ext cx="2971800" cy="457200"/>
          </a:xfrm>
          <a:prstGeom prst="rect">
            <a:avLst/>
          </a:prstGeom>
          <a:noFill/>
          <a:ln w="9525">
            <a:noFill/>
            <a:miter lim="800000"/>
            <a:headEnd/>
            <a:tailEnd/>
          </a:ln>
          <a:effectLst/>
        </p:spPr>
        <p:txBody>
          <a:bodyPr vert="horz" wrap="square" lIns="90000" tIns="46800" rIns="90000" bIns="46800" numCol="1" anchor="b" anchorCtr="0" compatLnSpc="1">
            <a:prstTxWarp prst="textNoShape">
              <a:avLst/>
            </a:prstTxWarp>
          </a:bodyPr>
          <a:lstStyle>
            <a:lvl1pPr eaLnBrk="0" hangingPunct="0">
              <a:defRPr sz="1200">
                <a:latin typeface="Times New Roman" pitchFamily="-110" charset="0"/>
                <a:ea typeface="+mn-ea"/>
                <a:cs typeface="+mn-cs"/>
              </a:defRPr>
            </a:lvl1pPr>
          </a:lstStyle>
          <a:p>
            <a:pPr>
              <a:defRPr/>
            </a:pPr>
            <a:endParaRPr lang="en-US" dirty="0"/>
          </a:p>
        </p:txBody>
      </p:sp>
      <p:sp>
        <p:nvSpPr>
          <p:cNvPr id="94213" name="Rectangle 5"/>
          <p:cNvSpPr>
            <a:spLocks noGrp="1" noChangeArrowheads="1"/>
          </p:cNvSpPr>
          <p:nvPr>
            <p:ph type="sldNum" sz="quarter" idx="3"/>
          </p:nvPr>
        </p:nvSpPr>
        <p:spPr bwMode="auto">
          <a:xfrm>
            <a:off x="3886200" y="8686800"/>
            <a:ext cx="2971800" cy="457200"/>
          </a:xfrm>
          <a:prstGeom prst="rect">
            <a:avLst/>
          </a:prstGeom>
          <a:noFill/>
          <a:ln w="9525">
            <a:noFill/>
            <a:miter lim="800000"/>
            <a:headEnd/>
            <a:tailEnd/>
          </a:ln>
          <a:effectLst/>
        </p:spPr>
        <p:txBody>
          <a:bodyPr vert="horz" wrap="square" lIns="90000" tIns="46800" rIns="90000" bIns="46800" numCol="1" anchor="b" anchorCtr="0" compatLnSpc="1">
            <a:prstTxWarp prst="textNoShape">
              <a:avLst/>
            </a:prstTxWarp>
          </a:bodyPr>
          <a:lstStyle>
            <a:lvl1pPr algn="r" eaLnBrk="0" hangingPunct="0">
              <a:defRPr sz="1200"/>
            </a:lvl1pPr>
          </a:lstStyle>
          <a:p>
            <a:fld id="{9AA539B8-D5FD-164A-9979-F33F9473FB40}" type="slidenum">
              <a:rPr lang="en-US"/>
              <a:pPr/>
              <a:t>‹#›</a:t>
            </a:fld>
            <a:endParaRPr lang="en-US" dirty="0"/>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56965529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chemeClr val="bg1"/>
        </a:solidFill>
        <a:effectLst/>
      </p:bgPr>
    </p:bg>
    <p:spTree>
      <p:nvGrpSpPr>
        <p:cNvPr id="1" name=""/>
        <p:cNvGrpSpPr/>
        <p:nvPr/>
      </p:nvGrpSpPr>
      <p:grpSpPr>
        <a:xfrm>
          <a:off x="0" y="0"/>
          <a:ext cx="0" cy="0"/>
          <a:chOff x="0" y="0"/>
          <a:chExt cx="0" cy="0"/>
        </a:xfrm>
      </p:grpSpPr>
      <p:sp>
        <p:nvSpPr>
          <p:cNvPr id="105474"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0000" tIns="46800" rIns="90000" bIns="46800" numCol="1" anchor="t" anchorCtr="0" compatLnSpc="1">
            <a:prstTxWarp prst="textNoShape">
              <a:avLst/>
            </a:prstTxWarp>
          </a:bodyPr>
          <a:lstStyle>
            <a:lvl1pPr eaLnBrk="0" hangingPunct="0">
              <a:defRPr sz="1200">
                <a:latin typeface="Times New Roman" pitchFamily="-110" charset="0"/>
                <a:ea typeface="+mn-ea"/>
                <a:cs typeface="+mn-cs"/>
              </a:defRPr>
            </a:lvl1pPr>
          </a:lstStyle>
          <a:p>
            <a:pPr>
              <a:defRPr/>
            </a:pPr>
            <a:endParaRPr lang="en-US" dirty="0"/>
          </a:p>
        </p:txBody>
      </p:sp>
      <p:sp>
        <p:nvSpPr>
          <p:cNvPr id="105475" name="Rectangle 3"/>
          <p:cNvSpPr>
            <a:spLocks noGrp="1" noChangeArrowheads="1"/>
          </p:cNvSpPr>
          <p:nvPr>
            <p:ph type="dt" idx="1"/>
          </p:nvPr>
        </p:nvSpPr>
        <p:spPr bwMode="auto">
          <a:xfrm>
            <a:off x="3886200" y="0"/>
            <a:ext cx="2971800" cy="457200"/>
          </a:xfrm>
          <a:prstGeom prst="rect">
            <a:avLst/>
          </a:prstGeom>
          <a:noFill/>
          <a:ln w="9525">
            <a:noFill/>
            <a:miter lim="800000"/>
            <a:headEnd/>
            <a:tailEnd/>
          </a:ln>
          <a:effectLst/>
        </p:spPr>
        <p:txBody>
          <a:bodyPr vert="horz" wrap="square" lIns="90000" tIns="46800" rIns="90000" bIns="46800" numCol="1" anchor="t" anchorCtr="0" compatLnSpc="1">
            <a:prstTxWarp prst="textNoShape">
              <a:avLst/>
            </a:prstTxWarp>
          </a:bodyPr>
          <a:lstStyle>
            <a:lvl1pPr algn="r" eaLnBrk="0" hangingPunct="0">
              <a:defRPr sz="1200">
                <a:latin typeface="Times New Roman" pitchFamily="-110" charset="0"/>
                <a:ea typeface="+mn-ea"/>
                <a:cs typeface="+mn-cs"/>
              </a:defRPr>
            </a:lvl1pPr>
          </a:lstStyle>
          <a:p>
            <a:pPr>
              <a:defRPr/>
            </a:pPr>
            <a:endParaRPr lang="en-US" dirty="0"/>
          </a:p>
        </p:txBody>
      </p:sp>
      <p:sp>
        <p:nvSpPr>
          <p:cNvPr id="39940"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105477" name="Rectangle 5"/>
          <p:cNvSpPr>
            <a:spLocks noGrp="1" noChangeArrowheads="1"/>
          </p:cNvSpPr>
          <p:nvPr>
            <p:ph type="body" sz="quarter" idx="3"/>
          </p:nvPr>
        </p:nvSpPr>
        <p:spPr bwMode="auto">
          <a:xfrm>
            <a:off x="914400" y="4343400"/>
            <a:ext cx="5029200" cy="4114800"/>
          </a:xfrm>
          <a:prstGeom prst="rect">
            <a:avLst/>
          </a:prstGeom>
          <a:noFill/>
          <a:ln w="9525">
            <a:noFill/>
            <a:miter lim="800000"/>
            <a:headEnd/>
            <a:tailEnd/>
          </a:ln>
          <a:effectLst/>
        </p:spPr>
        <p:txBody>
          <a:bodyPr vert="horz" wrap="square" lIns="90000" tIns="46800" rIns="90000" bIns="4680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05478" name="Rectangle 6"/>
          <p:cNvSpPr>
            <a:spLocks noGrp="1" noChangeArrowheads="1"/>
          </p:cNvSpPr>
          <p:nvPr>
            <p:ph type="ftr" sz="quarter" idx="4"/>
          </p:nvPr>
        </p:nvSpPr>
        <p:spPr bwMode="auto">
          <a:xfrm>
            <a:off x="0" y="8686800"/>
            <a:ext cx="2971800" cy="457200"/>
          </a:xfrm>
          <a:prstGeom prst="rect">
            <a:avLst/>
          </a:prstGeom>
          <a:noFill/>
          <a:ln w="9525">
            <a:noFill/>
            <a:miter lim="800000"/>
            <a:headEnd/>
            <a:tailEnd/>
          </a:ln>
          <a:effectLst/>
        </p:spPr>
        <p:txBody>
          <a:bodyPr vert="horz" wrap="square" lIns="90000" tIns="46800" rIns="90000" bIns="46800" numCol="1" anchor="b" anchorCtr="0" compatLnSpc="1">
            <a:prstTxWarp prst="textNoShape">
              <a:avLst/>
            </a:prstTxWarp>
          </a:bodyPr>
          <a:lstStyle>
            <a:lvl1pPr eaLnBrk="0" hangingPunct="0">
              <a:defRPr sz="1200">
                <a:latin typeface="Times New Roman" pitchFamily="-110" charset="0"/>
                <a:ea typeface="+mn-ea"/>
                <a:cs typeface="+mn-cs"/>
              </a:defRPr>
            </a:lvl1pPr>
          </a:lstStyle>
          <a:p>
            <a:pPr>
              <a:defRPr/>
            </a:pPr>
            <a:endParaRPr lang="en-US" dirty="0"/>
          </a:p>
        </p:txBody>
      </p:sp>
      <p:sp>
        <p:nvSpPr>
          <p:cNvPr id="105479" name="Rectangle 7"/>
          <p:cNvSpPr>
            <a:spLocks noGrp="1" noChangeArrowheads="1"/>
          </p:cNvSpPr>
          <p:nvPr>
            <p:ph type="sldNum" sz="quarter" idx="5"/>
          </p:nvPr>
        </p:nvSpPr>
        <p:spPr bwMode="auto">
          <a:xfrm>
            <a:off x="3886200" y="8686800"/>
            <a:ext cx="2971800" cy="457200"/>
          </a:xfrm>
          <a:prstGeom prst="rect">
            <a:avLst/>
          </a:prstGeom>
          <a:noFill/>
          <a:ln w="9525">
            <a:noFill/>
            <a:miter lim="800000"/>
            <a:headEnd/>
            <a:tailEnd/>
          </a:ln>
          <a:effectLst/>
        </p:spPr>
        <p:txBody>
          <a:bodyPr vert="horz" wrap="square" lIns="90000" tIns="46800" rIns="90000" bIns="46800" numCol="1" anchor="b" anchorCtr="0" compatLnSpc="1">
            <a:prstTxWarp prst="textNoShape">
              <a:avLst/>
            </a:prstTxWarp>
          </a:bodyPr>
          <a:lstStyle>
            <a:lvl1pPr algn="r" eaLnBrk="0" hangingPunct="0">
              <a:defRPr sz="1200"/>
            </a:lvl1pPr>
          </a:lstStyle>
          <a:p>
            <a:fld id="{9749FA37-BFB5-0A4F-9EB3-8611D608B7BC}" type="slidenum">
              <a:rPr lang="en-US"/>
              <a:pPr/>
              <a:t>‹#›</a:t>
            </a:fld>
            <a:endParaRPr lang="en-US" dirty="0"/>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59243966"/>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10"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10" charset="0"/>
        <a:ea typeface="ＭＳ Ｐゴシック" pitchFamily="-110" charset="-128"/>
        <a:cs typeface="ＭＳ Ｐゴシック" pitchFamily="32" charset="-128"/>
      </a:defRPr>
    </a:lvl2pPr>
    <a:lvl3pPr marL="914400" algn="l" rtl="0" eaLnBrk="0" fontAlgn="base" hangingPunct="0">
      <a:spcBef>
        <a:spcPct val="30000"/>
      </a:spcBef>
      <a:spcAft>
        <a:spcPct val="0"/>
      </a:spcAft>
      <a:defRPr sz="1200" kern="1200">
        <a:solidFill>
          <a:schemeClr val="tx1"/>
        </a:solidFill>
        <a:latin typeface="Times New Roman" pitchFamily="-110" charset="0"/>
        <a:ea typeface="ＭＳ Ｐゴシック" pitchFamily="-110" charset="-128"/>
        <a:cs typeface="+mn-cs"/>
      </a:defRPr>
    </a:lvl3pPr>
    <a:lvl4pPr marL="1371600" algn="l" rtl="0" eaLnBrk="0" fontAlgn="base" hangingPunct="0">
      <a:spcBef>
        <a:spcPct val="30000"/>
      </a:spcBef>
      <a:spcAft>
        <a:spcPct val="0"/>
      </a:spcAft>
      <a:defRPr sz="1200" kern="1200">
        <a:solidFill>
          <a:schemeClr val="tx1"/>
        </a:solidFill>
        <a:latin typeface="Times New Roman" pitchFamily="-110" charset="0"/>
        <a:ea typeface="ＭＳ Ｐゴシック" pitchFamily="-110" charset="-128"/>
        <a:cs typeface="+mn-cs"/>
      </a:defRPr>
    </a:lvl4pPr>
    <a:lvl5pPr marL="1828800" algn="l" rtl="0" eaLnBrk="0" fontAlgn="base" hangingPunct="0">
      <a:spcBef>
        <a:spcPct val="30000"/>
      </a:spcBef>
      <a:spcAft>
        <a:spcPct val="0"/>
      </a:spcAft>
      <a:defRPr sz="1200" kern="1200">
        <a:solidFill>
          <a:schemeClr val="tx1"/>
        </a:solidFill>
        <a:latin typeface="Times New Roman" pitchFamily="-110" charset="0"/>
        <a:ea typeface="ＭＳ Ｐゴシック" pitchFamily="-110"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3.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4.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5.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6.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1746" name="Rectangle 7"/>
          <p:cNvSpPr>
            <a:spLocks noGrp="1" noChangeArrowheads="1"/>
          </p:cNvSpPr>
          <p:nvPr>
            <p:ph type="sldNum" sz="quarter" idx="5"/>
          </p:nvPr>
        </p:nvSpPr>
        <p:spPr>
          <a:noFill/>
        </p:spPr>
        <p:txBody>
          <a:bodyPr/>
          <a:lstStyle/>
          <a:p>
            <a:fld id="{3A2DC9FB-0FF3-D845-9EAF-3512843626D2}" type="slidenum">
              <a:rPr lang="en-US"/>
              <a:pPr/>
              <a:t>1</a:t>
            </a:fld>
            <a:endParaRPr lang="en-US" dirty="0"/>
          </a:p>
        </p:txBody>
      </p:sp>
      <p:sp>
        <p:nvSpPr>
          <p:cNvPr id="31747" name="Rectangle 2"/>
          <p:cNvSpPr>
            <a:spLocks noGrp="1" noRot="1" noChangeAspect="1" noChangeArrowheads="1" noTextEdit="1"/>
          </p:cNvSpPr>
          <p:nvPr>
            <p:ph type="sldImg"/>
          </p:nvPr>
        </p:nvSpPr>
        <p:spPr>
          <a:solidFill>
            <a:srgbClr val="FFFFFF"/>
          </a:solidFill>
          <a:ln/>
        </p:spPr>
      </p:sp>
      <p:sp>
        <p:nvSpPr>
          <p:cNvPr id="31748" name="Rectangle 3"/>
          <p:cNvSpPr>
            <a:spLocks noGrp="1" noChangeArrowheads="1"/>
          </p:cNvSpPr>
          <p:nvPr>
            <p:ph type="body" idx="1"/>
          </p:nvPr>
        </p:nvSpPr>
        <p:spPr>
          <a:xfrm>
            <a:off x="685800" y="4343400"/>
            <a:ext cx="5486400" cy="4114800"/>
          </a:xfrm>
          <a:solidFill>
            <a:srgbClr val="FFFFFF"/>
          </a:solidFill>
          <a:ln/>
        </p:spPr>
        <p:txBody>
          <a:bodyPr/>
          <a:lstStyle/>
          <a:p>
            <a:r>
              <a:rPr lang="en-US" dirty="0"/>
              <a:t>“</a:t>
            </a:r>
            <a:r>
              <a:rPr kumimoji="1" lang="en-US" dirty="0"/>
              <a:t>Data and Computer Communications</a:t>
            </a:r>
            <a:r>
              <a:rPr lang="en-US" dirty="0"/>
              <a:t>”,</a:t>
            </a:r>
            <a:r>
              <a:rPr lang="en-US" dirty="0" smtClean="0"/>
              <a:t> 10/</a:t>
            </a:r>
            <a:r>
              <a:rPr lang="en-US" dirty="0"/>
              <a:t>e, by William Stallings, Chapter </a:t>
            </a:r>
            <a:r>
              <a:rPr lang="en-US" dirty="0" smtClean="0"/>
              <a:t>12 “</a:t>
            </a:r>
            <a:r>
              <a:rPr kumimoji="1" lang="en-US" dirty="0" smtClean="0">
                <a:latin typeface="Times New Roman" pitchFamily="32" charset="0"/>
              </a:rPr>
              <a:t>Ethernet</a:t>
            </a:r>
            <a:r>
              <a:rPr lang="en-US" dirty="0" smtClean="0"/>
              <a:t>”</a:t>
            </a:r>
            <a:r>
              <a:rPr lang="en-US" dirty="0"/>
              <a:t>.</a:t>
            </a:r>
            <a:endParaRPr lang="en-AU" dirty="0"/>
          </a:p>
          <a:p>
            <a:endParaRPr 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8130" name="Rectangle 7"/>
          <p:cNvSpPr>
            <a:spLocks noGrp="1" noChangeArrowheads="1"/>
          </p:cNvSpPr>
          <p:nvPr>
            <p:ph type="sldNum" sz="quarter" idx="5"/>
          </p:nvPr>
        </p:nvSpPr>
        <p:spPr>
          <a:noFill/>
        </p:spPr>
        <p:txBody>
          <a:bodyPr/>
          <a:lstStyle/>
          <a:p>
            <a:fld id="{56528427-EBC8-CF41-9B34-6B87D7391F3D}" type="slidenum">
              <a:rPr lang="en-US"/>
              <a:pPr/>
              <a:t>10</a:t>
            </a:fld>
            <a:endParaRPr lang="en-US" dirty="0"/>
          </a:p>
        </p:txBody>
      </p:sp>
      <p:sp>
        <p:nvSpPr>
          <p:cNvPr id="48131" name="Rectangle 2"/>
          <p:cNvSpPr>
            <a:spLocks noGrp="1" noRot="1" noChangeAspect="1" noChangeArrowheads="1" noTextEdit="1"/>
          </p:cNvSpPr>
          <p:nvPr>
            <p:ph type="sldImg"/>
          </p:nvPr>
        </p:nvSpPr>
        <p:spPr>
          <a:ln/>
        </p:spPr>
      </p:sp>
      <p:sp>
        <p:nvSpPr>
          <p:cNvPr id="48132" name="Rectangle 3"/>
          <p:cNvSpPr>
            <a:spLocks noGrp="1" noChangeArrowheads="1"/>
          </p:cNvSpPr>
          <p:nvPr>
            <p:ph type="body" idx="1"/>
          </p:nvPr>
        </p:nvSpPr>
        <p:spPr>
          <a:noFill/>
          <a:ln/>
        </p:spPr>
        <p:txBody>
          <a:bodyPr/>
          <a:lstStyle/>
          <a:p>
            <a:r>
              <a:rPr lang="en-US" dirty="0">
                <a:latin typeface="Times New Roman" pitchFamily="32" charset="0"/>
              </a:rPr>
              <a:t>A compromise that attempts to reduce collisions, like nonpersistent, and reduce idle time, like 1-persistent, is </a:t>
            </a:r>
            <a:r>
              <a:rPr lang="en-US" b="1" i="1" dirty="0">
                <a:latin typeface="Times New Roman" pitchFamily="32" charset="0"/>
              </a:rPr>
              <a:t>p</a:t>
            </a:r>
            <a:r>
              <a:rPr lang="en-US" b="1" dirty="0">
                <a:latin typeface="Times New Roman" pitchFamily="32" charset="0"/>
              </a:rPr>
              <a:t>-persistent</a:t>
            </a:r>
            <a:r>
              <a:rPr lang="en-US" dirty="0">
                <a:latin typeface="Times New Roman" pitchFamily="32" charset="0"/>
              </a:rPr>
              <a:t>. The rules are:</a:t>
            </a:r>
          </a:p>
          <a:p>
            <a:r>
              <a:rPr lang="en-US" dirty="0">
                <a:latin typeface="Times New Roman" pitchFamily="32" charset="0"/>
              </a:rPr>
              <a:t> </a:t>
            </a:r>
            <a:endParaRPr lang="en-US" dirty="0" smtClean="0">
              <a:latin typeface="Times New Roman" pitchFamily="32" charset="0"/>
            </a:endParaRPr>
          </a:p>
          <a:p>
            <a:pPr marL="228600" indent="-228600">
              <a:buAutoNum type="arabicPeriod"/>
            </a:pPr>
            <a:r>
              <a:rPr lang="en-US" dirty="0" smtClean="0">
                <a:latin typeface="Times New Roman" pitchFamily="32" charset="0"/>
              </a:rPr>
              <a:t>If </a:t>
            </a:r>
            <a:r>
              <a:rPr lang="en-US" dirty="0">
                <a:latin typeface="Times New Roman" pitchFamily="32" charset="0"/>
              </a:rPr>
              <a:t>the medium is idle, transmit with probability </a:t>
            </a:r>
            <a:r>
              <a:rPr lang="en-US" i="1" dirty="0">
                <a:latin typeface="Times New Roman" pitchFamily="32" charset="0"/>
              </a:rPr>
              <a:t>p</a:t>
            </a:r>
            <a:r>
              <a:rPr lang="en-US" dirty="0">
                <a:latin typeface="Times New Roman" pitchFamily="32" charset="0"/>
              </a:rPr>
              <a:t>, and delay one time unit with probability (1 – </a:t>
            </a:r>
            <a:r>
              <a:rPr lang="en-US" i="1" dirty="0">
                <a:latin typeface="Times New Roman" pitchFamily="32" charset="0"/>
              </a:rPr>
              <a:t>p</a:t>
            </a:r>
            <a:r>
              <a:rPr lang="en-US" dirty="0">
                <a:latin typeface="Times New Roman" pitchFamily="32" charset="0"/>
              </a:rPr>
              <a:t>). The time unit is typically equal to the maximum propagation delay.</a:t>
            </a:r>
            <a:endParaRPr lang="en-US" dirty="0" smtClean="0">
              <a:latin typeface="Times New Roman" pitchFamily="32" charset="0"/>
            </a:endParaRPr>
          </a:p>
          <a:p>
            <a:pPr marL="228600" indent="-228600">
              <a:buNone/>
            </a:pPr>
            <a:endParaRPr lang="en-US" b="0" dirty="0">
              <a:latin typeface="Times New Roman" pitchFamily="32" charset="0"/>
            </a:endParaRPr>
          </a:p>
          <a:p>
            <a:pPr marL="228600" indent="-228600">
              <a:buNone/>
            </a:pPr>
            <a:r>
              <a:rPr lang="en-US" b="0" dirty="0" smtClean="0">
                <a:latin typeface="Times New Roman" pitchFamily="32" charset="0"/>
              </a:rPr>
              <a:t>2</a:t>
            </a:r>
            <a:r>
              <a:rPr lang="en-US" b="0" dirty="0">
                <a:latin typeface="Times New Roman" pitchFamily="32" charset="0"/>
              </a:rPr>
              <a:t>.</a:t>
            </a:r>
            <a:r>
              <a:rPr lang="en-US" dirty="0">
                <a:latin typeface="Times New Roman" pitchFamily="32" charset="0"/>
              </a:rPr>
              <a:t>	If the medium is busy, continue to listen until the channel is idle and repeat step 1.</a:t>
            </a:r>
          </a:p>
          <a:p>
            <a:r>
              <a:rPr lang="en-US" b="0" dirty="0" smtClean="0">
                <a:latin typeface="Times New Roman" pitchFamily="32" charset="0"/>
              </a:rPr>
              <a:t>	</a:t>
            </a:r>
          </a:p>
          <a:p>
            <a:r>
              <a:rPr lang="en-US" b="0" dirty="0" smtClean="0">
                <a:latin typeface="Times New Roman" pitchFamily="32" charset="0"/>
              </a:rPr>
              <a:t>3.</a:t>
            </a:r>
            <a:r>
              <a:rPr lang="en-US" b="0" baseline="0" dirty="0" smtClean="0">
                <a:latin typeface="Times New Roman" pitchFamily="32" charset="0"/>
              </a:rPr>
              <a:t>  </a:t>
            </a:r>
            <a:r>
              <a:rPr lang="en-US" dirty="0" smtClean="0">
                <a:latin typeface="Times New Roman" pitchFamily="32" charset="0"/>
              </a:rPr>
              <a:t>If </a:t>
            </a:r>
            <a:r>
              <a:rPr lang="en-US" dirty="0">
                <a:latin typeface="Times New Roman" pitchFamily="32" charset="0"/>
              </a:rPr>
              <a:t>transmission is delayed one time unit, repeat step 1.</a:t>
            </a:r>
          </a:p>
          <a:p>
            <a:r>
              <a:rPr lang="en-US" dirty="0">
                <a:latin typeface="Times New Roman" pitchFamily="32" charset="0"/>
              </a:rPr>
              <a:t> </a:t>
            </a:r>
          </a:p>
          <a:p>
            <a:r>
              <a:rPr lang="en-US" dirty="0">
                <a:latin typeface="Times New Roman" pitchFamily="32" charset="0"/>
              </a:rPr>
              <a:t>	</a:t>
            </a:r>
            <a:endParaRPr lang="en-US" dirty="0">
              <a:latin typeface="Times" pitchFamily="32"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9154" name="Rectangle 7"/>
          <p:cNvSpPr>
            <a:spLocks noGrp="1" noChangeArrowheads="1"/>
          </p:cNvSpPr>
          <p:nvPr>
            <p:ph type="sldNum" sz="quarter" idx="5"/>
          </p:nvPr>
        </p:nvSpPr>
        <p:spPr>
          <a:noFill/>
        </p:spPr>
        <p:txBody>
          <a:bodyPr/>
          <a:lstStyle/>
          <a:p>
            <a:fld id="{A4B73B79-D3CB-2A47-8602-B1C1B9C4A687}" type="slidenum">
              <a:rPr lang="en-US"/>
              <a:pPr/>
              <a:t>11</a:t>
            </a:fld>
            <a:endParaRPr lang="en-US" dirty="0"/>
          </a:p>
        </p:txBody>
      </p:sp>
      <p:sp>
        <p:nvSpPr>
          <p:cNvPr id="49155" name="Rectangle 2"/>
          <p:cNvSpPr>
            <a:spLocks noGrp="1" noRot="1" noChangeAspect="1" noChangeArrowheads="1" noTextEdit="1"/>
          </p:cNvSpPr>
          <p:nvPr>
            <p:ph type="sldImg"/>
          </p:nvPr>
        </p:nvSpPr>
        <p:spPr>
          <a:ln/>
        </p:spPr>
      </p:sp>
      <p:sp>
        <p:nvSpPr>
          <p:cNvPr id="49156" name="Rectangle 3"/>
          <p:cNvSpPr>
            <a:spLocks noGrp="1" noChangeArrowheads="1"/>
          </p:cNvSpPr>
          <p:nvPr>
            <p:ph type="body" idx="1"/>
          </p:nvPr>
        </p:nvSpPr>
        <p:spPr>
          <a:noFill/>
          <a:ln/>
        </p:spPr>
        <p:txBody>
          <a:bodyPr/>
          <a:lstStyle/>
          <a:p>
            <a:r>
              <a:rPr lang="en-US" dirty="0">
                <a:latin typeface="Times New Roman" pitchFamily="32" charset="0"/>
              </a:rPr>
              <a:t>The question arises as to what is an effective value of </a:t>
            </a:r>
            <a:r>
              <a:rPr lang="en-US" i="1" dirty="0">
                <a:latin typeface="Times New Roman" pitchFamily="32" charset="0"/>
              </a:rPr>
              <a:t>p</a:t>
            </a:r>
            <a:r>
              <a:rPr lang="en-US" dirty="0">
                <a:latin typeface="Times New Roman" pitchFamily="32" charset="0"/>
              </a:rPr>
              <a:t>. The main problem to avoid is one of instability under heavy load. Consider the case in which </a:t>
            </a:r>
            <a:r>
              <a:rPr lang="en-US" i="1" dirty="0">
                <a:latin typeface="Times New Roman" pitchFamily="32" charset="0"/>
              </a:rPr>
              <a:t>n</a:t>
            </a:r>
            <a:r>
              <a:rPr lang="en-US" dirty="0">
                <a:latin typeface="Times New Roman" pitchFamily="32" charset="0"/>
              </a:rPr>
              <a:t> stations have frames to send while a transmission is taking place. At the end of the transmission, the expected number of stations that will attempt to transmit is equal to the number of stations ready to transmit times the probability of transmitting, or </a:t>
            </a:r>
            <a:r>
              <a:rPr lang="en-US" i="1" dirty="0">
                <a:latin typeface="Times New Roman" pitchFamily="32" charset="0"/>
              </a:rPr>
              <a:t>np</a:t>
            </a:r>
            <a:r>
              <a:rPr lang="en-US" dirty="0">
                <a:latin typeface="Times New Roman" pitchFamily="32" charset="0"/>
              </a:rPr>
              <a:t>. If </a:t>
            </a:r>
            <a:r>
              <a:rPr lang="en-US" i="1" dirty="0">
                <a:latin typeface="Times New Roman" pitchFamily="32" charset="0"/>
              </a:rPr>
              <a:t>np</a:t>
            </a:r>
            <a:r>
              <a:rPr lang="en-US" dirty="0">
                <a:latin typeface="Times New Roman" pitchFamily="32" charset="0"/>
              </a:rPr>
              <a:t> is greater than 1, on average multiple stations will attempt to transmit and there will be a collision. What is more, as soon as all these stations realize that their transmission suffered a collision, they will be back again, almost guaranteeing more collisions. Worse yet, these retries will compete with new transmissions from other stations, further increasing the probability of collision. Eventually, all stations will be trying to send, causing continuous collisions, with throughput dropping to zero. To avoid this catastrophe, </a:t>
            </a:r>
            <a:r>
              <a:rPr lang="en-US" i="1" dirty="0">
                <a:latin typeface="Times New Roman" pitchFamily="32" charset="0"/>
              </a:rPr>
              <a:t>np</a:t>
            </a:r>
            <a:r>
              <a:rPr lang="en-US" dirty="0">
                <a:latin typeface="Times New Roman" pitchFamily="32" charset="0"/>
              </a:rPr>
              <a:t> must be less than one for the expected peaks of </a:t>
            </a:r>
            <a:r>
              <a:rPr lang="en-US" i="1" dirty="0">
                <a:latin typeface="Times New Roman" pitchFamily="32" charset="0"/>
              </a:rPr>
              <a:t>n</a:t>
            </a:r>
            <a:r>
              <a:rPr lang="en-US" dirty="0">
                <a:latin typeface="Times New Roman" pitchFamily="32" charset="0"/>
              </a:rPr>
              <a:t>; therefore, if a heavy load is expected to occur with some regularity, </a:t>
            </a:r>
            <a:r>
              <a:rPr lang="en-US" i="1" dirty="0">
                <a:latin typeface="Times New Roman" pitchFamily="32" charset="0"/>
              </a:rPr>
              <a:t>p</a:t>
            </a:r>
            <a:r>
              <a:rPr lang="en-US" dirty="0">
                <a:latin typeface="Times New Roman" pitchFamily="32" charset="0"/>
              </a:rPr>
              <a:t> must be small. However, as </a:t>
            </a:r>
            <a:r>
              <a:rPr lang="en-US" i="1" dirty="0">
                <a:latin typeface="Times New Roman" pitchFamily="32" charset="0"/>
              </a:rPr>
              <a:t>p</a:t>
            </a:r>
            <a:r>
              <a:rPr lang="en-US" dirty="0">
                <a:latin typeface="Times New Roman" pitchFamily="32" charset="0"/>
              </a:rPr>
              <a:t> is made smaller, stations must wait longer to attempt transmission. At low loads, this can result in very long delays. For example, if only a single station desires to transmit, the expected number of iterations of step 1 is 1/</a:t>
            </a:r>
            <a:r>
              <a:rPr lang="en-US" i="1" dirty="0">
                <a:latin typeface="Times New Roman" pitchFamily="32" charset="0"/>
              </a:rPr>
              <a:t>p</a:t>
            </a:r>
            <a:r>
              <a:rPr lang="en-US" dirty="0">
                <a:latin typeface="Times New Roman" pitchFamily="32" charset="0"/>
              </a:rPr>
              <a:t> (see Problem </a:t>
            </a:r>
            <a:r>
              <a:rPr lang="en-US" dirty="0" smtClean="0">
                <a:latin typeface="Times New Roman" pitchFamily="32" charset="0"/>
              </a:rPr>
              <a:t>12.2</a:t>
            </a:r>
            <a:r>
              <a:rPr lang="en-US" dirty="0">
                <a:latin typeface="Times New Roman" pitchFamily="32" charset="0"/>
              </a:rPr>
              <a:t>). Thus, if </a:t>
            </a:r>
            <a:r>
              <a:rPr lang="en-US" i="1" dirty="0">
                <a:latin typeface="Times New Roman" pitchFamily="32" charset="0"/>
              </a:rPr>
              <a:t>p</a:t>
            </a:r>
            <a:r>
              <a:rPr lang="en-US" dirty="0">
                <a:latin typeface="Times New Roman" pitchFamily="32" charset="0"/>
              </a:rPr>
              <a:t> = 0.1, at low load, a station will wait an average of 9 time units before transmitting on an idle line.</a:t>
            </a:r>
          </a:p>
          <a:p>
            <a:endParaRPr lang="en-US" dirty="0">
              <a:latin typeface="Times New Roman" pitchFamily="32" charset="0"/>
            </a:endParaRPr>
          </a:p>
          <a:p>
            <a:endParaRPr lang="en-US" dirty="0">
              <a:latin typeface="Times New Roman" pitchFamily="32" charset="0"/>
            </a:endParaRPr>
          </a:p>
          <a:p>
            <a:endParaRPr lang="en-US" dirty="0">
              <a:latin typeface="Times New Roman" pitchFamily="32" charset="0"/>
            </a:endParaRPr>
          </a:p>
          <a:p>
            <a:endParaRPr lang="en-US" dirty="0">
              <a:latin typeface="Times New Roman" pitchFamily="32" charset="0"/>
            </a:endParaRPr>
          </a:p>
          <a:p>
            <a:endParaRPr lang="en-US" dirty="0">
              <a:latin typeface="Times" pitchFamily="32" charset="0"/>
            </a:endParaRPr>
          </a:p>
          <a:p>
            <a:endParaRPr lang="en-US" dirty="0">
              <a:latin typeface="Times" pitchFamily="32"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0178" name="Slide Image Placeholder 1"/>
          <p:cNvSpPr>
            <a:spLocks noGrp="1" noRot="1" noChangeAspect="1" noTextEdit="1"/>
          </p:cNvSpPr>
          <p:nvPr>
            <p:ph type="sldImg"/>
          </p:nvPr>
        </p:nvSpPr>
        <p:spPr>
          <a:ln/>
        </p:spPr>
      </p:sp>
      <p:sp>
        <p:nvSpPr>
          <p:cNvPr id="3" name="Notes Placeholder 2"/>
          <p:cNvSpPr>
            <a:spLocks noGrp="1"/>
          </p:cNvSpPr>
          <p:nvPr>
            <p:ph type="body" idx="1"/>
          </p:nvPr>
        </p:nvSpPr>
        <p:spPr/>
        <p:txBody>
          <a:bodyPr>
            <a:normAutofit/>
          </a:bodyPr>
          <a:lstStyle/>
          <a:p>
            <a:pPr>
              <a:lnSpc>
                <a:spcPct val="80000"/>
              </a:lnSpc>
            </a:pPr>
            <a:r>
              <a:rPr lang="en-US" sz="500" dirty="0">
                <a:latin typeface="Times New Roman" pitchFamily="32" charset="0"/>
              </a:rPr>
              <a:t>CSMA, although more efficient than ALOHA or slotted ALOHA, still has one glaring inefficiency. When two frames collide, the medium remains unusable for the duration of transmission of both damaged frames. For long frames, compared to propagation time, the amount of wasted capacity can be considerable. This waste can be reduced if a station continues to listen to the medium while transmitting. This leads to the following rules for CSMA/CD:</a:t>
            </a:r>
          </a:p>
          <a:p>
            <a:pPr>
              <a:lnSpc>
                <a:spcPct val="80000"/>
              </a:lnSpc>
            </a:pPr>
            <a:r>
              <a:rPr lang="en-US" sz="500" dirty="0">
                <a:latin typeface="Times New Roman" pitchFamily="32" charset="0"/>
              </a:rPr>
              <a:t> </a:t>
            </a:r>
            <a:endParaRPr lang="en-US" sz="500" dirty="0" smtClean="0">
              <a:latin typeface="Times New Roman" pitchFamily="32" charset="0"/>
            </a:endParaRPr>
          </a:p>
          <a:p>
            <a:pPr marL="228600" indent="-228600">
              <a:lnSpc>
                <a:spcPct val="80000"/>
              </a:lnSpc>
              <a:buAutoNum type="arabicPeriod"/>
            </a:pPr>
            <a:r>
              <a:rPr lang="en-US" sz="500" dirty="0" smtClean="0">
                <a:latin typeface="Times New Roman" pitchFamily="32" charset="0"/>
              </a:rPr>
              <a:t>If </a:t>
            </a:r>
            <a:r>
              <a:rPr lang="en-US" sz="500" dirty="0">
                <a:latin typeface="Times New Roman" pitchFamily="32" charset="0"/>
              </a:rPr>
              <a:t>the medium is idle, transmit; otherwise, go to step 2.</a:t>
            </a:r>
            <a:endParaRPr lang="en-US" sz="500" dirty="0" smtClean="0">
              <a:latin typeface="Times New Roman" pitchFamily="32" charset="0"/>
            </a:endParaRPr>
          </a:p>
          <a:p>
            <a:pPr marL="228600" indent="-228600">
              <a:lnSpc>
                <a:spcPct val="80000"/>
              </a:lnSpc>
              <a:buAutoNum type="arabicPeriod"/>
            </a:pPr>
            <a:r>
              <a:rPr lang="en-US" sz="500" dirty="0" smtClean="0">
                <a:latin typeface="Times New Roman" pitchFamily="32" charset="0"/>
              </a:rPr>
              <a:t>If </a:t>
            </a:r>
            <a:r>
              <a:rPr lang="en-US" sz="500" dirty="0">
                <a:latin typeface="Times New Roman" pitchFamily="32" charset="0"/>
              </a:rPr>
              <a:t>the medium is busy, continue to listen until the channel is idle, then transmit immediately.</a:t>
            </a:r>
            <a:endParaRPr lang="en-US" sz="500" dirty="0" smtClean="0">
              <a:latin typeface="Times New Roman" pitchFamily="32" charset="0"/>
            </a:endParaRPr>
          </a:p>
          <a:p>
            <a:pPr marL="228600" indent="-228600">
              <a:lnSpc>
                <a:spcPct val="80000"/>
              </a:lnSpc>
              <a:buAutoNum type="arabicPeriod" startAt="3"/>
            </a:pPr>
            <a:r>
              <a:rPr lang="en-US" sz="500" dirty="0" smtClean="0">
                <a:latin typeface="Times New Roman" pitchFamily="32" charset="0"/>
              </a:rPr>
              <a:t>If </a:t>
            </a:r>
            <a:r>
              <a:rPr lang="en-US" sz="500" dirty="0">
                <a:latin typeface="Times New Roman" pitchFamily="32" charset="0"/>
              </a:rPr>
              <a:t>a collision is detected during transmission, transmit a brief jamming signal to assure that all stations know that there has been a</a:t>
            </a:r>
            <a:r>
              <a:rPr lang="en-US" sz="500" dirty="0" smtClean="0">
                <a:latin typeface="Times New Roman" pitchFamily="32" charset="0"/>
              </a:rPr>
              <a:t>  </a:t>
            </a:r>
          </a:p>
          <a:p>
            <a:pPr marL="228600" indent="-228600">
              <a:lnSpc>
                <a:spcPct val="80000"/>
              </a:lnSpc>
              <a:buNone/>
            </a:pPr>
            <a:r>
              <a:rPr lang="en-US" sz="500" dirty="0" smtClean="0">
                <a:latin typeface="Times New Roman" pitchFamily="32" charset="0"/>
              </a:rPr>
              <a:t>     collision </a:t>
            </a:r>
            <a:r>
              <a:rPr lang="en-US" sz="500" dirty="0">
                <a:latin typeface="Times New Roman" pitchFamily="32" charset="0"/>
              </a:rPr>
              <a:t>and then cease transmission.</a:t>
            </a:r>
            <a:endParaRPr lang="en-US" sz="500" dirty="0" smtClean="0">
              <a:latin typeface="Times New Roman" pitchFamily="32" charset="0"/>
            </a:endParaRPr>
          </a:p>
          <a:p>
            <a:pPr marL="228600" indent="-228600">
              <a:lnSpc>
                <a:spcPct val="80000"/>
              </a:lnSpc>
              <a:buAutoNum type="arabicPeriod" startAt="4"/>
            </a:pPr>
            <a:r>
              <a:rPr lang="en-US" sz="500" dirty="0" smtClean="0">
                <a:latin typeface="Times New Roman" pitchFamily="32" charset="0"/>
              </a:rPr>
              <a:t>After </a:t>
            </a:r>
            <a:r>
              <a:rPr lang="en-US" sz="500" dirty="0">
                <a:latin typeface="Times New Roman" pitchFamily="32" charset="0"/>
              </a:rPr>
              <a:t>transmitting the jamming signal, wait a random amount of time, referred to as the </a:t>
            </a:r>
            <a:r>
              <a:rPr lang="en-US" sz="500" b="1" dirty="0">
                <a:latin typeface="Times New Roman" pitchFamily="32" charset="0"/>
              </a:rPr>
              <a:t>backoff</a:t>
            </a:r>
            <a:r>
              <a:rPr lang="en-US" sz="500" dirty="0">
                <a:latin typeface="Times New Roman" pitchFamily="32" charset="0"/>
              </a:rPr>
              <a:t>, then attempt to transmit again (repeat</a:t>
            </a:r>
            <a:r>
              <a:rPr lang="en-US" sz="500" dirty="0" smtClean="0">
                <a:latin typeface="Times New Roman" pitchFamily="32" charset="0"/>
              </a:rPr>
              <a:t> </a:t>
            </a:r>
          </a:p>
          <a:p>
            <a:pPr marL="228600" indent="-228600">
              <a:lnSpc>
                <a:spcPct val="80000"/>
              </a:lnSpc>
              <a:buNone/>
            </a:pPr>
            <a:r>
              <a:rPr lang="en-US" sz="500" dirty="0" smtClean="0">
                <a:latin typeface="Times New Roman" pitchFamily="32" charset="0"/>
              </a:rPr>
              <a:t>	from </a:t>
            </a:r>
            <a:r>
              <a:rPr lang="en-US" sz="500" dirty="0">
                <a:latin typeface="Times New Roman" pitchFamily="32" charset="0"/>
              </a:rPr>
              <a:t>step 1).</a:t>
            </a:r>
          </a:p>
          <a:p>
            <a:pPr>
              <a:lnSpc>
                <a:spcPct val="80000"/>
              </a:lnSpc>
            </a:pPr>
            <a:r>
              <a:rPr lang="en-US" sz="500" dirty="0">
                <a:latin typeface="Times New Roman" pitchFamily="32" charset="0"/>
              </a:rPr>
              <a:t>	</a:t>
            </a:r>
          </a:p>
          <a:p>
            <a:pPr>
              <a:lnSpc>
                <a:spcPct val="80000"/>
              </a:lnSpc>
            </a:pPr>
            <a:r>
              <a:rPr lang="en-US" sz="500" dirty="0">
                <a:latin typeface="Times New Roman" pitchFamily="32" charset="0"/>
              </a:rPr>
              <a:t>	</a:t>
            </a:r>
          </a:p>
        </p:txBody>
      </p:sp>
      <p:sp>
        <p:nvSpPr>
          <p:cNvPr id="50180" name="Slide Number Placeholder 3"/>
          <p:cNvSpPr>
            <a:spLocks noGrp="1"/>
          </p:cNvSpPr>
          <p:nvPr>
            <p:ph type="sldNum" sz="quarter" idx="5"/>
          </p:nvPr>
        </p:nvSpPr>
        <p:spPr>
          <a:noFill/>
        </p:spPr>
        <p:txBody>
          <a:bodyPr/>
          <a:lstStyle/>
          <a:p>
            <a:fld id="{010D45E2-B1A2-F04D-A42C-0C6C4DE0C038}" type="slidenum">
              <a:rPr lang="en-US"/>
              <a:pPr/>
              <a:t>12</a:t>
            </a:fld>
            <a:endParaRPr lang="en-US"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1202" name="Rectangle 7"/>
          <p:cNvSpPr>
            <a:spLocks noGrp="1" noChangeArrowheads="1"/>
          </p:cNvSpPr>
          <p:nvPr>
            <p:ph type="sldNum" sz="quarter" idx="5"/>
          </p:nvPr>
        </p:nvSpPr>
        <p:spPr>
          <a:noFill/>
        </p:spPr>
        <p:txBody>
          <a:bodyPr/>
          <a:lstStyle/>
          <a:p>
            <a:fld id="{51C0A3DF-43E0-DB40-BE76-DBCF1FEC87C8}" type="slidenum">
              <a:rPr lang="en-US"/>
              <a:pPr/>
              <a:t>13</a:t>
            </a:fld>
            <a:endParaRPr lang="en-US" dirty="0"/>
          </a:p>
        </p:txBody>
      </p:sp>
      <p:sp>
        <p:nvSpPr>
          <p:cNvPr id="51203" name="Rectangle 2"/>
          <p:cNvSpPr>
            <a:spLocks noGrp="1" noRot="1" noChangeAspect="1" noChangeArrowheads="1" noTextEdit="1"/>
          </p:cNvSpPr>
          <p:nvPr>
            <p:ph type="sldImg"/>
          </p:nvPr>
        </p:nvSpPr>
        <p:spPr>
          <a:ln/>
        </p:spPr>
      </p:sp>
      <p:sp>
        <p:nvSpPr>
          <p:cNvPr id="51204" name="Rectangle 3"/>
          <p:cNvSpPr>
            <a:spLocks noGrp="1" noChangeArrowheads="1"/>
          </p:cNvSpPr>
          <p:nvPr>
            <p:ph type="body" idx="1"/>
          </p:nvPr>
        </p:nvSpPr>
        <p:spPr>
          <a:noFill/>
          <a:ln/>
        </p:spPr>
        <p:txBody>
          <a:bodyPr/>
          <a:lstStyle/>
          <a:p>
            <a:r>
              <a:rPr lang="en-US" sz="1200" kern="1200" baseline="0" dirty="0" smtClean="0">
                <a:solidFill>
                  <a:schemeClr val="tx1"/>
                </a:solidFill>
                <a:latin typeface="Times New Roman" pitchFamily="-110" charset="0"/>
                <a:ea typeface="+mn-ea"/>
                <a:cs typeface="+mn-cs"/>
              </a:rPr>
              <a:t> Figure 12.3 illustrates the technique for a baseband bus.</a:t>
            </a:r>
            <a:r>
              <a:rPr lang="en-US" dirty="0" smtClean="0">
                <a:latin typeface="Times New Roman" pitchFamily="32" charset="0"/>
              </a:rPr>
              <a:t> The </a:t>
            </a:r>
            <a:r>
              <a:rPr lang="en-US" dirty="0">
                <a:latin typeface="Times New Roman" pitchFamily="32" charset="0"/>
              </a:rPr>
              <a:t>upper part of the figure shows a bus LAN layout. At time </a:t>
            </a:r>
            <a:r>
              <a:rPr lang="en-US" i="1" dirty="0">
                <a:latin typeface="Times New Roman" pitchFamily="32" charset="0"/>
              </a:rPr>
              <a:t>t</a:t>
            </a:r>
            <a:r>
              <a:rPr lang="en-US" dirty="0">
                <a:latin typeface="Times New Roman" pitchFamily="32" charset="0"/>
              </a:rPr>
              <a:t>0, station A begins transmitting a packet addressed to D. At </a:t>
            </a:r>
            <a:r>
              <a:rPr lang="en-US" i="1" dirty="0">
                <a:latin typeface="Times New Roman" pitchFamily="32" charset="0"/>
              </a:rPr>
              <a:t>t</a:t>
            </a:r>
            <a:r>
              <a:rPr lang="en-US" dirty="0">
                <a:latin typeface="Times New Roman" pitchFamily="32" charset="0"/>
              </a:rPr>
              <a:t> 1, both B and C are ready to transmit. B senses a transmission and so defers. C, however, is still unaware of A's transmission (because the leading edge of A's transmission has not yet arrived at C) and begins its own transmission. When A's transmission reaches C, at </a:t>
            </a:r>
            <a:r>
              <a:rPr lang="en-US" i="1" dirty="0">
                <a:latin typeface="Times New Roman" pitchFamily="32" charset="0"/>
              </a:rPr>
              <a:t>t</a:t>
            </a:r>
            <a:r>
              <a:rPr lang="en-US" dirty="0">
                <a:latin typeface="Times New Roman" pitchFamily="32" charset="0"/>
              </a:rPr>
              <a:t> 2, C detects the collision and ceases transmission. The effect of the collision propagates back to A, where it is detected by A some time later, </a:t>
            </a:r>
            <a:r>
              <a:rPr lang="en-US" i="1" dirty="0">
                <a:latin typeface="Times New Roman" pitchFamily="32" charset="0"/>
              </a:rPr>
              <a:t>t</a:t>
            </a:r>
            <a:r>
              <a:rPr lang="en-US" dirty="0">
                <a:latin typeface="Times New Roman" pitchFamily="32" charset="0"/>
              </a:rPr>
              <a:t> 3, at which time A ceases transmission. </a:t>
            </a:r>
            <a:endParaRPr lang="en-US" dirty="0" smtClean="0">
              <a:latin typeface="Times New Roman" pitchFamily="32" charset="0"/>
            </a:endParaRPr>
          </a:p>
          <a:p>
            <a:endParaRPr lang="en-US" dirty="0">
              <a:latin typeface="Times New Roman" pitchFamily="32" charset="0"/>
            </a:endParaRPr>
          </a:p>
          <a:p>
            <a:r>
              <a:rPr lang="en-US" dirty="0" smtClean="0">
                <a:latin typeface="Times New Roman" pitchFamily="32" charset="0"/>
              </a:rPr>
              <a:t>With </a:t>
            </a:r>
            <a:r>
              <a:rPr lang="en-US" dirty="0">
                <a:latin typeface="Times New Roman" pitchFamily="32" charset="0"/>
              </a:rPr>
              <a:t>CSMA/CD,  the amount of wasted capacity is reduced to the time it takes to detect a collision. Question: How long does that take? Let us consider the case of a baseband bus and consider two stations as far apart as possible. For example, in Figure </a:t>
            </a:r>
            <a:r>
              <a:rPr lang="en-US" dirty="0" smtClean="0">
                <a:latin typeface="Times New Roman" pitchFamily="32" charset="0"/>
              </a:rPr>
              <a:t>12.3, </a:t>
            </a:r>
            <a:r>
              <a:rPr lang="en-US" dirty="0">
                <a:latin typeface="Times New Roman" pitchFamily="32" charset="0"/>
              </a:rPr>
              <a:t>suppose that station A begins a transmission and that just before that transmission reaches D, D is ready to transmit. Because D is not yet aware of A's transmission, it begins to transmit. A collision occurs almost immediately and is recognized by D. However, the collision must propagate all the way back to A before A is aware of the collision. By this line of reasoning, we conclude that the amount of time that it takes to detect a collision is no greater than twice the end-to-end propagation delay.</a:t>
            </a: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2226" name="Rectangle 7"/>
          <p:cNvSpPr>
            <a:spLocks noGrp="1" noChangeArrowheads="1"/>
          </p:cNvSpPr>
          <p:nvPr>
            <p:ph type="sldNum" sz="quarter" idx="5"/>
          </p:nvPr>
        </p:nvSpPr>
        <p:spPr>
          <a:noFill/>
        </p:spPr>
        <p:txBody>
          <a:bodyPr/>
          <a:lstStyle/>
          <a:p>
            <a:fld id="{21E2C79E-C8D4-4D46-9097-950D379BB417}" type="slidenum">
              <a:rPr lang="en-US"/>
              <a:pPr/>
              <a:t>14</a:t>
            </a:fld>
            <a:endParaRPr lang="en-US" dirty="0"/>
          </a:p>
        </p:txBody>
      </p:sp>
      <p:sp>
        <p:nvSpPr>
          <p:cNvPr id="52227" name="Rectangle 2"/>
          <p:cNvSpPr>
            <a:spLocks noGrp="1" noRot="1" noChangeAspect="1" noChangeArrowheads="1" noTextEdit="1"/>
          </p:cNvSpPr>
          <p:nvPr>
            <p:ph type="sldImg"/>
          </p:nvPr>
        </p:nvSpPr>
        <p:spPr>
          <a:ln/>
        </p:spPr>
      </p:sp>
      <p:sp>
        <p:nvSpPr>
          <p:cNvPr id="52228" name="Rectangle 3"/>
          <p:cNvSpPr>
            <a:spLocks noGrp="1" noChangeArrowheads="1"/>
          </p:cNvSpPr>
          <p:nvPr>
            <p:ph type="body" idx="1"/>
          </p:nvPr>
        </p:nvSpPr>
        <p:spPr>
          <a:noFill/>
          <a:ln/>
        </p:spPr>
        <p:txBody>
          <a:bodyPr/>
          <a:lstStyle/>
          <a:p>
            <a:r>
              <a:rPr lang="en-US" dirty="0">
                <a:latin typeface="Times New Roman" pitchFamily="32" charset="0"/>
              </a:rPr>
              <a:t>An important rule followed in most CSMA/CD systems, including the IEEE standard, is that frames should be long enough to allow collision detection prior to the end of transmission. If shorter frames are used, then collision detection does not occur, and CSMA/CD exhibits the same performance as the less efficient CSMA protocol.</a:t>
            </a:r>
          </a:p>
          <a:p>
            <a:r>
              <a:rPr lang="en-US" dirty="0" smtClean="0">
                <a:latin typeface="Times New Roman" pitchFamily="32" charset="0"/>
              </a:rPr>
              <a:t>	</a:t>
            </a:r>
          </a:p>
          <a:p>
            <a:r>
              <a:rPr lang="en-US" dirty="0" smtClean="0">
                <a:latin typeface="Times New Roman" pitchFamily="32" charset="0"/>
              </a:rPr>
              <a:t>For </a:t>
            </a:r>
            <a:r>
              <a:rPr lang="en-US" dirty="0">
                <a:latin typeface="Times New Roman" pitchFamily="32" charset="0"/>
              </a:rPr>
              <a:t>a CSMA/CD LAN, the question arises as to which persistence algorithm to use. You may be surprised to learn that the algorithm used in the IEEE 802.3 standard is 1-persistent. Recall that both nonpersistent and </a:t>
            </a:r>
            <a:r>
              <a:rPr lang="en-US" i="1" dirty="0">
                <a:latin typeface="Times New Roman" pitchFamily="32" charset="0"/>
              </a:rPr>
              <a:t>p</a:t>
            </a:r>
            <a:r>
              <a:rPr lang="en-US" dirty="0">
                <a:latin typeface="Times New Roman" pitchFamily="32" charset="0"/>
              </a:rPr>
              <a:t>-persistent have performance problems. In the nonpersistent case, capacity is wasted because the medium will generally remain idle following the end of a transmission even if there are stations waiting to send. In the </a:t>
            </a:r>
            <a:r>
              <a:rPr lang="en-US" i="1" dirty="0">
                <a:latin typeface="Times New Roman" pitchFamily="32" charset="0"/>
              </a:rPr>
              <a:t>p</a:t>
            </a:r>
            <a:r>
              <a:rPr lang="en-US" dirty="0">
                <a:latin typeface="Times New Roman" pitchFamily="32" charset="0"/>
              </a:rPr>
              <a:t>-persistent case, </a:t>
            </a:r>
            <a:r>
              <a:rPr lang="en-US" i="1" dirty="0">
                <a:latin typeface="Times New Roman" pitchFamily="32" charset="0"/>
              </a:rPr>
              <a:t>p</a:t>
            </a:r>
            <a:r>
              <a:rPr lang="en-US" dirty="0">
                <a:latin typeface="Times New Roman" pitchFamily="32" charset="0"/>
              </a:rPr>
              <a:t> must be set low enough to avoid instability, with the result of sometimes atrocious delays under light load. The 1-persistent algorithm, which means, after all, that </a:t>
            </a:r>
            <a:r>
              <a:rPr lang="en-US" i="1" dirty="0">
                <a:latin typeface="Times New Roman" pitchFamily="32" charset="0"/>
              </a:rPr>
              <a:t>p</a:t>
            </a:r>
            <a:r>
              <a:rPr lang="en-US" dirty="0">
                <a:latin typeface="Times New Roman" pitchFamily="32" charset="0"/>
              </a:rPr>
              <a:t> = 1, would seem to be even more unstable than p-persistent due to the greed of the stations. </a:t>
            </a:r>
            <a:endParaRPr lang="en-US" dirty="0">
              <a:latin typeface="Times" pitchFamily="32"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3250" name="Rectangle 7"/>
          <p:cNvSpPr>
            <a:spLocks noGrp="1" noChangeArrowheads="1"/>
          </p:cNvSpPr>
          <p:nvPr>
            <p:ph type="sldNum" sz="quarter" idx="5"/>
          </p:nvPr>
        </p:nvSpPr>
        <p:spPr>
          <a:noFill/>
        </p:spPr>
        <p:txBody>
          <a:bodyPr/>
          <a:lstStyle/>
          <a:p>
            <a:fld id="{8FBE0CCD-4508-8947-9D64-8396C1BC4037}" type="slidenum">
              <a:rPr lang="en-US"/>
              <a:pPr/>
              <a:t>15</a:t>
            </a:fld>
            <a:endParaRPr lang="en-US" dirty="0"/>
          </a:p>
        </p:txBody>
      </p:sp>
      <p:sp>
        <p:nvSpPr>
          <p:cNvPr id="53251" name="Rectangle 2"/>
          <p:cNvSpPr>
            <a:spLocks noGrp="1" noRot="1" noChangeAspect="1" noChangeArrowheads="1" noTextEdit="1"/>
          </p:cNvSpPr>
          <p:nvPr>
            <p:ph type="sldImg"/>
          </p:nvPr>
        </p:nvSpPr>
        <p:spPr>
          <a:ln/>
        </p:spPr>
      </p:sp>
      <p:sp>
        <p:nvSpPr>
          <p:cNvPr id="53252" name="Rectangle 3"/>
          <p:cNvSpPr>
            <a:spLocks noGrp="1" noChangeArrowheads="1"/>
          </p:cNvSpPr>
          <p:nvPr>
            <p:ph type="body" idx="1"/>
          </p:nvPr>
        </p:nvSpPr>
        <p:spPr>
          <a:noFill/>
          <a:ln/>
        </p:spPr>
        <p:txBody>
          <a:bodyPr/>
          <a:lstStyle/>
          <a:p>
            <a:r>
              <a:rPr lang="en-US" dirty="0">
                <a:latin typeface="Times New Roman" pitchFamily="32" charset="0"/>
              </a:rPr>
              <a:t>What saves the day is that the wasted time due to collisions is mercifully short (if the frames are long relative to propagation delay), and with random backoff, the two stations involved in a collision are unlikely to collide on their next tries. To ensure that backoff maintains stability, IEEE 802.3 and Ethernet use a technique known as </a:t>
            </a:r>
            <a:r>
              <a:rPr lang="en-US" b="1" dirty="0">
                <a:latin typeface="Times New Roman" pitchFamily="32" charset="0"/>
              </a:rPr>
              <a:t>binary exponential backoff</a:t>
            </a:r>
            <a:r>
              <a:rPr lang="en-US" dirty="0">
                <a:latin typeface="Times New Roman" pitchFamily="32" charset="0"/>
              </a:rPr>
              <a:t>. A station will attempt to transmit repeatedly in the face of repeated collisions. For the first 10 retransmission attempts, the mean value of the random delay is doubled. This mean value then remains the same for 6 additional attempts. After 16 unsuccessful attempts, the station gives up and reports an error. Thus, as congestion increases, stations back off by larger and larger amounts to reduce the probability of collision.</a:t>
            </a:r>
          </a:p>
          <a:p>
            <a:r>
              <a:rPr lang="en-US" dirty="0" smtClean="0">
                <a:latin typeface="Times New Roman" pitchFamily="32" charset="0"/>
              </a:rPr>
              <a:t>	</a:t>
            </a:r>
          </a:p>
          <a:p>
            <a:r>
              <a:rPr lang="en-US" dirty="0" smtClean="0">
                <a:latin typeface="Times New Roman" pitchFamily="32" charset="0"/>
              </a:rPr>
              <a:t>The </a:t>
            </a:r>
            <a:r>
              <a:rPr lang="en-US" dirty="0">
                <a:latin typeface="Times New Roman" pitchFamily="32" charset="0"/>
              </a:rPr>
              <a:t>beauty of the 1-persistent algorithm with binary exponential backoff is that it is efficient over a wide range of loads. At low loads, 1-persistence guarantees that a station can seize the channel as soon as it goes idle, in contrast to the non- and </a:t>
            </a:r>
            <a:r>
              <a:rPr lang="en-US" i="1" dirty="0">
                <a:latin typeface="Times New Roman" pitchFamily="32" charset="0"/>
              </a:rPr>
              <a:t>p</a:t>
            </a:r>
            <a:r>
              <a:rPr lang="en-US" dirty="0">
                <a:latin typeface="Times New Roman" pitchFamily="32" charset="0"/>
              </a:rPr>
              <a:t>-persistent schemes. At high loads, it is at least as stable as the other techniques. However, one unfortunate effect of the backoff algorithm is that it has a last-in first-out effect; stations with no or few collisions will have a chance to transmit before stations that have waited longer.</a:t>
            </a:r>
          </a:p>
          <a:p>
            <a:r>
              <a:rPr lang="en-US" dirty="0">
                <a:latin typeface="Times New Roman" pitchFamily="32" charset="0"/>
              </a:rPr>
              <a:t>	</a:t>
            </a: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4274" name="Rectangle 7"/>
          <p:cNvSpPr>
            <a:spLocks noGrp="1" noChangeArrowheads="1"/>
          </p:cNvSpPr>
          <p:nvPr>
            <p:ph type="sldNum" sz="quarter" idx="5"/>
          </p:nvPr>
        </p:nvSpPr>
        <p:spPr>
          <a:noFill/>
        </p:spPr>
        <p:txBody>
          <a:bodyPr/>
          <a:lstStyle/>
          <a:p>
            <a:fld id="{3F5232E3-F330-F543-A88D-282B5E914809}" type="slidenum">
              <a:rPr lang="en-US"/>
              <a:pPr/>
              <a:t>16</a:t>
            </a:fld>
            <a:endParaRPr lang="en-US" dirty="0"/>
          </a:p>
        </p:txBody>
      </p:sp>
      <p:sp>
        <p:nvSpPr>
          <p:cNvPr id="54275" name="Rectangle 2"/>
          <p:cNvSpPr>
            <a:spLocks noGrp="1" noRot="1" noChangeAspect="1" noChangeArrowheads="1" noTextEdit="1"/>
          </p:cNvSpPr>
          <p:nvPr>
            <p:ph type="sldImg"/>
          </p:nvPr>
        </p:nvSpPr>
        <p:spPr>
          <a:ln/>
        </p:spPr>
      </p:sp>
      <p:sp>
        <p:nvSpPr>
          <p:cNvPr id="54276" name="Rectangle 3"/>
          <p:cNvSpPr>
            <a:spLocks noGrp="1" noChangeArrowheads="1"/>
          </p:cNvSpPr>
          <p:nvPr>
            <p:ph type="body" idx="1"/>
          </p:nvPr>
        </p:nvSpPr>
        <p:spPr>
          <a:noFill/>
          <a:ln/>
        </p:spPr>
        <p:txBody>
          <a:bodyPr/>
          <a:lstStyle/>
          <a:p>
            <a:r>
              <a:rPr lang="en-US" dirty="0">
                <a:latin typeface="Times New Roman" pitchFamily="32" charset="0"/>
              </a:rPr>
              <a:t>For baseband bus, a collision should produce substantially higher voltage swings than those produced by a single transmitter. Accordingly, the IEEE standard dictates that the transmitter will detect a collision if the signal on the cable at the transmitter tap point exceeds the maximum that could be produced by the transmitter alone. Because a transmitted signal attenuates as it propagates, there is a potential problem: If two stations far apart are transmitting, each station will receive a greatly attenuated signal from the other. The signal strength could be so small that when it is added to the transmitted signal at the transmitter tap point, the combined signal does not exceed the CD threshold. For this reason, among others, the IEEE standard restricts the maximum length of coaxial cable to 500 m for 10BASE5 and 200 m for 10BASE2.</a:t>
            </a:r>
          </a:p>
          <a:p>
            <a:r>
              <a:rPr lang="en-US" dirty="0">
                <a:latin typeface="Times New Roman" pitchFamily="32" charset="0"/>
              </a:rPr>
              <a:t>	</a:t>
            </a:r>
          </a:p>
          <a:p>
            <a:r>
              <a:rPr lang="en-US" dirty="0">
                <a:latin typeface="Times" pitchFamily="32" charset="0"/>
              </a:rPr>
              <a:t>A much simpler collision detection scheme is possible with the twisted-pair star-topology approach. In this case, collision detection is based on logic rather than sensing voltage magnitudes. For any hub, if there is activity (signal) on more than one input, a collision is assumed. A special signal called the collision presence signal is generated. This signal is generated and sent out as long as activity is sensed on any of the input lines. This signal is interpreted by every node as an occurrence of a collision.</a:t>
            </a:r>
          </a:p>
          <a:p>
            <a:endParaRPr lang="en-US" dirty="0">
              <a:latin typeface="Times New Roman" pitchFamily="32" charset="0"/>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5298" name="Rectangle 7"/>
          <p:cNvSpPr>
            <a:spLocks noGrp="1" noChangeArrowheads="1"/>
          </p:cNvSpPr>
          <p:nvPr>
            <p:ph type="sldNum" sz="quarter" idx="5"/>
          </p:nvPr>
        </p:nvSpPr>
        <p:spPr>
          <a:noFill/>
        </p:spPr>
        <p:txBody>
          <a:bodyPr/>
          <a:lstStyle/>
          <a:p>
            <a:fld id="{B3B80ABE-89D5-F44E-A398-FC06479681BB}" type="slidenum">
              <a:rPr lang="en-US"/>
              <a:pPr/>
              <a:t>17</a:t>
            </a:fld>
            <a:endParaRPr lang="en-US" dirty="0"/>
          </a:p>
        </p:txBody>
      </p:sp>
      <p:sp>
        <p:nvSpPr>
          <p:cNvPr id="55299" name="Rectangle 2"/>
          <p:cNvSpPr>
            <a:spLocks noGrp="1" noRot="1" noChangeAspect="1" noChangeArrowheads="1" noTextEdit="1"/>
          </p:cNvSpPr>
          <p:nvPr>
            <p:ph type="sldImg"/>
          </p:nvPr>
        </p:nvSpPr>
        <p:spPr>
          <a:ln/>
        </p:spPr>
      </p:sp>
      <p:sp>
        <p:nvSpPr>
          <p:cNvPr id="55300" name="Rectangle 3"/>
          <p:cNvSpPr>
            <a:spLocks noGrp="1" noChangeArrowheads="1"/>
          </p:cNvSpPr>
          <p:nvPr>
            <p:ph type="body" idx="1"/>
          </p:nvPr>
        </p:nvSpPr>
        <p:spPr>
          <a:noFill/>
          <a:ln/>
        </p:spPr>
        <p:txBody>
          <a:bodyPr/>
          <a:lstStyle/>
          <a:p>
            <a:r>
              <a:rPr lang="en-US" sz="1200" kern="1200" baseline="0" dirty="0" smtClean="0">
                <a:solidFill>
                  <a:schemeClr val="tx1"/>
                </a:solidFill>
                <a:latin typeface="Times New Roman" pitchFamily="-110" charset="0"/>
                <a:ea typeface="+mn-ea"/>
                <a:cs typeface="+mn-cs"/>
              </a:rPr>
              <a:t>IEEE 802.3 defines three types of MAC frames. The basic frame  is</a:t>
            </a:r>
          </a:p>
          <a:p>
            <a:r>
              <a:rPr lang="en-US" sz="1200" kern="1200" baseline="0" dirty="0" smtClean="0">
                <a:solidFill>
                  <a:schemeClr val="tx1"/>
                </a:solidFill>
                <a:latin typeface="Times New Roman" pitchFamily="-110" charset="0"/>
                <a:ea typeface="+mn-ea"/>
                <a:cs typeface="+mn-cs"/>
              </a:rPr>
              <a:t>the original frame format. In addition, to support data link layer protocol encapsulation</a:t>
            </a:r>
          </a:p>
          <a:p>
            <a:r>
              <a:rPr lang="en-US" sz="1200" kern="1200" baseline="0" dirty="0" smtClean="0">
                <a:solidFill>
                  <a:schemeClr val="tx1"/>
                </a:solidFill>
                <a:latin typeface="Times New Roman" pitchFamily="-110" charset="0"/>
                <a:ea typeface="+mn-ea"/>
                <a:cs typeface="+mn-cs"/>
              </a:rPr>
              <a:t>within the data portion of the frame, two additional frame types have</a:t>
            </a:r>
          </a:p>
          <a:p>
            <a:r>
              <a:rPr lang="en-US" sz="1200" kern="1200" baseline="0" dirty="0" smtClean="0">
                <a:solidFill>
                  <a:schemeClr val="tx1"/>
                </a:solidFill>
                <a:latin typeface="Times New Roman" pitchFamily="-110" charset="0"/>
                <a:ea typeface="+mn-ea"/>
                <a:cs typeface="+mn-cs"/>
              </a:rPr>
              <a:t>been added. A Q-tagged frame  supports 802.1Q VLAN capability, as described in</a:t>
            </a:r>
          </a:p>
          <a:p>
            <a:r>
              <a:rPr lang="en-US" sz="1200" kern="1200" baseline="0" dirty="0" smtClean="0">
                <a:solidFill>
                  <a:schemeClr val="tx1"/>
                </a:solidFill>
                <a:latin typeface="Times New Roman" pitchFamily="-110" charset="0"/>
                <a:ea typeface="+mn-ea"/>
                <a:cs typeface="+mn-cs"/>
              </a:rPr>
              <a:t>Section 12.3. An envelope frame  is intended to allow inclusion of additional prefixes</a:t>
            </a:r>
          </a:p>
          <a:p>
            <a:r>
              <a:rPr lang="en-US" sz="1200" kern="1200" baseline="0" dirty="0" smtClean="0">
                <a:solidFill>
                  <a:schemeClr val="tx1"/>
                </a:solidFill>
                <a:latin typeface="Times New Roman" pitchFamily="-110" charset="0"/>
                <a:ea typeface="+mn-ea"/>
                <a:cs typeface="+mn-cs"/>
              </a:rPr>
              <a:t>and suffixes to the data field required by higher-layer encapsulation protocols</a:t>
            </a:r>
          </a:p>
          <a:p>
            <a:r>
              <a:rPr lang="en-US" sz="1200" kern="1200" baseline="0" dirty="0" smtClean="0">
                <a:solidFill>
                  <a:schemeClr val="tx1"/>
                </a:solidFill>
                <a:latin typeface="Times New Roman" pitchFamily="-110" charset="0"/>
                <a:ea typeface="+mn-ea"/>
                <a:cs typeface="+mn-cs"/>
              </a:rPr>
              <a:t>such as those defined by the IEEE 802.1 working group (such as Provider Bridges</a:t>
            </a:r>
          </a:p>
          <a:p>
            <a:r>
              <a:rPr lang="en-US" sz="1200" kern="1200" baseline="0" dirty="0" smtClean="0">
                <a:solidFill>
                  <a:schemeClr val="tx1"/>
                </a:solidFill>
                <a:latin typeface="Times New Roman" pitchFamily="-110" charset="0"/>
                <a:ea typeface="+mn-ea"/>
                <a:cs typeface="+mn-cs"/>
              </a:rPr>
              <a:t>and MAC Security), ITU-T, or IETF (such as MPLS).</a:t>
            </a:r>
          </a:p>
          <a:p>
            <a:endParaRPr lang="en-US" sz="1200" kern="1200" baseline="0" dirty="0" smtClean="0">
              <a:solidFill>
                <a:schemeClr val="tx1"/>
              </a:solidFill>
              <a:latin typeface="Times New Roman" pitchFamily="-110" charset="0"/>
              <a:ea typeface="+mn-ea"/>
              <a:cs typeface="+mn-cs"/>
            </a:endParaRPr>
          </a:p>
          <a:p>
            <a:r>
              <a:rPr lang="en-US" sz="1200" kern="1200" baseline="0" dirty="0" smtClean="0">
                <a:solidFill>
                  <a:schemeClr val="tx1"/>
                </a:solidFill>
                <a:latin typeface="Times New Roman" pitchFamily="-110" charset="0"/>
                <a:ea typeface="+mn-ea"/>
                <a:cs typeface="+mn-cs"/>
              </a:rPr>
              <a:t> Figure 12.4 depicts the frame format for all three types of frames; the</a:t>
            </a:r>
          </a:p>
          <a:p>
            <a:r>
              <a:rPr lang="en-US" sz="1200" kern="1200" baseline="0" dirty="0" smtClean="0">
                <a:solidFill>
                  <a:schemeClr val="tx1"/>
                </a:solidFill>
                <a:latin typeface="Times New Roman" pitchFamily="-110" charset="0"/>
                <a:ea typeface="+mn-ea"/>
                <a:cs typeface="+mn-cs"/>
              </a:rPr>
              <a:t>differences are contained in the MAC Client Data field. Several additional fields</a:t>
            </a:r>
          </a:p>
          <a:p>
            <a:r>
              <a:rPr lang="en-US" sz="1200" kern="1200" baseline="0" dirty="0" smtClean="0">
                <a:solidFill>
                  <a:schemeClr val="tx1"/>
                </a:solidFill>
                <a:latin typeface="Times New Roman" pitchFamily="-110" charset="0"/>
                <a:ea typeface="+mn-ea"/>
                <a:cs typeface="+mn-cs"/>
              </a:rPr>
              <a:t>encapsulate the frame to form an 802.3 packet. The fields are as follows:</a:t>
            </a:r>
          </a:p>
          <a:p>
            <a:endParaRPr lang="en-US" sz="1200" kern="1200" baseline="0" dirty="0" smtClean="0">
              <a:solidFill>
                <a:schemeClr val="tx1"/>
              </a:solidFill>
              <a:latin typeface="Times New Roman" pitchFamily="-110" charset="0"/>
              <a:ea typeface="+mn-ea"/>
              <a:cs typeface="+mn-cs"/>
            </a:endParaRPr>
          </a:p>
          <a:p>
            <a:r>
              <a:rPr lang="en-US" sz="1200" kern="1200" baseline="0" dirty="0" smtClean="0">
                <a:solidFill>
                  <a:schemeClr val="tx1"/>
                </a:solidFill>
                <a:latin typeface="Times New Roman" pitchFamily="-110" charset="0"/>
                <a:ea typeface="+mn-ea"/>
                <a:cs typeface="+mn-cs"/>
              </a:rPr>
              <a:t>• Preamble:  A 7-octet pattern of alternating 0s and 1s used by the receiver to</a:t>
            </a:r>
          </a:p>
          <a:p>
            <a:r>
              <a:rPr lang="en-US" sz="1200" kern="1200" baseline="0" dirty="0" smtClean="0">
                <a:solidFill>
                  <a:schemeClr val="tx1"/>
                </a:solidFill>
                <a:latin typeface="Times New Roman" pitchFamily="-110" charset="0"/>
                <a:ea typeface="+mn-ea"/>
                <a:cs typeface="+mn-cs"/>
              </a:rPr>
              <a:t>establish bit synchronization.</a:t>
            </a:r>
          </a:p>
          <a:p>
            <a:endParaRPr lang="en-US" sz="1200" kern="1200" baseline="0" dirty="0" smtClean="0">
              <a:solidFill>
                <a:schemeClr val="tx1"/>
              </a:solidFill>
              <a:latin typeface="Times New Roman" pitchFamily="-110" charset="0"/>
              <a:ea typeface="+mn-ea"/>
              <a:cs typeface="+mn-cs"/>
            </a:endParaRPr>
          </a:p>
          <a:p>
            <a:r>
              <a:rPr lang="en-US" sz="1200" kern="1200" baseline="0" dirty="0" smtClean="0">
                <a:solidFill>
                  <a:schemeClr val="tx1"/>
                </a:solidFill>
                <a:latin typeface="Times New Roman" pitchFamily="-110" charset="0"/>
                <a:ea typeface="+mn-ea"/>
                <a:cs typeface="+mn-cs"/>
              </a:rPr>
              <a:t>• Start Frame Delimiter (SFD):  The sequence 10101011, which that delimits the</a:t>
            </a:r>
          </a:p>
          <a:p>
            <a:r>
              <a:rPr lang="en-US" sz="1200" kern="1200" baseline="0" dirty="0" smtClean="0">
                <a:solidFill>
                  <a:schemeClr val="tx1"/>
                </a:solidFill>
                <a:latin typeface="Times New Roman" pitchFamily="-110" charset="0"/>
                <a:ea typeface="+mn-ea"/>
                <a:cs typeface="+mn-cs"/>
              </a:rPr>
              <a:t>actual start of the frame and enables the receiver to locate the first bit of the</a:t>
            </a:r>
          </a:p>
          <a:p>
            <a:r>
              <a:rPr lang="en-US" sz="1200" kern="1200" baseline="0" dirty="0" smtClean="0">
                <a:solidFill>
                  <a:schemeClr val="tx1"/>
                </a:solidFill>
                <a:latin typeface="Times New Roman" pitchFamily="-110" charset="0"/>
                <a:ea typeface="+mn-ea"/>
                <a:cs typeface="+mn-cs"/>
              </a:rPr>
              <a:t>frame.</a:t>
            </a:r>
          </a:p>
          <a:p>
            <a:endParaRPr lang="en-US" sz="1200" kern="1200" baseline="0" dirty="0" smtClean="0">
              <a:solidFill>
                <a:schemeClr val="tx1"/>
              </a:solidFill>
              <a:latin typeface="Times New Roman" pitchFamily="-110" charset="0"/>
              <a:ea typeface="+mn-ea"/>
              <a:cs typeface="+mn-cs"/>
            </a:endParaRPr>
          </a:p>
          <a:p>
            <a:r>
              <a:rPr lang="en-US" sz="1200" kern="1200" baseline="0" dirty="0" smtClean="0">
                <a:solidFill>
                  <a:schemeClr val="tx1"/>
                </a:solidFill>
                <a:latin typeface="Times New Roman" pitchFamily="-110" charset="0"/>
                <a:ea typeface="+mn-ea"/>
                <a:cs typeface="+mn-cs"/>
              </a:rPr>
              <a:t>• Destination Address (DA):  Specifies the </a:t>
            </a:r>
            <a:r>
              <a:rPr lang="en-US" sz="1200" kern="1200" baseline="0" dirty="0" err="1" smtClean="0">
                <a:solidFill>
                  <a:schemeClr val="tx1"/>
                </a:solidFill>
                <a:latin typeface="Times New Roman" pitchFamily="-110" charset="0"/>
                <a:ea typeface="+mn-ea"/>
                <a:cs typeface="+mn-cs"/>
              </a:rPr>
              <a:t>station(s</a:t>
            </a:r>
            <a:r>
              <a:rPr lang="en-US" sz="1200" kern="1200" baseline="0" dirty="0" smtClean="0">
                <a:solidFill>
                  <a:schemeClr val="tx1"/>
                </a:solidFill>
                <a:latin typeface="Times New Roman" pitchFamily="-110" charset="0"/>
                <a:ea typeface="+mn-ea"/>
                <a:cs typeface="+mn-cs"/>
              </a:rPr>
              <a:t>) for which the frame is</a:t>
            </a:r>
          </a:p>
          <a:p>
            <a:r>
              <a:rPr lang="en-US" sz="1200" kern="1200" baseline="0" dirty="0" smtClean="0">
                <a:solidFill>
                  <a:schemeClr val="tx1"/>
                </a:solidFill>
                <a:latin typeface="Times New Roman" pitchFamily="-110" charset="0"/>
                <a:ea typeface="+mn-ea"/>
                <a:cs typeface="+mn-cs"/>
              </a:rPr>
              <a:t>intended. It may be a unique physical address, a multicast address, or a broadcast</a:t>
            </a:r>
          </a:p>
          <a:p>
            <a:r>
              <a:rPr lang="en-US" sz="1200" kern="1200" baseline="0" dirty="0" smtClean="0">
                <a:solidFill>
                  <a:schemeClr val="tx1"/>
                </a:solidFill>
                <a:latin typeface="Times New Roman" pitchFamily="-110" charset="0"/>
                <a:ea typeface="+mn-ea"/>
                <a:cs typeface="+mn-cs"/>
              </a:rPr>
              <a:t>address.</a:t>
            </a:r>
          </a:p>
          <a:p>
            <a:endParaRPr lang="en-US" sz="1200" kern="1200" baseline="0" dirty="0" smtClean="0">
              <a:solidFill>
                <a:schemeClr val="tx1"/>
              </a:solidFill>
              <a:latin typeface="Times New Roman" pitchFamily="-110" charset="0"/>
              <a:ea typeface="+mn-ea"/>
              <a:cs typeface="+mn-cs"/>
            </a:endParaRPr>
          </a:p>
          <a:p>
            <a:r>
              <a:rPr lang="en-US" sz="1200" kern="1200" baseline="0" dirty="0" smtClean="0">
                <a:solidFill>
                  <a:schemeClr val="tx1"/>
                </a:solidFill>
                <a:latin typeface="Times New Roman" pitchFamily="-110" charset="0"/>
                <a:ea typeface="+mn-ea"/>
                <a:cs typeface="+mn-cs"/>
              </a:rPr>
              <a:t>• Source Address (SA):  Specifies the station that sent the frame.</a:t>
            </a:r>
          </a:p>
          <a:p>
            <a:endParaRPr lang="en-US" sz="1200" kern="1200" baseline="0" dirty="0" smtClean="0">
              <a:solidFill>
                <a:schemeClr val="tx1"/>
              </a:solidFill>
              <a:latin typeface="Times New Roman" pitchFamily="-110" charset="0"/>
              <a:ea typeface="+mn-ea"/>
              <a:cs typeface="+mn-cs"/>
            </a:endParaRPr>
          </a:p>
          <a:p>
            <a:r>
              <a:rPr lang="en-US" sz="1200" kern="1200" baseline="0" dirty="0" smtClean="0">
                <a:solidFill>
                  <a:schemeClr val="tx1"/>
                </a:solidFill>
                <a:latin typeface="Times New Roman" pitchFamily="-110" charset="0"/>
                <a:ea typeface="+mn-ea"/>
                <a:cs typeface="+mn-cs"/>
              </a:rPr>
              <a:t>• Length/Type:  Takes on one of two meanings, depending on its numeric value.</a:t>
            </a:r>
          </a:p>
          <a:p>
            <a:r>
              <a:rPr lang="en-US" sz="1200" kern="1200" baseline="0" dirty="0" smtClean="0">
                <a:solidFill>
                  <a:schemeClr val="tx1"/>
                </a:solidFill>
                <a:latin typeface="Times New Roman" pitchFamily="-110" charset="0"/>
                <a:ea typeface="+mn-ea"/>
                <a:cs typeface="+mn-cs"/>
              </a:rPr>
              <a:t>If the value of this field is less than or equal to 1500 decimal, then the Length/</a:t>
            </a:r>
          </a:p>
          <a:p>
            <a:r>
              <a:rPr lang="en-US" sz="1200" kern="1200" baseline="0" dirty="0" smtClean="0">
                <a:solidFill>
                  <a:schemeClr val="tx1"/>
                </a:solidFill>
                <a:latin typeface="Times New Roman" pitchFamily="-110" charset="0"/>
                <a:ea typeface="+mn-ea"/>
                <a:cs typeface="+mn-cs"/>
              </a:rPr>
              <a:t>Type field indicates the number of MAC Client Data octets contained in the</a:t>
            </a:r>
          </a:p>
          <a:p>
            <a:r>
              <a:rPr lang="en-US" sz="1200" kern="1200" baseline="0" dirty="0" smtClean="0">
                <a:solidFill>
                  <a:schemeClr val="tx1"/>
                </a:solidFill>
                <a:latin typeface="Times New Roman" pitchFamily="-110" charset="0"/>
                <a:ea typeface="+mn-ea"/>
                <a:cs typeface="+mn-cs"/>
              </a:rPr>
              <a:t>subsequent MAC Client Data field of the basic frame (length interpretation).</a:t>
            </a:r>
          </a:p>
          <a:p>
            <a:endParaRPr lang="en-US" sz="1200" kern="1200" baseline="0" dirty="0" smtClean="0">
              <a:solidFill>
                <a:schemeClr val="tx1"/>
              </a:solidFill>
              <a:latin typeface="Times New Roman" pitchFamily="-110" charset="0"/>
              <a:ea typeface="+mn-ea"/>
              <a:cs typeface="+mn-cs"/>
            </a:endParaRPr>
          </a:p>
          <a:p>
            <a:r>
              <a:rPr lang="en-US" sz="1200" kern="1200" baseline="0" dirty="0" smtClean="0">
                <a:solidFill>
                  <a:schemeClr val="tx1"/>
                </a:solidFill>
                <a:latin typeface="Times New Roman" pitchFamily="-110" charset="0"/>
                <a:ea typeface="+mn-ea"/>
                <a:cs typeface="+mn-cs"/>
              </a:rPr>
              <a:t>If the value of this field is greater than or equal to 1536 decimal then the</a:t>
            </a:r>
          </a:p>
          <a:p>
            <a:r>
              <a:rPr lang="en-US" sz="1200" kern="1200" baseline="0" dirty="0" smtClean="0">
                <a:solidFill>
                  <a:schemeClr val="tx1"/>
                </a:solidFill>
                <a:latin typeface="Times New Roman" pitchFamily="-110" charset="0"/>
                <a:ea typeface="+mn-ea"/>
                <a:cs typeface="+mn-cs"/>
              </a:rPr>
              <a:t>Length/Type field indicates the nature of the MAC client protocol (Type</a:t>
            </a:r>
          </a:p>
          <a:p>
            <a:r>
              <a:rPr lang="en-US" sz="1200" kern="1200" baseline="0" dirty="0" smtClean="0">
                <a:solidFill>
                  <a:schemeClr val="tx1"/>
                </a:solidFill>
                <a:latin typeface="Times New Roman" pitchFamily="-110" charset="0"/>
                <a:ea typeface="+mn-ea"/>
                <a:cs typeface="+mn-cs"/>
              </a:rPr>
              <a:t>interpretation). The Length and Type interpretations of this field are mutually</a:t>
            </a:r>
          </a:p>
          <a:p>
            <a:r>
              <a:rPr lang="en-US" sz="1200" kern="1200" baseline="0" dirty="0" smtClean="0">
                <a:solidFill>
                  <a:schemeClr val="tx1"/>
                </a:solidFill>
                <a:latin typeface="Times New Roman" pitchFamily="-110" charset="0"/>
                <a:ea typeface="+mn-ea"/>
                <a:cs typeface="+mn-cs"/>
              </a:rPr>
              <a:t>exclusive.</a:t>
            </a:r>
          </a:p>
          <a:p>
            <a:endParaRPr lang="en-US" sz="1200" kern="1200" baseline="0" dirty="0" smtClean="0">
              <a:solidFill>
                <a:schemeClr val="tx1"/>
              </a:solidFill>
              <a:latin typeface="Times New Roman" pitchFamily="-110" charset="0"/>
              <a:ea typeface="+mn-ea"/>
              <a:cs typeface="+mn-cs"/>
            </a:endParaRPr>
          </a:p>
          <a:p>
            <a:r>
              <a:rPr lang="en-US" sz="1200" kern="1200" baseline="0" dirty="0" smtClean="0">
                <a:solidFill>
                  <a:schemeClr val="tx1"/>
                </a:solidFill>
                <a:latin typeface="Times New Roman" pitchFamily="-110" charset="0"/>
                <a:ea typeface="+mn-ea"/>
                <a:cs typeface="+mn-cs"/>
              </a:rPr>
              <a:t>• MAC Client Data:  Data unit supplied by LLC. The maximum size of this field</a:t>
            </a:r>
          </a:p>
          <a:p>
            <a:r>
              <a:rPr lang="en-US" sz="1200" kern="1200" baseline="0" dirty="0" smtClean="0">
                <a:solidFill>
                  <a:schemeClr val="tx1"/>
                </a:solidFill>
                <a:latin typeface="Times New Roman" pitchFamily="-110" charset="0"/>
                <a:ea typeface="+mn-ea"/>
                <a:cs typeface="+mn-cs"/>
              </a:rPr>
              <a:t>is 1500 octets for a basic frame, 1504 octets for a Q-tagged frame, and 1982</a:t>
            </a:r>
          </a:p>
          <a:p>
            <a:r>
              <a:rPr lang="en-US" sz="1200" kern="1200" baseline="0" dirty="0" smtClean="0">
                <a:solidFill>
                  <a:schemeClr val="tx1"/>
                </a:solidFill>
                <a:latin typeface="Times New Roman" pitchFamily="-110" charset="0"/>
                <a:ea typeface="+mn-ea"/>
                <a:cs typeface="+mn-cs"/>
              </a:rPr>
              <a:t>octets for an envelope frame.</a:t>
            </a:r>
          </a:p>
          <a:p>
            <a:endParaRPr lang="en-US" sz="1200" kern="1200" baseline="0" dirty="0" smtClean="0">
              <a:solidFill>
                <a:schemeClr val="tx1"/>
              </a:solidFill>
              <a:latin typeface="Times New Roman" pitchFamily="-110" charset="0"/>
              <a:ea typeface="+mn-ea"/>
              <a:cs typeface="+mn-cs"/>
            </a:endParaRPr>
          </a:p>
          <a:p>
            <a:r>
              <a:rPr lang="en-US" sz="1200" kern="1200" baseline="0" dirty="0" smtClean="0">
                <a:solidFill>
                  <a:schemeClr val="tx1"/>
                </a:solidFill>
                <a:latin typeface="Times New Roman" pitchFamily="-110" charset="0"/>
                <a:ea typeface="+mn-ea"/>
                <a:cs typeface="+mn-cs"/>
              </a:rPr>
              <a:t>• Pad:  Octets added to ensure that the frame is long enough for proper CD</a:t>
            </a:r>
          </a:p>
          <a:p>
            <a:r>
              <a:rPr lang="en-US" sz="1200" kern="1200" baseline="0" dirty="0" smtClean="0">
                <a:solidFill>
                  <a:schemeClr val="tx1"/>
                </a:solidFill>
                <a:latin typeface="Times New Roman" pitchFamily="-110" charset="0"/>
                <a:ea typeface="+mn-ea"/>
                <a:cs typeface="+mn-cs"/>
              </a:rPr>
              <a:t>operation.</a:t>
            </a:r>
          </a:p>
          <a:p>
            <a:endParaRPr lang="en-US" sz="1200" kern="1200" baseline="0" dirty="0" smtClean="0">
              <a:solidFill>
                <a:schemeClr val="tx1"/>
              </a:solidFill>
              <a:latin typeface="Times New Roman" pitchFamily="-110" charset="0"/>
              <a:ea typeface="+mn-ea"/>
              <a:cs typeface="+mn-cs"/>
            </a:endParaRPr>
          </a:p>
          <a:p>
            <a:r>
              <a:rPr lang="en-US" sz="1200" kern="1200" baseline="0" dirty="0" smtClean="0">
                <a:solidFill>
                  <a:schemeClr val="tx1"/>
                </a:solidFill>
                <a:latin typeface="Times New Roman" pitchFamily="-110" charset="0"/>
                <a:ea typeface="+mn-ea"/>
                <a:cs typeface="+mn-cs"/>
              </a:rPr>
              <a:t>• Frame Check Sequence (FCS):  A 32-bit cyclic redundancy check, based on all</a:t>
            </a:r>
          </a:p>
          <a:p>
            <a:r>
              <a:rPr lang="en-US" sz="1200" kern="1200" baseline="0" dirty="0" smtClean="0">
                <a:solidFill>
                  <a:schemeClr val="tx1"/>
                </a:solidFill>
                <a:latin typeface="Times New Roman" pitchFamily="-110" charset="0"/>
                <a:ea typeface="+mn-ea"/>
                <a:cs typeface="+mn-cs"/>
              </a:rPr>
              <a:t>fields except preamble, SFD, and FCS.</a:t>
            </a:r>
          </a:p>
          <a:p>
            <a:endParaRPr lang="en-US" sz="1200" kern="1200" baseline="0" dirty="0" smtClean="0">
              <a:solidFill>
                <a:schemeClr val="tx1"/>
              </a:solidFill>
              <a:latin typeface="Times New Roman" pitchFamily="-110" charset="0"/>
              <a:ea typeface="+mn-ea"/>
              <a:cs typeface="+mn-cs"/>
            </a:endParaRPr>
          </a:p>
          <a:p>
            <a:r>
              <a:rPr lang="en-US" sz="1200" kern="1200" baseline="0" dirty="0" smtClean="0">
                <a:solidFill>
                  <a:schemeClr val="tx1"/>
                </a:solidFill>
                <a:latin typeface="Times New Roman" pitchFamily="-110" charset="0"/>
                <a:ea typeface="+mn-ea"/>
                <a:cs typeface="+mn-cs"/>
              </a:rPr>
              <a:t>• Extension:  This field is added, if required for 1-Gbps half-duplex operation.</a:t>
            </a:r>
          </a:p>
          <a:p>
            <a:r>
              <a:rPr lang="en-US" sz="1200" kern="1200" baseline="0" dirty="0" smtClean="0">
                <a:solidFill>
                  <a:schemeClr val="tx1"/>
                </a:solidFill>
                <a:latin typeface="Times New Roman" pitchFamily="-110" charset="0"/>
                <a:ea typeface="+mn-ea"/>
                <a:cs typeface="+mn-cs"/>
              </a:rPr>
              <a:t>The extension field is necessary to enforce the minimum carrier event duration</a:t>
            </a:r>
          </a:p>
          <a:p>
            <a:r>
              <a:rPr lang="en-US" sz="1200" kern="1200" baseline="0" dirty="0" smtClean="0">
                <a:solidFill>
                  <a:schemeClr val="tx1"/>
                </a:solidFill>
                <a:latin typeface="Times New Roman" pitchFamily="-110" charset="0"/>
                <a:ea typeface="+mn-ea"/>
                <a:cs typeface="+mn-cs"/>
              </a:rPr>
              <a:t>on the medium in half-duplex mode at an operating speed of 1 </a:t>
            </a:r>
            <a:r>
              <a:rPr lang="en-US" sz="1200" kern="1200" baseline="0" dirty="0" err="1" smtClean="0">
                <a:solidFill>
                  <a:schemeClr val="tx1"/>
                </a:solidFill>
                <a:latin typeface="Times New Roman" pitchFamily="-110" charset="0"/>
                <a:ea typeface="+mn-ea"/>
                <a:cs typeface="+mn-cs"/>
              </a:rPr>
              <a:t>Gbps</a:t>
            </a:r>
            <a:r>
              <a:rPr lang="en-US" sz="1200" kern="1200" baseline="0" dirty="0" smtClean="0">
                <a:solidFill>
                  <a:schemeClr val="tx1"/>
                </a:solidFill>
                <a:latin typeface="Times New Roman" pitchFamily="-110" charset="0"/>
                <a:ea typeface="+mn-ea"/>
                <a:cs typeface="+mn-cs"/>
              </a:rPr>
              <a:t>.</a:t>
            </a:r>
            <a:endParaRPr lang="en-US" dirty="0" smtClean="0">
              <a:latin typeface="Times New Roman" pitchFamily="32" charset="0"/>
              <a:ea typeface="ＭＳ Ｐゴシック" pitchFamily="32" charset="-128"/>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6322" name="Rectangle 7"/>
          <p:cNvSpPr>
            <a:spLocks noGrp="1" noChangeArrowheads="1"/>
          </p:cNvSpPr>
          <p:nvPr>
            <p:ph type="sldNum" sz="quarter" idx="5"/>
          </p:nvPr>
        </p:nvSpPr>
        <p:spPr>
          <a:noFill/>
        </p:spPr>
        <p:txBody>
          <a:bodyPr/>
          <a:lstStyle/>
          <a:p>
            <a:fld id="{4E321478-8CCD-3D48-9D5A-A37B2B71D82F}" type="slidenum">
              <a:rPr lang="en-US"/>
              <a:pPr/>
              <a:t>18</a:t>
            </a:fld>
            <a:endParaRPr lang="en-US" dirty="0"/>
          </a:p>
        </p:txBody>
      </p:sp>
      <p:sp>
        <p:nvSpPr>
          <p:cNvPr id="56323" name="Rectangle 2"/>
          <p:cNvSpPr>
            <a:spLocks noGrp="1" noRot="1" noChangeAspect="1" noChangeArrowheads="1" noTextEdit="1"/>
          </p:cNvSpPr>
          <p:nvPr>
            <p:ph type="sldImg"/>
          </p:nvPr>
        </p:nvSpPr>
        <p:spPr>
          <a:ln/>
        </p:spPr>
      </p:sp>
      <p:sp>
        <p:nvSpPr>
          <p:cNvPr id="56324" name="Rectangle 3"/>
          <p:cNvSpPr>
            <a:spLocks noGrp="1" noChangeArrowheads="1"/>
          </p:cNvSpPr>
          <p:nvPr>
            <p:ph type="body" idx="1"/>
          </p:nvPr>
        </p:nvSpPr>
        <p:spPr>
          <a:noFill/>
          <a:ln/>
        </p:spPr>
        <p:txBody>
          <a:bodyPr/>
          <a:lstStyle/>
          <a:p>
            <a:r>
              <a:rPr lang="en-US" dirty="0">
                <a:latin typeface="Times New Roman" pitchFamily="32" charset="0"/>
              </a:rPr>
              <a:t>The IEEE 802.3 committee has defined a number of alternative physical configurations. This is both good and bad. On the good side, the standard has been responsive to evolving technology. On the bad side, the customer, not to mention the potential vendor, is faced with a bewildering array of options. However, the committee has been at pains to ensure that the various options can be easily integrated into a configuration that satisfies a variety of needs. Thus, the user that has a complex set of requirements may find the flexibility and variety of the 802.3 standard to be an asset.</a:t>
            </a:r>
          </a:p>
          <a:p>
            <a:r>
              <a:rPr lang="en-US" dirty="0" smtClean="0">
                <a:latin typeface="Times New Roman" pitchFamily="32" charset="0"/>
              </a:rPr>
              <a:t>	</a:t>
            </a:r>
          </a:p>
          <a:p>
            <a:r>
              <a:rPr lang="en-US" dirty="0" smtClean="0">
                <a:latin typeface="Times New Roman" pitchFamily="32" charset="0"/>
              </a:rPr>
              <a:t>To </a:t>
            </a:r>
            <a:r>
              <a:rPr lang="en-US" dirty="0">
                <a:latin typeface="Times New Roman" pitchFamily="32" charset="0"/>
              </a:rPr>
              <a:t>distinguish the various implementations that are available, the committee has developed a concise notation:</a:t>
            </a:r>
          </a:p>
          <a:p>
            <a:r>
              <a:rPr lang="en-US" dirty="0">
                <a:latin typeface="Times New Roman" pitchFamily="32" charset="0"/>
              </a:rPr>
              <a:t> </a:t>
            </a:r>
          </a:p>
          <a:p>
            <a:r>
              <a:rPr lang="en-US" dirty="0">
                <a:latin typeface="Times New Roman" pitchFamily="32" charset="0"/>
              </a:rPr>
              <a:t>&lt;data rate in Mbps&gt; &lt;signaling method&gt;&lt;maximum segment length in hundreds of meters&gt;</a:t>
            </a:r>
          </a:p>
          <a:p>
            <a:r>
              <a:rPr lang="en-US" dirty="0">
                <a:latin typeface="Times New Roman" pitchFamily="32" charset="0"/>
              </a:rPr>
              <a:t> </a:t>
            </a:r>
          </a:p>
          <a:p>
            <a:r>
              <a:rPr lang="en-US" dirty="0">
                <a:latin typeface="Times New Roman" pitchFamily="32" charset="0"/>
              </a:rPr>
              <a:t>The defined alternatives for 10-Mbps are:</a:t>
            </a:r>
          </a:p>
          <a:p>
            <a:r>
              <a:rPr lang="en-US" dirty="0">
                <a:latin typeface="Times New Roman" pitchFamily="32" charset="0"/>
              </a:rPr>
              <a:t>	</a:t>
            </a:r>
          </a:p>
          <a:p>
            <a:r>
              <a:rPr lang="en-US" b="1" dirty="0">
                <a:latin typeface="Times New Roman" pitchFamily="32" charset="0"/>
              </a:rPr>
              <a:t>10BASE5:</a:t>
            </a:r>
            <a:r>
              <a:rPr lang="en-US" dirty="0">
                <a:latin typeface="Times New Roman" pitchFamily="32" charset="0"/>
              </a:rPr>
              <a:t> Specifies the use of 50-ohm coaxial cable and Manchester digital signaling. The maximum length of a cable segment is set at 500 meters. The length of the network can be extended by the use of repeaters. A repeater is transparent to the MAC level; as it does no buffering, it does not isolate one segment from another. So, for example, if two stations on different segments attempt to transmit at the same time, their transmissions will collide. To avoid looping, only one path of segments and repeaters is allowed between any two stations. The standard allows a maximum of four repeaters in the path between any two stations, extending the effective length of the medium to 2.5 kilometers.</a:t>
            </a:r>
            <a:endParaRPr lang="en-US" dirty="0" smtClean="0">
              <a:latin typeface="Times New Roman" pitchFamily="32" charset="0"/>
            </a:endParaRPr>
          </a:p>
          <a:p>
            <a:endParaRPr lang="en-US" b="1" dirty="0" smtClean="0">
              <a:latin typeface="Times New Roman" pitchFamily="32" charset="0"/>
            </a:endParaRPr>
          </a:p>
          <a:p>
            <a:r>
              <a:rPr lang="en-US" b="1" dirty="0" smtClean="0">
                <a:latin typeface="Times New Roman" pitchFamily="32" charset="0"/>
              </a:rPr>
              <a:t>10BASE2</a:t>
            </a:r>
            <a:r>
              <a:rPr lang="en-US" dirty="0">
                <a:latin typeface="Times New Roman" pitchFamily="32" charset="0"/>
              </a:rPr>
              <a:t>: Similar to 10BASE5 but uses a thinner cable, which supports fewer taps over a shorter distance than the 10BASE5 cable. This is a lower-cost alternative to 10BASE5.</a:t>
            </a:r>
            <a:endParaRPr lang="en-US" dirty="0" smtClean="0">
              <a:latin typeface="Times New Roman" pitchFamily="32" charset="0"/>
            </a:endParaRPr>
          </a:p>
          <a:p>
            <a:endParaRPr lang="en-US" b="1" dirty="0" smtClean="0">
              <a:latin typeface="Times New Roman" pitchFamily="32" charset="0"/>
            </a:endParaRPr>
          </a:p>
          <a:p>
            <a:r>
              <a:rPr lang="en-US" b="1" dirty="0" smtClean="0">
                <a:latin typeface="Times New Roman" pitchFamily="32" charset="0"/>
              </a:rPr>
              <a:t>10BASE</a:t>
            </a:r>
            <a:r>
              <a:rPr lang="en-US" b="1" dirty="0">
                <a:latin typeface="Times New Roman" pitchFamily="32" charset="0"/>
              </a:rPr>
              <a:t>-T:</a:t>
            </a:r>
            <a:r>
              <a:rPr lang="en-US" dirty="0">
                <a:latin typeface="Times New Roman" pitchFamily="32" charset="0"/>
              </a:rPr>
              <a:t> Uses unshielded twisted pair in a star-shaped topology. Because of the high data rate and the poor transmission qualities of unshielded twisted pair, the length of a link is limited to 100 meters. As an alternative, an optical fiber link may be used. In this case, the maximum length is 500 m.</a:t>
            </a:r>
            <a:endParaRPr lang="en-US" dirty="0" smtClean="0">
              <a:latin typeface="Times New Roman" pitchFamily="32" charset="0"/>
            </a:endParaRPr>
          </a:p>
          <a:p>
            <a:endParaRPr lang="en-US" b="1" dirty="0" smtClean="0">
              <a:latin typeface="Times New Roman" pitchFamily="32" charset="0"/>
            </a:endParaRPr>
          </a:p>
          <a:p>
            <a:r>
              <a:rPr lang="en-US" b="1" dirty="0" smtClean="0">
                <a:latin typeface="Times New Roman" pitchFamily="32" charset="0"/>
              </a:rPr>
              <a:t>10BASE</a:t>
            </a:r>
            <a:r>
              <a:rPr lang="en-US" b="1" dirty="0">
                <a:latin typeface="Times New Roman" pitchFamily="32" charset="0"/>
              </a:rPr>
              <a:t>-F:</a:t>
            </a:r>
            <a:r>
              <a:rPr lang="en-US" dirty="0">
                <a:latin typeface="Times New Roman" pitchFamily="32" charset="0"/>
              </a:rPr>
              <a:t> Contains three specifications: a passive-star topology for interconnecting stations and repeaters with up to 1 km per segment;</a:t>
            </a:r>
            <a:r>
              <a:rPr lang="en-US" b="1" dirty="0">
                <a:latin typeface="Times New Roman" pitchFamily="32" charset="0"/>
              </a:rPr>
              <a:t> </a:t>
            </a:r>
            <a:r>
              <a:rPr lang="en-US" dirty="0">
                <a:latin typeface="Times New Roman" pitchFamily="32" charset="0"/>
              </a:rPr>
              <a:t>a point-to-point link that can be used to connect stations or repeaters at up to 2 km;  a point-to-point link that can be used to connect repeaters at up to 2 km.</a:t>
            </a:r>
          </a:p>
          <a:p>
            <a:r>
              <a:rPr lang="en-US" b="1" dirty="0" smtClean="0">
                <a:latin typeface="Times New Roman" pitchFamily="32" charset="0"/>
              </a:rPr>
              <a:t> </a:t>
            </a:r>
          </a:p>
          <a:p>
            <a:r>
              <a:rPr lang="en-US" sz="1200" kern="1200" baseline="0" dirty="0" smtClean="0">
                <a:solidFill>
                  <a:schemeClr val="tx1"/>
                </a:solidFill>
                <a:latin typeface="Times New Roman" pitchFamily="-110" charset="0"/>
                <a:ea typeface="+mn-ea"/>
                <a:cs typeface="+mn-cs"/>
              </a:rPr>
              <a:t>Note that 10BASE-T and 10BASE-F do not quite follow the notation: “T” stands</a:t>
            </a:r>
          </a:p>
          <a:p>
            <a:r>
              <a:rPr lang="en-US" sz="1200" kern="1200" baseline="0" dirty="0" smtClean="0">
                <a:solidFill>
                  <a:schemeClr val="tx1"/>
                </a:solidFill>
                <a:latin typeface="Times New Roman" pitchFamily="-110" charset="0"/>
                <a:ea typeface="+mn-ea"/>
                <a:cs typeface="+mn-cs"/>
              </a:rPr>
              <a:t>for twisted pair and “F” stands for optical fiber. Table 12.1 summarizes the remaining</a:t>
            </a:r>
          </a:p>
          <a:p>
            <a:r>
              <a:rPr lang="en-US" sz="1200" kern="1200" baseline="0" dirty="0" smtClean="0">
                <a:solidFill>
                  <a:schemeClr val="tx1"/>
                </a:solidFill>
                <a:latin typeface="Times New Roman" pitchFamily="-110" charset="0"/>
                <a:ea typeface="+mn-ea"/>
                <a:cs typeface="+mn-cs"/>
              </a:rPr>
              <a:t>options. All of the alternatives listed in the table specify a data rate of 10 Mbps.</a:t>
            </a:r>
            <a:endParaRPr lang="en-US" dirty="0" smtClean="0">
              <a:latin typeface="Times New Roman" pitchFamily="32" charset="0"/>
            </a:endParaRPr>
          </a:p>
          <a:p>
            <a:r>
              <a:rPr lang="en-US" b="1" dirty="0" smtClean="0">
                <a:latin typeface="Times New Roman" pitchFamily="32" charset="0"/>
              </a:rPr>
              <a:t>	</a:t>
            </a:r>
            <a:r>
              <a:rPr lang="en-US" dirty="0" smtClean="0">
                <a:latin typeface="Times New Roman" pitchFamily="32" charset="0"/>
              </a:rPr>
              <a:t>	</a:t>
            </a:r>
            <a:endParaRPr lang="en-US" dirty="0">
              <a:latin typeface="Times New Roman" pitchFamily="32" charset="0"/>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7346" name="Rectangle 7"/>
          <p:cNvSpPr>
            <a:spLocks noGrp="1" noChangeArrowheads="1"/>
          </p:cNvSpPr>
          <p:nvPr>
            <p:ph type="sldNum" sz="quarter" idx="5"/>
          </p:nvPr>
        </p:nvSpPr>
        <p:spPr>
          <a:noFill/>
        </p:spPr>
        <p:txBody>
          <a:bodyPr/>
          <a:lstStyle/>
          <a:p>
            <a:fld id="{B95D9FB4-31B6-DD40-994B-1AA2D4E433CF}" type="slidenum">
              <a:rPr lang="en-US"/>
              <a:pPr/>
              <a:t>19</a:t>
            </a:fld>
            <a:endParaRPr lang="en-US" dirty="0"/>
          </a:p>
        </p:txBody>
      </p:sp>
      <p:sp>
        <p:nvSpPr>
          <p:cNvPr id="57347" name="Rectangle 2"/>
          <p:cNvSpPr>
            <a:spLocks noGrp="1" noRot="1" noChangeAspect="1" noChangeArrowheads="1" noTextEdit="1"/>
          </p:cNvSpPr>
          <p:nvPr>
            <p:ph type="sldImg"/>
          </p:nvPr>
        </p:nvSpPr>
        <p:spPr>
          <a:ln/>
        </p:spPr>
      </p:sp>
      <p:sp>
        <p:nvSpPr>
          <p:cNvPr id="57348" name="Rectangle 3"/>
          <p:cNvSpPr>
            <a:spLocks noGrp="1" noChangeArrowheads="1"/>
          </p:cNvSpPr>
          <p:nvPr>
            <p:ph type="body" idx="1"/>
          </p:nvPr>
        </p:nvSpPr>
        <p:spPr>
          <a:noFill/>
          <a:ln/>
        </p:spPr>
        <p:txBody>
          <a:bodyPr/>
          <a:lstStyle/>
          <a:p>
            <a:r>
              <a:rPr lang="en-US" sz="1200" kern="1200" baseline="0" dirty="0" smtClean="0">
                <a:solidFill>
                  <a:schemeClr val="tx1"/>
                </a:solidFill>
                <a:latin typeface="Times New Roman" pitchFamily="-110" charset="0"/>
                <a:ea typeface="+mn-ea"/>
                <a:cs typeface="+mn-cs"/>
              </a:rPr>
              <a:t>Fast Ethernet refers to a set of specifications developed by the IEEE 802.3 committee</a:t>
            </a:r>
          </a:p>
          <a:p>
            <a:r>
              <a:rPr lang="en-US" sz="1200" kern="1200" baseline="0" dirty="0" smtClean="0">
                <a:solidFill>
                  <a:schemeClr val="tx1"/>
                </a:solidFill>
                <a:latin typeface="Times New Roman" pitchFamily="-110" charset="0"/>
                <a:ea typeface="+mn-ea"/>
                <a:cs typeface="+mn-cs"/>
              </a:rPr>
              <a:t>to provide a low-cost, Ethernet-compatible LAN operating at 100 Mbps. The</a:t>
            </a:r>
          </a:p>
          <a:p>
            <a:r>
              <a:rPr lang="en-US" sz="1200" kern="1200" baseline="0" dirty="0" smtClean="0">
                <a:solidFill>
                  <a:schemeClr val="tx1"/>
                </a:solidFill>
                <a:latin typeface="Times New Roman" pitchFamily="-110" charset="0"/>
                <a:ea typeface="+mn-ea"/>
                <a:cs typeface="+mn-cs"/>
              </a:rPr>
              <a:t>blanket designation for these standards is 100BASE-T. The committee defined a</a:t>
            </a:r>
          </a:p>
          <a:p>
            <a:r>
              <a:rPr lang="en-US" sz="1200" kern="1200" baseline="0" dirty="0" smtClean="0">
                <a:solidFill>
                  <a:schemeClr val="tx1"/>
                </a:solidFill>
                <a:latin typeface="Times New Roman" pitchFamily="-110" charset="0"/>
                <a:ea typeface="+mn-ea"/>
                <a:cs typeface="+mn-cs"/>
              </a:rPr>
              <a:t>number of alternatives to be used with different transmission media.</a:t>
            </a:r>
          </a:p>
          <a:p>
            <a:endParaRPr lang="en-US" sz="1200" kern="1200" baseline="0" dirty="0" smtClean="0">
              <a:solidFill>
                <a:schemeClr val="tx1"/>
              </a:solidFill>
              <a:latin typeface="Times New Roman" pitchFamily="-110" charset="0"/>
              <a:ea typeface="+mn-ea"/>
              <a:cs typeface="+mn-cs"/>
            </a:endParaRPr>
          </a:p>
          <a:p>
            <a:r>
              <a:rPr lang="en-US" sz="1200" kern="1200" baseline="0" dirty="0" smtClean="0">
                <a:solidFill>
                  <a:schemeClr val="tx1"/>
                </a:solidFill>
                <a:latin typeface="Times New Roman" pitchFamily="-110" charset="0"/>
                <a:ea typeface="+mn-ea"/>
                <a:cs typeface="+mn-cs"/>
              </a:rPr>
              <a:t>Table 12.2 summarizes key characteristics of the 100BASE-T options. All</a:t>
            </a:r>
          </a:p>
          <a:p>
            <a:r>
              <a:rPr lang="en-US" sz="1200" kern="1200" baseline="0" dirty="0" smtClean="0">
                <a:solidFill>
                  <a:schemeClr val="tx1"/>
                </a:solidFill>
                <a:latin typeface="Times New Roman" pitchFamily="-110" charset="0"/>
                <a:ea typeface="+mn-ea"/>
                <a:cs typeface="+mn-cs"/>
              </a:rPr>
              <a:t>of the 100BASE-T options use the IEEE 802.3 MAC protocol and frame format.</a:t>
            </a:r>
          </a:p>
          <a:p>
            <a:r>
              <a:rPr lang="en-US" sz="1200" kern="1200" baseline="0" dirty="0" smtClean="0">
                <a:solidFill>
                  <a:schemeClr val="tx1"/>
                </a:solidFill>
                <a:latin typeface="Times New Roman" pitchFamily="-110" charset="0"/>
                <a:ea typeface="+mn-ea"/>
                <a:cs typeface="+mn-cs"/>
              </a:rPr>
              <a:t>100BASE-X refers to a set of options that use two physical links between nodes:</a:t>
            </a:r>
          </a:p>
          <a:p>
            <a:r>
              <a:rPr lang="en-US" sz="1200" kern="1200" baseline="0" dirty="0" smtClean="0">
                <a:solidFill>
                  <a:schemeClr val="tx1"/>
                </a:solidFill>
                <a:latin typeface="Times New Roman" pitchFamily="-110" charset="0"/>
                <a:ea typeface="+mn-ea"/>
                <a:cs typeface="+mn-cs"/>
              </a:rPr>
              <a:t>one for transmission and one for reception. 100BASE-TX makes use of shielded</a:t>
            </a:r>
          </a:p>
          <a:p>
            <a:r>
              <a:rPr lang="en-US" sz="1200" kern="1200" baseline="0" dirty="0" smtClean="0">
                <a:solidFill>
                  <a:schemeClr val="tx1"/>
                </a:solidFill>
                <a:latin typeface="Times New Roman" pitchFamily="-110" charset="0"/>
                <a:ea typeface="+mn-ea"/>
                <a:cs typeface="+mn-cs"/>
              </a:rPr>
              <a:t>twisted pair (STP) or high-quality (Category 5) unshielded twisted pair (UTP).</a:t>
            </a:r>
          </a:p>
          <a:p>
            <a:r>
              <a:rPr lang="en-US" sz="1200" kern="1200" baseline="0" dirty="0" smtClean="0">
                <a:solidFill>
                  <a:schemeClr val="tx1"/>
                </a:solidFill>
                <a:latin typeface="Times New Roman" pitchFamily="-110" charset="0"/>
                <a:ea typeface="+mn-ea"/>
                <a:cs typeface="+mn-cs"/>
              </a:rPr>
              <a:t>100BASE-FX uses optical fiber.</a:t>
            </a:r>
          </a:p>
          <a:p>
            <a:endParaRPr lang="en-US" sz="1200" kern="1200" baseline="0" dirty="0" smtClean="0">
              <a:solidFill>
                <a:schemeClr val="tx1"/>
              </a:solidFill>
              <a:latin typeface="Times New Roman" pitchFamily="-110" charset="0"/>
              <a:ea typeface="+mn-ea"/>
              <a:cs typeface="+mn-cs"/>
            </a:endParaRPr>
          </a:p>
          <a:p>
            <a:r>
              <a:rPr lang="en-US" sz="1200" kern="1200" baseline="0" dirty="0" smtClean="0">
                <a:solidFill>
                  <a:schemeClr val="tx1"/>
                </a:solidFill>
                <a:latin typeface="Times New Roman" pitchFamily="-110" charset="0"/>
                <a:ea typeface="+mn-ea"/>
                <a:cs typeface="+mn-cs"/>
              </a:rPr>
              <a:t>In many buildings, any of the 100BASE-X options requires the installation of</a:t>
            </a:r>
          </a:p>
          <a:p>
            <a:r>
              <a:rPr lang="en-US" sz="1200" kern="1200" baseline="0" dirty="0" smtClean="0">
                <a:solidFill>
                  <a:schemeClr val="tx1"/>
                </a:solidFill>
                <a:latin typeface="Times New Roman" pitchFamily="-110" charset="0"/>
                <a:ea typeface="+mn-ea"/>
                <a:cs typeface="+mn-cs"/>
              </a:rPr>
              <a:t>new cable. For such cases, 100BASE-T4 defines a lower-cost alternative that can</a:t>
            </a:r>
          </a:p>
          <a:p>
            <a:r>
              <a:rPr lang="en-US" sz="1200" kern="1200" baseline="0" dirty="0" smtClean="0">
                <a:solidFill>
                  <a:schemeClr val="tx1"/>
                </a:solidFill>
                <a:latin typeface="Times New Roman" pitchFamily="-110" charset="0"/>
                <a:ea typeface="+mn-ea"/>
                <a:cs typeface="+mn-cs"/>
              </a:rPr>
              <a:t>use Category 3, voice-grade UTP in addition to the higher-quality Category 5 UTP.</a:t>
            </a:r>
          </a:p>
          <a:p>
            <a:endParaRPr lang="en-US" dirty="0" smtClean="0">
              <a:latin typeface="Times New Roman" pitchFamily="32" charset="0"/>
            </a:endParaRPr>
          </a:p>
          <a:p>
            <a:r>
              <a:rPr lang="en-US" sz="1200" kern="1200" baseline="0" dirty="0" smtClean="0">
                <a:solidFill>
                  <a:schemeClr val="tx1"/>
                </a:solidFill>
                <a:latin typeface="Times New Roman" pitchFamily="-110" charset="0"/>
                <a:ea typeface="+mn-ea"/>
                <a:cs typeface="+mn-cs"/>
              </a:rPr>
              <a:t> To achieve the 100-Mbps data rate over lower-quality cable, 100BASE-T4 dictates</a:t>
            </a:r>
          </a:p>
          <a:p>
            <a:r>
              <a:rPr lang="en-US" sz="1200" kern="1200" baseline="0" dirty="0" smtClean="0">
                <a:solidFill>
                  <a:schemeClr val="tx1"/>
                </a:solidFill>
                <a:latin typeface="Times New Roman" pitchFamily="-110" charset="0"/>
                <a:ea typeface="+mn-ea"/>
                <a:cs typeface="+mn-cs"/>
              </a:rPr>
              <a:t>the use of four twisted-pair lines between nodes, with the data transmission making</a:t>
            </a:r>
          </a:p>
          <a:p>
            <a:r>
              <a:rPr lang="en-US" sz="1200" kern="1200" baseline="0" dirty="0" smtClean="0">
                <a:solidFill>
                  <a:schemeClr val="tx1"/>
                </a:solidFill>
                <a:latin typeface="Times New Roman" pitchFamily="-110" charset="0"/>
                <a:ea typeface="+mn-ea"/>
                <a:cs typeface="+mn-cs"/>
              </a:rPr>
              <a:t>use of three pairs in one direction at a time.</a:t>
            </a:r>
          </a:p>
          <a:p>
            <a:endParaRPr lang="en-US" sz="1200" kern="1200" baseline="0" dirty="0" smtClean="0">
              <a:solidFill>
                <a:schemeClr val="tx1"/>
              </a:solidFill>
              <a:latin typeface="Times New Roman" pitchFamily="-110" charset="0"/>
              <a:ea typeface="+mn-ea"/>
              <a:cs typeface="+mn-cs"/>
            </a:endParaRPr>
          </a:p>
          <a:p>
            <a:r>
              <a:rPr lang="en-US" sz="1200" kern="1200" baseline="0" dirty="0" smtClean="0">
                <a:solidFill>
                  <a:schemeClr val="tx1"/>
                </a:solidFill>
                <a:latin typeface="Times New Roman" pitchFamily="-110" charset="0"/>
                <a:ea typeface="+mn-ea"/>
                <a:cs typeface="+mn-cs"/>
              </a:rPr>
              <a:t>For all of the 100BASE-T options, the topology is similar to that of 10BASE-T,</a:t>
            </a:r>
          </a:p>
          <a:p>
            <a:r>
              <a:rPr lang="en-US" sz="1200" kern="1200" baseline="0" dirty="0" smtClean="0">
                <a:solidFill>
                  <a:schemeClr val="tx1"/>
                </a:solidFill>
                <a:latin typeface="Times New Roman" pitchFamily="-110" charset="0"/>
                <a:ea typeface="+mn-ea"/>
                <a:cs typeface="+mn-cs"/>
              </a:rPr>
              <a:t>namely a star-wire topology.</a:t>
            </a:r>
            <a:endParaRPr lang="en-US" dirty="0">
              <a:latin typeface="Times New Roman" pitchFamily="32"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baseline="0" dirty="0" smtClean="0">
                <a:solidFill>
                  <a:schemeClr val="tx1"/>
                </a:solidFill>
                <a:latin typeface="Times New Roman" pitchFamily="-110" charset="0"/>
                <a:ea typeface="+mn-ea"/>
                <a:cs typeface="+mn-cs"/>
              </a:rPr>
              <a:t> We begin this chapter with an overview of the 10-Mbps system and the</a:t>
            </a:r>
          </a:p>
          <a:p>
            <a:r>
              <a:rPr lang="en-US" sz="1200" kern="1200" baseline="0" dirty="0" smtClean="0">
                <a:solidFill>
                  <a:schemeClr val="tx1"/>
                </a:solidFill>
                <a:latin typeface="Times New Roman" pitchFamily="-110" charset="0"/>
                <a:ea typeface="+mn-ea"/>
                <a:cs typeface="+mn-cs"/>
              </a:rPr>
              <a:t>basic medium access control (MAC) layer defined for 10-Mbps Ethernet. We</a:t>
            </a:r>
          </a:p>
          <a:p>
            <a:r>
              <a:rPr lang="en-US" sz="1200" kern="1200" baseline="0" dirty="0" smtClean="0">
                <a:solidFill>
                  <a:schemeClr val="tx1"/>
                </a:solidFill>
                <a:latin typeface="Times New Roman" pitchFamily="-110" charset="0"/>
                <a:ea typeface="+mn-ea"/>
                <a:cs typeface="+mn-cs"/>
              </a:rPr>
              <a:t> then look at subsequent generations of Ethernet, up to the 100-Gbps version,</a:t>
            </a:r>
          </a:p>
          <a:p>
            <a:r>
              <a:rPr lang="en-US" sz="1200" kern="1200" baseline="0" dirty="0" smtClean="0">
                <a:solidFill>
                  <a:schemeClr val="tx1"/>
                </a:solidFill>
                <a:latin typeface="Times New Roman" pitchFamily="-110" charset="0"/>
                <a:ea typeface="+mn-ea"/>
                <a:cs typeface="+mn-cs"/>
              </a:rPr>
              <a:t>examining the physical layer definitions and the enhancements to the MAC</a:t>
            </a:r>
          </a:p>
          <a:p>
            <a:r>
              <a:rPr lang="en-US" sz="1200" kern="1200" baseline="0" dirty="0" smtClean="0">
                <a:solidFill>
                  <a:schemeClr val="tx1"/>
                </a:solidFill>
                <a:latin typeface="Times New Roman" pitchFamily="-110" charset="0"/>
                <a:ea typeface="+mn-ea"/>
                <a:cs typeface="+mn-cs"/>
              </a:rPr>
              <a:t>layer. Finally, the chapter looks at the IEEE 802.1Q VLAN standard.</a:t>
            </a:r>
            <a:endParaRPr lang="en-US" dirty="0"/>
          </a:p>
        </p:txBody>
      </p:sp>
      <p:sp>
        <p:nvSpPr>
          <p:cNvPr id="4" name="Slide Number Placeholder 3"/>
          <p:cNvSpPr>
            <a:spLocks noGrp="1"/>
          </p:cNvSpPr>
          <p:nvPr>
            <p:ph type="sldNum" sz="quarter" idx="10"/>
          </p:nvPr>
        </p:nvSpPr>
        <p:spPr/>
        <p:txBody>
          <a:bodyPr/>
          <a:lstStyle/>
          <a:p>
            <a:fld id="{E3E3EA8F-80EC-0440-AAD7-660383B5A31B}" type="slidenum">
              <a:rPr lang="en-US" smtClean="0"/>
              <a:pPr/>
              <a:t>2</a:t>
            </a:fld>
            <a:endParaRPr lang="en-US" dirty="0"/>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8370" name="Rectangle 7"/>
          <p:cNvSpPr>
            <a:spLocks noGrp="1" noChangeArrowheads="1"/>
          </p:cNvSpPr>
          <p:nvPr>
            <p:ph type="sldNum" sz="quarter" idx="5"/>
          </p:nvPr>
        </p:nvSpPr>
        <p:spPr>
          <a:noFill/>
        </p:spPr>
        <p:txBody>
          <a:bodyPr/>
          <a:lstStyle/>
          <a:p>
            <a:fld id="{3174A23F-EACB-964B-AE9E-444348308885}" type="slidenum">
              <a:rPr lang="en-US"/>
              <a:pPr/>
              <a:t>20</a:t>
            </a:fld>
            <a:endParaRPr lang="en-US" dirty="0"/>
          </a:p>
        </p:txBody>
      </p:sp>
      <p:sp>
        <p:nvSpPr>
          <p:cNvPr id="58371" name="Rectangle 2"/>
          <p:cNvSpPr>
            <a:spLocks noGrp="1" noRot="1" noChangeAspect="1" noChangeArrowheads="1" noTextEdit="1"/>
          </p:cNvSpPr>
          <p:nvPr>
            <p:ph type="sldImg"/>
          </p:nvPr>
        </p:nvSpPr>
        <p:spPr>
          <a:ln/>
        </p:spPr>
      </p:sp>
      <p:sp>
        <p:nvSpPr>
          <p:cNvPr id="130051" name="Rectangle 3"/>
          <p:cNvSpPr>
            <a:spLocks noGrp="1" noChangeArrowheads="1"/>
          </p:cNvSpPr>
          <p:nvPr>
            <p:ph type="body" idx="1"/>
          </p:nvPr>
        </p:nvSpPr>
        <p:spPr/>
        <p:txBody>
          <a:bodyPr/>
          <a:lstStyle/>
          <a:p>
            <a:r>
              <a:rPr lang="en-US" dirty="0" smtClean="0">
                <a:latin typeface="Times New Roman" pitchFamily="32" charset="0"/>
              </a:rPr>
              <a:t>For </a:t>
            </a:r>
            <a:r>
              <a:rPr lang="en-US" dirty="0">
                <a:latin typeface="Times New Roman" pitchFamily="32" charset="0"/>
              </a:rPr>
              <a:t>all of the transmission media specified under 100BASE-X, a unidirectional data rate of 100 Mbps is achieved transmitting over a single link (single twisted pair, single optical fiber). For all of these media, an efficient and effective signal encoding scheme is required. The one chosen is referred to as 4B/5B-NRZI. This scheme is further modified for each option. See Appendix </a:t>
            </a:r>
            <a:r>
              <a:rPr lang="en-US" dirty="0" smtClean="0">
                <a:latin typeface="Times New Roman" pitchFamily="32" charset="0"/>
              </a:rPr>
              <a:t>12A </a:t>
            </a:r>
            <a:r>
              <a:rPr lang="en-US" dirty="0">
                <a:latin typeface="Times New Roman" pitchFamily="32" charset="0"/>
              </a:rPr>
              <a:t>for a description.</a:t>
            </a:r>
          </a:p>
          <a:p>
            <a:r>
              <a:rPr lang="en-US" dirty="0" smtClean="0">
                <a:latin typeface="Times New Roman" pitchFamily="32" charset="0"/>
              </a:rPr>
              <a:t>	</a:t>
            </a:r>
          </a:p>
          <a:p>
            <a:r>
              <a:rPr lang="en-US" dirty="0" smtClean="0">
                <a:latin typeface="Times New Roman" pitchFamily="32" charset="0"/>
              </a:rPr>
              <a:t>The </a:t>
            </a:r>
            <a:r>
              <a:rPr lang="en-US" dirty="0">
                <a:latin typeface="Times New Roman" pitchFamily="32" charset="0"/>
              </a:rPr>
              <a:t>100BASE-X designation includes two physical medium specifications, one for twisted pair, known as 100BASE-TX, and one for optical fiber, known as 100-BASE-FX. </a:t>
            </a:r>
            <a:endParaRPr lang="en-US" dirty="0" smtClean="0">
              <a:latin typeface="Times New Roman" pitchFamily="32" charset="0"/>
            </a:endParaRPr>
          </a:p>
          <a:p>
            <a:endParaRPr lang="en-US" dirty="0" smtClean="0">
              <a:latin typeface="Times New Roman" pitchFamily="32" charset="0"/>
            </a:endParaRPr>
          </a:p>
          <a:p>
            <a:r>
              <a:rPr lang="en-US" dirty="0" smtClean="0">
                <a:latin typeface="Times New Roman" pitchFamily="32" charset="0"/>
              </a:rPr>
              <a:t>100BASE</a:t>
            </a:r>
            <a:r>
              <a:rPr lang="en-US" dirty="0">
                <a:latin typeface="Times New Roman" pitchFamily="32" charset="0"/>
              </a:rPr>
              <a:t>-TX makes use of two pairs of twisted-pair cable, one pair used for transmission and one for reception. Both STP and Category 5 UTP are allowed. The MTL-3 signaling scheme is used (described in Appendix </a:t>
            </a:r>
            <a:r>
              <a:rPr lang="en-US" dirty="0" smtClean="0">
                <a:latin typeface="Times New Roman" pitchFamily="32" charset="0"/>
              </a:rPr>
              <a:t>12A</a:t>
            </a:r>
            <a:r>
              <a:rPr lang="en-US" dirty="0">
                <a:latin typeface="Times New Roman" pitchFamily="32" charset="0"/>
              </a:rPr>
              <a:t>).</a:t>
            </a:r>
          </a:p>
          <a:p>
            <a:r>
              <a:rPr lang="en-US" dirty="0" smtClean="0">
                <a:latin typeface="Times New Roman" pitchFamily="32" charset="0"/>
              </a:rPr>
              <a:t>	</a:t>
            </a:r>
          </a:p>
          <a:p>
            <a:r>
              <a:rPr lang="en-US" dirty="0" smtClean="0">
                <a:latin typeface="Times New Roman" pitchFamily="32" charset="0"/>
              </a:rPr>
              <a:t>100BASE</a:t>
            </a:r>
            <a:r>
              <a:rPr lang="en-US" dirty="0">
                <a:latin typeface="Times New Roman" pitchFamily="32" charset="0"/>
              </a:rPr>
              <a:t>-FX makes use of two optical fiber cables, one for transmission and one for reception. With 100BASE-FX, a means is needed to convert the 4B/5B-NRZI code group stream into optical signals. The technique used is known as intensity modulation. A binary 1 is represented by a burst or pulse of light; a binary 0 is represented by either the absence of a light pulse or a light pulse at very low intensity.</a:t>
            </a:r>
          </a:p>
          <a:p>
            <a:r>
              <a:rPr lang="en-US" dirty="0">
                <a:latin typeface="Times New Roman" pitchFamily="32" charset="0"/>
              </a:rPr>
              <a:t> </a:t>
            </a: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9394" name="Rectangle 7"/>
          <p:cNvSpPr>
            <a:spLocks noGrp="1" noChangeArrowheads="1"/>
          </p:cNvSpPr>
          <p:nvPr>
            <p:ph type="sldNum" sz="quarter" idx="5"/>
          </p:nvPr>
        </p:nvSpPr>
        <p:spPr>
          <a:noFill/>
        </p:spPr>
        <p:txBody>
          <a:bodyPr/>
          <a:lstStyle/>
          <a:p>
            <a:fld id="{1B184D11-5972-D848-911A-242657FC49D6}" type="slidenum">
              <a:rPr lang="en-US"/>
              <a:pPr/>
              <a:t>21</a:t>
            </a:fld>
            <a:endParaRPr lang="en-US" dirty="0"/>
          </a:p>
        </p:txBody>
      </p:sp>
      <p:sp>
        <p:nvSpPr>
          <p:cNvPr id="59395" name="Rectangle 2"/>
          <p:cNvSpPr>
            <a:spLocks noGrp="1" noRot="1" noChangeAspect="1" noChangeArrowheads="1" noTextEdit="1"/>
          </p:cNvSpPr>
          <p:nvPr>
            <p:ph type="sldImg"/>
          </p:nvPr>
        </p:nvSpPr>
        <p:spPr>
          <a:ln/>
        </p:spPr>
      </p:sp>
      <p:sp>
        <p:nvSpPr>
          <p:cNvPr id="131075" name="Rectangle 3"/>
          <p:cNvSpPr>
            <a:spLocks noGrp="1" noChangeArrowheads="1"/>
          </p:cNvSpPr>
          <p:nvPr>
            <p:ph type="body" idx="1"/>
          </p:nvPr>
        </p:nvSpPr>
        <p:spPr/>
        <p:txBody>
          <a:bodyPr/>
          <a:lstStyle/>
          <a:p>
            <a:r>
              <a:rPr lang="en-US" dirty="0" smtClean="0">
                <a:latin typeface="Times New Roman" pitchFamily="32" charset="0"/>
              </a:rPr>
              <a:t>100BASE</a:t>
            </a:r>
            <a:r>
              <a:rPr lang="en-US" dirty="0">
                <a:latin typeface="Times New Roman" pitchFamily="32" charset="0"/>
              </a:rPr>
              <a:t>-T4 is designed to produce a 100-Mbps data rate over lower-quality Category 3 cable, thus taking advantage of the large installed base of Category 3 cable in office buildings. The specification also indicates that the use of Category 5 cable is optional. 100BASE-T4 does not transmit a continuous signal between packets, which makes it useful in battery-powered applications.</a:t>
            </a:r>
          </a:p>
          <a:p>
            <a:r>
              <a:rPr lang="en-US" dirty="0" smtClean="0">
                <a:latin typeface="Times New Roman" pitchFamily="32" charset="0"/>
              </a:rPr>
              <a:t>	</a:t>
            </a:r>
          </a:p>
          <a:p>
            <a:r>
              <a:rPr lang="en-US" dirty="0" smtClean="0">
                <a:latin typeface="Times New Roman" pitchFamily="32" charset="0"/>
              </a:rPr>
              <a:t>For </a:t>
            </a:r>
            <a:r>
              <a:rPr lang="en-US" dirty="0">
                <a:latin typeface="Times New Roman" pitchFamily="32" charset="0"/>
              </a:rPr>
              <a:t>100BASE-T4 using voice-grade Category 3 cable, it is not reasonable to expect to achieve 100 Mbps on a single twisted pair. Instead, 100BASE-T4 specifies that the data stream to be transmitted is split up into three separate data streams, each with an effective data rate of  Mbps. Four twisted pairs are used. Data are transmitted using three pairs and received using three pairs. Thus, two of the pairs must be configured for bidirectional transmission.</a:t>
            </a:r>
          </a:p>
          <a:p>
            <a:r>
              <a:rPr lang="en-US" dirty="0" smtClean="0">
                <a:latin typeface="Times New Roman" pitchFamily="32" charset="0"/>
              </a:rPr>
              <a:t>	</a:t>
            </a:r>
          </a:p>
          <a:p>
            <a:r>
              <a:rPr lang="en-US" dirty="0" smtClean="0">
                <a:latin typeface="Times New Roman" pitchFamily="32" charset="0"/>
              </a:rPr>
              <a:t>As </a:t>
            </a:r>
            <a:r>
              <a:rPr lang="en-US" dirty="0">
                <a:latin typeface="Times New Roman" pitchFamily="32" charset="0"/>
              </a:rPr>
              <a:t>with 100BASE-X, a simple NRZ encoding scheme is not used for 100BASE-T4. This would require a signaling rate of 33 Mbps on each twisted pair and does not provide synchronization. Instead, a ternary signaling scheme known as 8B6T is used (described in Appendix </a:t>
            </a:r>
            <a:r>
              <a:rPr lang="en-US" dirty="0" smtClean="0">
                <a:latin typeface="Times New Roman" pitchFamily="32" charset="0"/>
              </a:rPr>
              <a:t>12A</a:t>
            </a:r>
            <a:r>
              <a:rPr lang="en-US" dirty="0">
                <a:latin typeface="Times New Roman" pitchFamily="32" charset="0"/>
              </a:rPr>
              <a:t>). </a:t>
            </a:r>
          </a:p>
          <a:p>
            <a:endParaRPr lang="en-US" dirty="0">
              <a:latin typeface="Times" pitchFamily="32" charset="0"/>
            </a:endParaRPr>
          </a:p>
          <a:p>
            <a:endParaRPr lang="en-US" dirty="0">
              <a:latin typeface="Times New Roman" pitchFamily="32" charset="0"/>
            </a:endParaRPr>
          </a:p>
          <a:p>
            <a:endParaRPr lang="en-US" dirty="0">
              <a:latin typeface="Times" pitchFamily="32" charset="0"/>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1442" name="Rectangle 7"/>
          <p:cNvSpPr>
            <a:spLocks noGrp="1" noChangeArrowheads="1"/>
          </p:cNvSpPr>
          <p:nvPr>
            <p:ph type="sldNum" sz="quarter" idx="5"/>
          </p:nvPr>
        </p:nvSpPr>
        <p:spPr>
          <a:noFill/>
        </p:spPr>
        <p:txBody>
          <a:bodyPr/>
          <a:lstStyle/>
          <a:p>
            <a:fld id="{591790F5-6FD8-AA4B-BB9C-AFE62793B3EB}" type="slidenum">
              <a:rPr lang="en-US"/>
              <a:pPr/>
              <a:t>22</a:t>
            </a:fld>
            <a:endParaRPr lang="en-US" dirty="0"/>
          </a:p>
        </p:txBody>
      </p:sp>
      <p:sp>
        <p:nvSpPr>
          <p:cNvPr id="61443" name="Rectangle 2"/>
          <p:cNvSpPr>
            <a:spLocks noGrp="1" noRot="1" noChangeAspect="1" noChangeArrowheads="1" noTextEdit="1"/>
          </p:cNvSpPr>
          <p:nvPr>
            <p:ph type="sldImg"/>
          </p:nvPr>
        </p:nvSpPr>
        <p:spPr>
          <a:ln/>
        </p:spPr>
      </p:sp>
      <p:sp>
        <p:nvSpPr>
          <p:cNvPr id="61444" name="Rectangle 3"/>
          <p:cNvSpPr>
            <a:spLocks noGrp="1" noChangeArrowheads="1"/>
          </p:cNvSpPr>
          <p:nvPr>
            <p:ph type="body" idx="1"/>
          </p:nvPr>
        </p:nvSpPr>
        <p:spPr>
          <a:noFill/>
          <a:ln/>
        </p:spPr>
        <p:txBody>
          <a:bodyPr/>
          <a:lstStyle/>
          <a:p>
            <a:r>
              <a:rPr lang="en-US" dirty="0">
                <a:latin typeface="Times New Roman" pitchFamily="32" charset="0"/>
              </a:rPr>
              <a:t>A traditional Ethernet is half duplex: a station can either transmit or receive a frame, but it cannot do both simultaneously. With full-duplex operation, a station can transmit and receive simultaneously. If a 100-Mbps Ethernet ran in full-duplex mode, the theoretical transfer rate becomes 200 Mbps.</a:t>
            </a:r>
          </a:p>
          <a:p>
            <a:r>
              <a:rPr lang="en-US" dirty="0" smtClean="0">
                <a:latin typeface="Times New Roman" pitchFamily="32" charset="0"/>
              </a:rPr>
              <a:t>	</a:t>
            </a:r>
          </a:p>
          <a:p>
            <a:r>
              <a:rPr lang="en-US" dirty="0" smtClean="0">
                <a:latin typeface="Times New Roman" pitchFamily="32" charset="0"/>
              </a:rPr>
              <a:t>Several </a:t>
            </a:r>
            <a:r>
              <a:rPr lang="en-US" dirty="0">
                <a:latin typeface="Times New Roman" pitchFamily="32" charset="0"/>
              </a:rPr>
              <a:t>changes are needed to operate in full-duplex mode. The attached stations must have full-duplex rather than half-duplex adapter cards. The central point in the star wire cannot be a simple multiport repeater but rather must be a switching hub. In this case each station constitutes a separate collision domain. In fact, there are no collisions and the CSMA/CD algorithm is no longer needed. However, the same 802.3 MAC frame format is used and the attached stations can continue to execute the CSMA/CD algorithm, even though no collisions can ever be detected.</a:t>
            </a:r>
          </a:p>
          <a:p>
            <a:endParaRPr lang="en-US" dirty="0">
              <a:latin typeface="Times New Roman" pitchFamily="32" charset="0"/>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2466" name="Rectangle 7"/>
          <p:cNvSpPr>
            <a:spLocks noGrp="1" noChangeArrowheads="1"/>
          </p:cNvSpPr>
          <p:nvPr>
            <p:ph type="sldNum" sz="quarter" idx="5"/>
          </p:nvPr>
        </p:nvSpPr>
        <p:spPr>
          <a:noFill/>
        </p:spPr>
        <p:txBody>
          <a:bodyPr/>
          <a:lstStyle/>
          <a:p>
            <a:fld id="{29D5FDA4-E60B-2D47-8428-7BD89F907AF0}" type="slidenum">
              <a:rPr lang="en-US"/>
              <a:pPr/>
              <a:t>23</a:t>
            </a:fld>
            <a:endParaRPr lang="en-US" dirty="0"/>
          </a:p>
        </p:txBody>
      </p:sp>
      <p:sp>
        <p:nvSpPr>
          <p:cNvPr id="62467" name="Rectangle 2"/>
          <p:cNvSpPr>
            <a:spLocks noGrp="1" noRot="1" noChangeAspect="1" noChangeArrowheads="1" noTextEdit="1"/>
          </p:cNvSpPr>
          <p:nvPr>
            <p:ph type="sldImg"/>
          </p:nvPr>
        </p:nvSpPr>
        <p:spPr>
          <a:ln/>
        </p:spPr>
      </p:sp>
      <p:sp>
        <p:nvSpPr>
          <p:cNvPr id="62468" name="Rectangle 3"/>
          <p:cNvSpPr>
            <a:spLocks noGrp="1" noChangeArrowheads="1"/>
          </p:cNvSpPr>
          <p:nvPr>
            <p:ph type="body" idx="1"/>
          </p:nvPr>
        </p:nvSpPr>
        <p:spPr>
          <a:noFill/>
          <a:ln/>
        </p:spPr>
        <p:txBody>
          <a:bodyPr/>
          <a:lstStyle/>
          <a:p>
            <a:r>
              <a:rPr lang="en-US" dirty="0">
                <a:latin typeface="Times New Roman" pitchFamily="32" charset="0"/>
              </a:rPr>
              <a:t>One of the strengths of the Fast Ethernet approach is that it readily supports a mixture of existing 10-Mbps LANs and newer 100-Mbps LANs. For example, the 100-Mbps technology can be used as a backbone LAN to support a number of 10-Mbps hubs. Many of the stations attach to 10-Mbps hubs using the 10BASE-T standard. These hubs are in turn connected to switching hubs that conform to 100BASE-T and that can support both 10-Mbps and 100-Mbps links. Additional high-capacity workstations and servers attach directly to these 10/100 switches. These mixed-capacity switches are in turn connected to 100-Mbps hubs using 100-Mbps links. The 100-Mbps hubs provide a building backbone and are also connected to a router that provides connection to an outside WAN.</a:t>
            </a:r>
          </a:p>
          <a:p>
            <a:r>
              <a:rPr lang="en-US" dirty="0">
                <a:latin typeface="Times New Roman" pitchFamily="32" charset="0"/>
              </a:rPr>
              <a:t> </a:t>
            </a:r>
          </a:p>
          <a:p>
            <a:endParaRPr lang="en-US" dirty="0">
              <a:latin typeface="Times" pitchFamily="32" charset="0"/>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4514" name="Rectangle 7"/>
          <p:cNvSpPr>
            <a:spLocks noGrp="1" noChangeArrowheads="1"/>
          </p:cNvSpPr>
          <p:nvPr>
            <p:ph type="sldNum" sz="quarter" idx="5"/>
          </p:nvPr>
        </p:nvSpPr>
        <p:spPr>
          <a:noFill/>
        </p:spPr>
        <p:txBody>
          <a:bodyPr/>
          <a:lstStyle/>
          <a:p>
            <a:fld id="{F353CA8F-D1AB-3C41-9BFC-EED0E406D042}" type="slidenum">
              <a:rPr lang="en-US"/>
              <a:pPr/>
              <a:t>24</a:t>
            </a:fld>
            <a:endParaRPr lang="en-US" dirty="0"/>
          </a:p>
        </p:txBody>
      </p:sp>
      <p:sp>
        <p:nvSpPr>
          <p:cNvPr id="64515" name="Rectangle 2"/>
          <p:cNvSpPr>
            <a:spLocks noGrp="1" noRot="1" noChangeAspect="1" noChangeArrowheads="1" noTextEdit="1"/>
          </p:cNvSpPr>
          <p:nvPr>
            <p:ph type="sldImg"/>
          </p:nvPr>
        </p:nvSpPr>
        <p:spPr>
          <a:ln/>
        </p:spPr>
      </p:sp>
      <p:sp>
        <p:nvSpPr>
          <p:cNvPr id="64516" name="Rectangle 3"/>
          <p:cNvSpPr>
            <a:spLocks noGrp="1" noChangeArrowheads="1"/>
          </p:cNvSpPr>
          <p:nvPr>
            <p:ph type="body" idx="1"/>
          </p:nvPr>
        </p:nvSpPr>
        <p:spPr>
          <a:noFill/>
          <a:ln/>
        </p:spPr>
        <p:txBody>
          <a:bodyPr/>
          <a:lstStyle/>
          <a:p>
            <a:r>
              <a:rPr lang="en-US" sz="1200" kern="1200" baseline="0" dirty="0" smtClean="0">
                <a:solidFill>
                  <a:schemeClr val="tx1"/>
                </a:solidFill>
                <a:latin typeface="Times New Roman" pitchFamily="-110" charset="0"/>
                <a:ea typeface="+mn-ea"/>
                <a:cs typeface="+mn-cs"/>
              </a:rPr>
              <a:t> In late 1995, the IEEE 802.3 committee formed a High-Speed Study Group to</a:t>
            </a:r>
          </a:p>
          <a:p>
            <a:r>
              <a:rPr lang="en-US" sz="1200" kern="1200" baseline="0" dirty="0" smtClean="0">
                <a:solidFill>
                  <a:schemeClr val="tx1"/>
                </a:solidFill>
                <a:latin typeface="Times New Roman" pitchFamily="-110" charset="0"/>
                <a:ea typeface="+mn-ea"/>
                <a:cs typeface="+mn-cs"/>
              </a:rPr>
              <a:t>investigate means for conveying packets in Ethernet format at speeds in the gigabits</a:t>
            </a:r>
          </a:p>
          <a:p>
            <a:r>
              <a:rPr lang="en-US" sz="1200" kern="1200" baseline="0" dirty="0" smtClean="0">
                <a:solidFill>
                  <a:schemeClr val="tx1"/>
                </a:solidFill>
                <a:latin typeface="Times New Roman" pitchFamily="-110" charset="0"/>
                <a:ea typeface="+mn-ea"/>
                <a:cs typeface="+mn-cs"/>
              </a:rPr>
              <a:t>per second range. The strategy for Gigabit Ethernet is the same as that for Fast</a:t>
            </a:r>
          </a:p>
          <a:p>
            <a:r>
              <a:rPr lang="en-US" sz="1200" kern="1200" baseline="0" dirty="0" smtClean="0">
                <a:solidFill>
                  <a:schemeClr val="tx1"/>
                </a:solidFill>
                <a:latin typeface="Times New Roman" pitchFamily="-110" charset="0"/>
                <a:ea typeface="+mn-ea"/>
                <a:cs typeface="+mn-cs"/>
              </a:rPr>
              <a:t>Ethernet.  While defining a new medium and transmission specification, Gigabit</a:t>
            </a:r>
          </a:p>
          <a:p>
            <a:r>
              <a:rPr lang="en-US" sz="1200" kern="1200" baseline="0" dirty="0" smtClean="0">
                <a:solidFill>
                  <a:schemeClr val="tx1"/>
                </a:solidFill>
                <a:latin typeface="Times New Roman" pitchFamily="-110" charset="0"/>
                <a:ea typeface="+mn-ea"/>
                <a:cs typeface="+mn-cs"/>
              </a:rPr>
              <a:t>Ethernet retains the CSMA/CD protocol and Ethernet format of its 10-Mbps and 100-</a:t>
            </a:r>
          </a:p>
          <a:p>
            <a:r>
              <a:rPr lang="en-US" sz="1200" kern="1200" baseline="0" dirty="0" smtClean="0">
                <a:solidFill>
                  <a:schemeClr val="tx1"/>
                </a:solidFill>
                <a:latin typeface="Times New Roman" pitchFamily="-110" charset="0"/>
                <a:ea typeface="+mn-ea"/>
                <a:cs typeface="+mn-cs"/>
              </a:rPr>
              <a:t>Mbps predecessors. It is compatible with 100BASE-T and 10BASE-T, preserving</a:t>
            </a:r>
          </a:p>
          <a:p>
            <a:r>
              <a:rPr lang="en-US" sz="1200" kern="1200" baseline="0" dirty="0" smtClean="0">
                <a:solidFill>
                  <a:schemeClr val="tx1"/>
                </a:solidFill>
                <a:latin typeface="Times New Roman" pitchFamily="-110" charset="0"/>
                <a:ea typeface="+mn-ea"/>
                <a:cs typeface="+mn-cs"/>
              </a:rPr>
              <a:t>a smooth migration path. As more organizations moved to 100BASE-T, putting huge</a:t>
            </a:r>
          </a:p>
          <a:p>
            <a:r>
              <a:rPr lang="en-US" sz="1200" kern="1200" baseline="0" dirty="0" smtClean="0">
                <a:solidFill>
                  <a:schemeClr val="tx1"/>
                </a:solidFill>
                <a:latin typeface="Times New Roman" pitchFamily="-110" charset="0"/>
                <a:ea typeface="+mn-ea"/>
                <a:cs typeface="+mn-cs"/>
              </a:rPr>
              <a:t>traffic loads on backbone networks, demand for Gigabit Ethernet intensified.</a:t>
            </a:r>
            <a:endParaRPr lang="en-US" dirty="0" smtClean="0">
              <a:latin typeface="Times New Roman" pitchFamily="32" charset="0"/>
            </a:endParaRPr>
          </a:p>
          <a:p>
            <a:endParaRPr lang="en-US" dirty="0" smtClean="0">
              <a:latin typeface="Times New Roman" pitchFamily="32" charset="0"/>
            </a:endParaRPr>
          </a:p>
          <a:p>
            <a:r>
              <a:rPr lang="en-US" sz="1200" kern="1200" baseline="0" dirty="0" smtClean="0">
                <a:solidFill>
                  <a:schemeClr val="tx1"/>
                </a:solidFill>
                <a:latin typeface="Times New Roman" pitchFamily="-110" charset="0"/>
                <a:ea typeface="+mn-ea"/>
                <a:cs typeface="+mn-cs"/>
              </a:rPr>
              <a:t>The 1000-Mbps specification calls for the same CSMA/CD</a:t>
            </a:r>
          </a:p>
          <a:p>
            <a:r>
              <a:rPr lang="en-US" sz="1200" kern="1200" baseline="0" dirty="0" smtClean="0">
                <a:solidFill>
                  <a:schemeClr val="tx1"/>
                </a:solidFill>
                <a:latin typeface="Times New Roman" pitchFamily="-110" charset="0"/>
                <a:ea typeface="+mn-ea"/>
                <a:cs typeface="+mn-cs"/>
              </a:rPr>
              <a:t>frame format and MAC protocol as used in the 10-Mbps and 100-Mbps version</a:t>
            </a:r>
          </a:p>
          <a:p>
            <a:r>
              <a:rPr lang="en-US" sz="1200" kern="1200" baseline="0" dirty="0" smtClean="0">
                <a:solidFill>
                  <a:schemeClr val="tx1"/>
                </a:solidFill>
                <a:latin typeface="Times New Roman" pitchFamily="-110" charset="0"/>
                <a:ea typeface="+mn-ea"/>
                <a:cs typeface="+mn-cs"/>
              </a:rPr>
              <a:t>of IEEE 802.3. For shared-medium hub operation (Figure 11.11b), there are two</a:t>
            </a:r>
          </a:p>
          <a:p>
            <a:r>
              <a:rPr lang="en-US" sz="1200" kern="1200" baseline="0" dirty="0" smtClean="0">
                <a:solidFill>
                  <a:schemeClr val="tx1"/>
                </a:solidFill>
                <a:latin typeface="Times New Roman" pitchFamily="-110" charset="0"/>
                <a:ea typeface="+mn-ea"/>
                <a:cs typeface="+mn-cs"/>
              </a:rPr>
              <a:t>enhancements to the basic CSMA/CD scheme:</a:t>
            </a:r>
            <a:endParaRPr lang="en-US" dirty="0" smtClean="0">
              <a:latin typeface="Times New Roman" pitchFamily="32" charset="0"/>
            </a:endParaRPr>
          </a:p>
          <a:p>
            <a:endParaRPr lang="en-US" dirty="0" smtClean="0">
              <a:latin typeface="Times New Roman" pitchFamily="32" charset="0"/>
            </a:endParaRPr>
          </a:p>
          <a:p>
            <a:r>
              <a:rPr lang="en-US" dirty="0" smtClean="0">
                <a:latin typeface="Times New Roman" pitchFamily="32" charset="0"/>
              </a:rPr>
              <a:t>Carrier </a:t>
            </a:r>
            <a:r>
              <a:rPr lang="en-US" dirty="0">
                <a:latin typeface="Times New Roman" pitchFamily="32" charset="0"/>
              </a:rPr>
              <a:t>extension appends a set of special symbols to the end of short MAC frames so that the resulting block is at least 4096 bit-times in duration, up from the minimum 512 bit-times imposed at 10 and 100 Mbps. This is so that the frame length of a transmission is longer than the propagation time at 1 Gbps.</a:t>
            </a:r>
            <a:endParaRPr lang="en-US" dirty="0" smtClean="0">
              <a:latin typeface="Times New Roman" pitchFamily="32" charset="0"/>
            </a:endParaRPr>
          </a:p>
          <a:p>
            <a:endParaRPr lang="en-US" b="1" dirty="0" smtClean="0">
              <a:latin typeface="Times New Roman" pitchFamily="32" charset="0"/>
            </a:endParaRPr>
          </a:p>
          <a:p>
            <a:r>
              <a:rPr lang="en-US" b="1" dirty="0" smtClean="0">
                <a:latin typeface="Times New Roman" pitchFamily="32" charset="0"/>
              </a:rPr>
              <a:t>Frame </a:t>
            </a:r>
            <a:r>
              <a:rPr lang="en-US" b="1" dirty="0">
                <a:latin typeface="Times New Roman" pitchFamily="32" charset="0"/>
              </a:rPr>
              <a:t>bursting:</a:t>
            </a:r>
            <a:r>
              <a:rPr lang="en-US" dirty="0">
                <a:latin typeface="Times New Roman" pitchFamily="32" charset="0"/>
              </a:rPr>
              <a:t> This feature allows for multiple short frames to be transmitted consecutively, up to a limit, without relinquishing control for CSMA/CD between frames. Frame bursting avoids the overhead of carrier extension when a single station has a number of small frames ready to send.</a:t>
            </a:r>
          </a:p>
          <a:p>
            <a:r>
              <a:rPr lang="en-US" dirty="0">
                <a:latin typeface="Times New Roman" pitchFamily="32" charset="0"/>
              </a:rPr>
              <a:t> </a:t>
            </a:r>
            <a:endParaRPr lang="en-US" dirty="0" smtClean="0">
              <a:latin typeface="Times New Roman" pitchFamily="32" charset="0"/>
            </a:endParaRPr>
          </a:p>
          <a:p>
            <a:r>
              <a:rPr lang="en-US" sz="1200" kern="1200" baseline="0" dirty="0" smtClean="0">
                <a:solidFill>
                  <a:schemeClr val="tx1"/>
                </a:solidFill>
                <a:latin typeface="Times New Roman" pitchFamily="-110" charset="0"/>
                <a:ea typeface="+mn-ea"/>
                <a:cs typeface="+mn-cs"/>
              </a:rPr>
              <a:t>With a switching hub (Figure 11.11c), which provides dedicated access to the</a:t>
            </a:r>
          </a:p>
          <a:p>
            <a:r>
              <a:rPr lang="en-US" sz="1200" kern="1200" baseline="0" dirty="0" smtClean="0">
                <a:solidFill>
                  <a:schemeClr val="tx1"/>
                </a:solidFill>
                <a:latin typeface="Times New Roman" pitchFamily="-110" charset="0"/>
                <a:ea typeface="+mn-ea"/>
                <a:cs typeface="+mn-cs"/>
              </a:rPr>
              <a:t>medium, the carrier extension and frame bursting features are not needed. This is</a:t>
            </a:r>
          </a:p>
          <a:p>
            <a:r>
              <a:rPr lang="en-US" sz="1200" kern="1200" baseline="0" dirty="0" smtClean="0">
                <a:solidFill>
                  <a:schemeClr val="tx1"/>
                </a:solidFill>
                <a:latin typeface="Times New Roman" pitchFamily="-110" charset="0"/>
                <a:ea typeface="+mn-ea"/>
                <a:cs typeface="+mn-cs"/>
              </a:rPr>
              <a:t>because data transmission and reception at a station can occur simultaneously without</a:t>
            </a:r>
          </a:p>
          <a:p>
            <a:r>
              <a:rPr lang="en-US" sz="1200" kern="1200" baseline="0" dirty="0" smtClean="0">
                <a:solidFill>
                  <a:schemeClr val="tx1"/>
                </a:solidFill>
                <a:latin typeface="Times New Roman" pitchFamily="-110" charset="0"/>
                <a:ea typeface="+mn-ea"/>
                <a:cs typeface="+mn-cs"/>
              </a:rPr>
              <a:t>interference and with no contention for a shared medium.</a:t>
            </a:r>
            <a:endParaRPr lang="en-US" dirty="0">
              <a:latin typeface="Times New Roman" pitchFamily="32" charset="0"/>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5538" name="Rectangle 7"/>
          <p:cNvSpPr>
            <a:spLocks noGrp="1" noChangeArrowheads="1"/>
          </p:cNvSpPr>
          <p:nvPr>
            <p:ph type="sldNum" sz="quarter" idx="5"/>
          </p:nvPr>
        </p:nvSpPr>
        <p:spPr>
          <a:noFill/>
        </p:spPr>
        <p:txBody>
          <a:bodyPr/>
          <a:lstStyle/>
          <a:p>
            <a:fld id="{0A23FFBA-E3B6-404E-869F-E895DDD1E3CA}" type="slidenum">
              <a:rPr lang="en-US"/>
              <a:pPr/>
              <a:t>25</a:t>
            </a:fld>
            <a:endParaRPr lang="en-US" dirty="0"/>
          </a:p>
        </p:txBody>
      </p:sp>
      <p:sp>
        <p:nvSpPr>
          <p:cNvPr id="65539" name="Rectangle 2"/>
          <p:cNvSpPr>
            <a:spLocks noGrp="1" noRot="1" noChangeAspect="1" noChangeArrowheads="1" noTextEdit="1"/>
          </p:cNvSpPr>
          <p:nvPr>
            <p:ph type="sldImg"/>
          </p:nvPr>
        </p:nvSpPr>
        <p:spPr>
          <a:ln/>
        </p:spPr>
      </p:sp>
      <p:sp>
        <p:nvSpPr>
          <p:cNvPr id="65540" name="Rectangle 3"/>
          <p:cNvSpPr>
            <a:spLocks noGrp="1" noChangeArrowheads="1"/>
          </p:cNvSpPr>
          <p:nvPr>
            <p:ph type="body" idx="1"/>
          </p:nvPr>
        </p:nvSpPr>
        <p:spPr>
          <a:noFill/>
          <a:ln/>
        </p:spPr>
        <p:txBody>
          <a:bodyPr/>
          <a:lstStyle/>
          <a:p>
            <a:r>
              <a:rPr lang="en-US" dirty="0">
                <a:latin typeface="Times New Roman" pitchFamily="32" charset="0"/>
              </a:rPr>
              <a:t>The current 1-Gbps specification for IEEE 802.3 includes the following physical layer alternatives </a:t>
            </a:r>
            <a:r>
              <a:rPr lang="en-US" dirty="0" smtClean="0">
                <a:latin typeface="Times New Roman" pitchFamily="32" charset="0"/>
              </a:rPr>
              <a:t>(Figure 12.5</a:t>
            </a:r>
            <a:r>
              <a:rPr lang="en-US" dirty="0">
                <a:latin typeface="Times New Roman" pitchFamily="32" charset="0"/>
              </a:rPr>
              <a:t>):</a:t>
            </a:r>
          </a:p>
          <a:p>
            <a:r>
              <a:rPr lang="en-US" dirty="0">
                <a:latin typeface="Times New Roman" pitchFamily="32" charset="0"/>
              </a:rPr>
              <a:t> </a:t>
            </a:r>
          </a:p>
          <a:p>
            <a:r>
              <a:rPr lang="en-US" b="1" dirty="0">
                <a:latin typeface="Times New Roman" pitchFamily="32" charset="0"/>
              </a:rPr>
              <a:t>1000BASE-SX:</a:t>
            </a:r>
            <a:r>
              <a:rPr lang="en-US" dirty="0">
                <a:latin typeface="Times New Roman" pitchFamily="32" charset="0"/>
              </a:rPr>
              <a:t> This short-wavelength option supports duplex links of up to 275 m using 62.5-µm multimode or up to 550 m using 50-µm multimode fiber. Wavelengths are in the range of 770 to 860 nm.</a:t>
            </a:r>
            <a:endParaRPr lang="en-US" dirty="0" smtClean="0">
              <a:latin typeface="Times New Roman" pitchFamily="32" charset="0"/>
            </a:endParaRPr>
          </a:p>
          <a:p>
            <a:endParaRPr lang="en-US" b="1" dirty="0" smtClean="0">
              <a:latin typeface="Times New Roman" pitchFamily="32" charset="0"/>
            </a:endParaRPr>
          </a:p>
          <a:p>
            <a:r>
              <a:rPr lang="en-US" b="1" dirty="0" smtClean="0">
                <a:latin typeface="Times New Roman" pitchFamily="32" charset="0"/>
              </a:rPr>
              <a:t>1000BASE</a:t>
            </a:r>
            <a:r>
              <a:rPr lang="en-US" b="1" dirty="0">
                <a:latin typeface="Times New Roman" pitchFamily="32" charset="0"/>
              </a:rPr>
              <a:t>-LX:</a:t>
            </a:r>
            <a:r>
              <a:rPr lang="en-US" dirty="0">
                <a:latin typeface="Times New Roman" pitchFamily="32" charset="0"/>
              </a:rPr>
              <a:t> This long-wavelength option supports duplex links of up to 550 m of 62.5-µm or 50-µm multimode fiber or 5 km of 10-µm single-mode fiber. Wavelengths are in the range of 1270 to 1355 nm.</a:t>
            </a:r>
            <a:endParaRPr lang="en-US" dirty="0" smtClean="0">
              <a:latin typeface="Times New Roman" pitchFamily="32" charset="0"/>
            </a:endParaRPr>
          </a:p>
          <a:p>
            <a:endParaRPr lang="en-US" b="1" dirty="0" smtClean="0">
              <a:latin typeface="Times New Roman" pitchFamily="32" charset="0"/>
            </a:endParaRPr>
          </a:p>
          <a:p>
            <a:r>
              <a:rPr lang="en-US" b="1" dirty="0" smtClean="0">
                <a:latin typeface="Times New Roman" pitchFamily="32" charset="0"/>
              </a:rPr>
              <a:t>1000BASE</a:t>
            </a:r>
            <a:r>
              <a:rPr lang="en-US" b="1" dirty="0">
                <a:latin typeface="Times New Roman" pitchFamily="32" charset="0"/>
              </a:rPr>
              <a:t>-CX:</a:t>
            </a:r>
            <a:r>
              <a:rPr lang="en-US" dirty="0">
                <a:latin typeface="Times New Roman" pitchFamily="32" charset="0"/>
              </a:rPr>
              <a:t> This option supports 1-Gbps links among devices located within a single room or equipment rack, using copper jumpers (specialized shielded twisted-pair cable that spans no more than 25 m). Each link is composed of a separate shielded twisted pair running in each direction.</a:t>
            </a:r>
            <a:endParaRPr lang="en-US" dirty="0" smtClean="0">
              <a:latin typeface="Times New Roman" pitchFamily="32" charset="0"/>
            </a:endParaRPr>
          </a:p>
          <a:p>
            <a:endParaRPr lang="en-US" b="1" dirty="0" smtClean="0">
              <a:latin typeface="Times New Roman" pitchFamily="32" charset="0"/>
            </a:endParaRPr>
          </a:p>
          <a:p>
            <a:r>
              <a:rPr lang="en-US" b="1" dirty="0" smtClean="0">
                <a:latin typeface="Times New Roman" pitchFamily="32" charset="0"/>
              </a:rPr>
              <a:t>1000BASE</a:t>
            </a:r>
            <a:r>
              <a:rPr lang="en-US" b="1" dirty="0">
                <a:latin typeface="Times New Roman" pitchFamily="32" charset="0"/>
              </a:rPr>
              <a:t>-T:</a:t>
            </a:r>
            <a:r>
              <a:rPr lang="en-US" dirty="0">
                <a:latin typeface="Times New Roman" pitchFamily="32" charset="0"/>
              </a:rPr>
              <a:t> This option makes use of four pairs of Category 5 unshielded twisted pair to support devices over a range of up to 100 m, transmitting and receiving on all four pairs at the same time, with echo cancelation circuitry.</a:t>
            </a:r>
          </a:p>
          <a:p>
            <a:r>
              <a:rPr lang="en-US" dirty="0">
                <a:latin typeface="Times New Roman" pitchFamily="32" charset="0"/>
              </a:rPr>
              <a:t> </a:t>
            </a:r>
            <a:endParaRPr lang="en-US" dirty="0" smtClean="0">
              <a:latin typeface="Times New Roman" pitchFamily="32" charset="0"/>
            </a:endParaRPr>
          </a:p>
          <a:p>
            <a:r>
              <a:rPr lang="en-US" dirty="0" smtClean="0">
                <a:latin typeface="Times New Roman" pitchFamily="32" charset="0"/>
              </a:rPr>
              <a:t>The </a:t>
            </a:r>
            <a:r>
              <a:rPr lang="en-US" dirty="0">
                <a:latin typeface="Times New Roman" pitchFamily="32" charset="0"/>
              </a:rPr>
              <a:t>signal encoding scheme used for the first three Gigabit Ethernet options just listed is 8B/10B, which is described in Appendix </a:t>
            </a:r>
            <a:r>
              <a:rPr lang="en-US" dirty="0" smtClean="0">
                <a:latin typeface="Times New Roman" pitchFamily="32" charset="0"/>
              </a:rPr>
              <a:t>12A</a:t>
            </a:r>
            <a:r>
              <a:rPr lang="en-US" dirty="0">
                <a:latin typeface="Times New Roman" pitchFamily="32" charset="0"/>
              </a:rPr>
              <a:t>. The signal-encoding scheme used for 1000BASE-T is 4D-PAM5, a complex scheme whose description is beyond our scope.</a:t>
            </a:r>
          </a:p>
          <a:p>
            <a:r>
              <a:rPr lang="en-US" dirty="0">
                <a:latin typeface="Times New Roman" pitchFamily="32" charset="0"/>
              </a:rPr>
              <a:t> </a:t>
            </a:r>
          </a:p>
          <a:p>
            <a:endParaRPr lang="en-US" dirty="0">
              <a:latin typeface="Times New Roman" pitchFamily="32" charset="0"/>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6562" name="Rectangle 7"/>
          <p:cNvSpPr>
            <a:spLocks noGrp="1" noChangeArrowheads="1"/>
          </p:cNvSpPr>
          <p:nvPr>
            <p:ph type="sldNum" sz="quarter" idx="5"/>
          </p:nvPr>
        </p:nvSpPr>
        <p:spPr>
          <a:noFill/>
        </p:spPr>
        <p:txBody>
          <a:bodyPr/>
          <a:lstStyle/>
          <a:p>
            <a:fld id="{6DC24081-FD2C-5246-97FD-7D2E43A86CAC}" type="slidenum">
              <a:rPr lang="en-US"/>
              <a:pPr/>
              <a:t>26</a:t>
            </a:fld>
            <a:endParaRPr lang="en-US" dirty="0"/>
          </a:p>
        </p:txBody>
      </p:sp>
      <p:sp>
        <p:nvSpPr>
          <p:cNvPr id="66563" name="Rectangle 2"/>
          <p:cNvSpPr>
            <a:spLocks noGrp="1" noRot="1" noChangeAspect="1" noChangeArrowheads="1" noTextEdit="1"/>
          </p:cNvSpPr>
          <p:nvPr>
            <p:ph type="sldImg"/>
          </p:nvPr>
        </p:nvSpPr>
        <p:spPr>
          <a:ln/>
        </p:spPr>
      </p:sp>
      <p:sp>
        <p:nvSpPr>
          <p:cNvPr id="66564" name="Rectangle 3"/>
          <p:cNvSpPr>
            <a:spLocks noGrp="1" noChangeArrowheads="1"/>
          </p:cNvSpPr>
          <p:nvPr>
            <p:ph type="body" idx="1"/>
          </p:nvPr>
        </p:nvSpPr>
        <p:spPr>
          <a:noFill/>
          <a:ln/>
        </p:spPr>
        <p:txBody>
          <a:bodyPr/>
          <a:lstStyle/>
          <a:p>
            <a:r>
              <a:rPr lang="en-US" dirty="0">
                <a:latin typeface="Times New Roman" pitchFamily="32" charset="0"/>
              </a:rPr>
              <a:t>With gigabit products still fairly new, attention has turned in the past several years to a 10-Gbps Ethernet capability. The principle driving requirement for 10 Gigabit Ethernet is the increase in Internet and intranet traffic. A number of factors contribute to the explosive growth in both Internet and intranet traffic:</a:t>
            </a:r>
          </a:p>
          <a:p>
            <a:r>
              <a:rPr lang="en-US" dirty="0">
                <a:latin typeface="Times New Roman" pitchFamily="32" charset="0"/>
              </a:rPr>
              <a:t> </a:t>
            </a:r>
          </a:p>
          <a:p>
            <a:r>
              <a:rPr lang="en-US" dirty="0">
                <a:latin typeface="Times New Roman" pitchFamily="32" charset="0"/>
              </a:rPr>
              <a:t>An increase in the number of network connections</a:t>
            </a:r>
            <a:endParaRPr lang="en-US" dirty="0" smtClean="0">
              <a:latin typeface="Times New Roman" pitchFamily="32" charset="0"/>
            </a:endParaRPr>
          </a:p>
          <a:p>
            <a:endParaRPr lang="en-US" dirty="0" smtClean="0">
              <a:latin typeface="Times New Roman" pitchFamily="32" charset="0"/>
            </a:endParaRPr>
          </a:p>
          <a:p>
            <a:r>
              <a:rPr lang="en-US" dirty="0" smtClean="0">
                <a:latin typeface="Times New Roman" pitchFamily="32" charset="0"/>
              </a:rPr>
              <a:t>An </a:t>
            </a:r>
            <a:r>
              <a:rPr lang="en-US" dirty="0">
                <a:latin typeface="Times New Roman" pitchFamily="32" charset="0"/>
              </a:rPr>
              <a:t>increase in the connection speed of each end-station (e.g., 10 Mbps users moving to 100 Mbps, analog 56-kbps users moving to DSL and cable modems)</a:t>
            </a:r>
            <a:endParaRPr lang="en-US" dirty="0" smtClean="0">
              <a:latin typeface="Times New Roman" pitchFamily="32" charset="0"/>
            </a:endParaRPr>
          </a:p>
          <a:p>
            <a:endParaRPr lang="en-US" dirty="0" smtClean="0">
              <a:latin typeface="Times New Roman" pitchFamily="32" charset="0"/>
            </a:endParaRPr>
          </a:p>
          <a:p>
            <a:r>
              <a:rPr lang="en-US" dirty="0" smtClean="0">
                <a:latin typeface="Times New Roman" pitchFamily="32" charset="0"/>
              </a:rPr>
              <a:t>An </a:t>
            </a:r>
            <a:r>
              <a:rPr lang="en-US" dirty="0">
                <a:latin typeface="Times New Roman" pitchFamily="32" charset="0"/>
              </a:rPr>
              <a:t>increase in the deployment of bandwidth-intensive applications such as high-quality video</a:t>
            </a:r>
            <a:endParaRPr lang="en-US" dirty="0" smtClean="0">
              <a:latin typeface="Times New Roman" pitchFamily="32" charset="0"/>
            </a:endParaRPr>
          </a:p>
          <a:p>
            <a:endParaRPr lang="en-US" dirty="0" smtClean="0">
              <a:latin typeface="Times New Roman" pitchFamily="32" charset="0"/>
            </a:endParaRPr>
          </a:p>
          <a:p>
            <a:r>
              <a:rPr lang="en-US" dirty="0" smtClean="0">
                <a:latin typeface="Times New Roman" pitchFamily="32" charset="0"/>
              </a:rPr>
              <a:t>An </a:t>
            </a:r>
            <a:r>
              <a:rPr lang="en-US" dirty="0">
                <a:latin typeface="Times New Roman" pitchFamily="32" charset="0"/>
              </a:rPr>
              <a:t>increase in Web hosting and application hosting traffic</a:t>
            </a:r>
          </a:p>
          <a:p>
            <a:r>
              <a:rPr lang="en-US" dirty="0">
                <a:latin typeface="Times New Roman" pitchFamily="32" charset="0"/>
              </a:rPr>
              <a:t> </a:t>
            </a:r>
            <a:endParaRPr lang="en-US" dirty="0" smtClean="0">
              <a:latin typeface="Times New Roman" pitchFamily="32" charset="0"/>
            </a:endParaRPr>
          </a:p>
          <a:p>
            <a:r>
              <a:rPr lang="en-US" dirty="0" smtClean="0">
                <a:latin typeface="Times New Roman" pitchFamily="32" charset="0"/>
              </a:rPr>
              <a:t>Initially </a:t>
            </a:r>
            <a:r>
              <a:rPr lang="en-US" dirty="0">
                <a:latin typeface="Times New Roman" pitchFamily="32" charset="0"/>
              </a:rPr>
              <a:t>network managers will use 10-Gbps Ethernet to provide high-speed, local backbone interconnection between large-capacity switches. As the demand for bandwidth increases, 10-Gbps Ethernet will be deployed throughout the entire network and will include server farm, backbone, and campuswide connectivity. This technology enables Internet service providers (ISPs) and network service providers (NSPs) to create very high-speed links at a low cost, between co-located, carrier-class switches and routers.</a:t>
            </a:r>
          </a:p>
          <a:p>
            <a:r>
              <a:rPr lang="en-US" dirty="0" smtClean="0">
                <a:latin typeface="Times New Roman" pitchFamily="32" charset="0"/>
              </a:rPr>
              <a:t>	</a:t>
            </a:r>
          </a:p>
          <a:p>
            <a:r>
              <a:rPr lang="en-US" dirty="0" smtClean="0">
                <a:latin typeface="Times New Roman" pitchFamily="32" charset="0"/>
              </a:rPr>
              <a:t>The </a:t>
            </a:r>
            <a:r>
              <a:rPr lang="en-US" dirty="0">
                <a:latin typeface="Times New Roman" pitchFamily="32" charset="0"/>
              </a:rPr>
              <a:t>technology also allows the construction of metropolitan area networks (MANs) and WANs that connect geographically dispersed LANs between campuses or points of presence (PoPs). Thus, Ethernet begins to compete with ATM and other wide area transmission and networking technologies. In most cases where the customer requirement is data and TCP/IP transport, 10-Gbps Ethernet provides substantial value over ATM transport for both network end users and service providers:</a:t>
            </a:r>
          </a:p>
          <a:p>
            <a:r>
              <a:rPr lang="en-US" dirty="0">
                <a:latin typeface="Times New Roman" pitchFamily="32" charset="0"/>
              </a:rPr>
              <a:t> </a:t>
            </a:r>
          </a:p>
          <a:p>
            <a:r>
              <a:rPr lang="en-US" dirty="0">
                <a:latin typeface="Times New Roman" pitchFamily="32" charset="0"/>
              </a:rPr>
              <a:t>No expensive, bandwidth-consuming conversion between Ethernet packets and ATM cells is required; the network is Ethernet, end to end.</a:t>
            </a:r>
            <a:endParaRPr lang="en-US" dirty="0" smtClean="0">
              <a:latin typeface="Times New Roman" pitchFamily="32" charset="0"/>
            </a:endParaRPr>
          </a:p>
          <a:p>
            <a:endParaRPr lang="en-US" dirty="0" smtClean="0">
              <a:latin typeface="Times New Roman" pitchFamily="32" charset="0"/>
            </a:endParaRPr>
          </a:p>
          <a:p>
            <a:r>
              <a:rPr lang="en-US" dirty="0" smtClean="0">
                <a:latin typeface="Times New Roman" pitchFamily="32" charset="0"/>
              </a:rPr>
              <a:t>The </a:t>
            </a:r>
            <a:r>
              <a:rPr lang="en-US" dirty="0">
                <a:latin typeface="Times New Roman" pitchFamily="32" charset="0"/>
              </a:rPr>
              <a:t>combination of IP and Ethernet offers quality of service and traffic policing capabilities that approach those provided by ATM, so that advanced traffic engineering technologies are available to users and providers.</a:t>
            </a:r>
            <a:endParaRPr lang="en-US" dirty="0" smtClean="0">
              <a:latin typeface="Times New Roman" pitchFamily="32" charset="0"/>
            </a:endParaRPr>
          </a:p>
          <a:p>
            <a:endParaRPr lang="en-US" dirty="0" smtClean="0">
              <a:latin typeface="Times New Roman" pitchFamily="32" charset="0"/>
            </a:endParaRPr>
          </a:p>
          <a:p>
            <a:r>
              <a:rPr lang="en-US" dirty="0" smtClean="0">
                <a:latin typeface="Times New Roman" pitchFamily="32" charset="0"/>
              </a:rPr>
              <a:t>A </a:t>
            </a:r>
            <a:r>
              <a:rPr lang="en-US" dirty="0">
                <a:latin typeface="Times New Roman" pitchFamily="32" charset="0"/>
              </a:rPr>
              <a:t>wide variety of standard optical interfaces (wavelengths and link distances) have been specified for 10-Gbps Ethernet, optimizing its operation and cost for LAN, MAN, or WAN applications.</a:t>
            </a:r>
          </a:p>
          <a:p>
            <a:pPr lvl="2"/>
            <a:endParaRPr lang="en-US" dirty="0">
              <a:latin typeface="Times" pitchFamily="32" charset="0"/>
              <a:ea typeface="ＭＳ Ｐゴシック" pitchFamily="32" charset="-128"/>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7586" name="Rectangle 7"/>
          <p:cNvSpPr>
            <a:spLocks noGrp="1" noChangeArrowheads="1"/>
          </p:cNvSpPr>
          <p:nvPr>
            <p:ph type="sldNum" sz="quarter" idx="5"/>
          </p:nvPr>
        </p:nvSpPr>
        <p:spPr>
          <a:noFill/>
        </p:spPr>
        <p:txBody>
          <a:bodyPr/>
          <a:lstStyle/>
          <a:p>
            <a:fld id="{BD847321-DA24-1B41-BA09-F9526CB490A2}" type="slidenum">
              <a:rPr lang="en-US"/>
              <a:pPr/>
              <a:t>27</a:t>
            </a:fld>
            <a:endParaRPr lang="en-US" dirty="0"/>
          </a:p>
        </p:txBody>
      </p:sp>
      <p:sp>
        <p:nvSpPr>
          <p:cNvPr id="67587" name="Rectangle 2"/>
          <p:cNvSpPr>
            <a:spLocks noGrp="1" noRot="1" noChangeAspect="1" noChangeArrowheads="1" noTextEdit="1"/>
          </p:cNvSpPr>
          <p:nvPr>
            <p:ph type="sldImg"/>
          </p:nvPr>
        </p:nvSpPr>
        <p:spPr>
          <a:ln/>
        </p:spPr>
      </p:sp>
      <p:sp>
        <p:nvSpPr>
          <p:cNvPr id="67588" name="Rectangle 3"/>
          <p:cNvSpPr>
            <a:spLocks noGrp="1" noChangeArrowheads="1"/>
          </p:cNvSpPr>
          <p:nvPr>
            <p:ph type="body" idx="1"/>
          </p:nvPr>
        </p:nvSpPr>
        <p:spPr>
          <a:noFill/>
          <a:ln/>
        </p:spPr>
        <p:txBody>
          <a:bodyPr/>
          <a:lstStyle/>
          <a:p>
            <a:r>
              <a:rPr lang="en-US" dirty="0" smtClean="0">
                <a:latin typeface="Times New Roman" pitchFamily="32" charset="0"/>
              </a:rPr>
              <a:t>Figure 12.6 </a:t>
            </a:r>
            <a:r>
              <a:rPr lang="en-US" dirty="0">
                <a:latin typeface="Times New Roman" pitchFamily="32" charset="0"/>
              </a:rPr>
              <a:t>illustrates potential uses of 10-Gbps Ethernet. Higher-capacity backbone pipes will help relieve congestion for workgroup switches, where Gigabit Ethernet uplinks can easily become overloaded, and for server farms, where 1-Gbps network interface cards are already in widespread use.</a:t>
            </a:r>
          </a:p>
          <a:p>
            <a:r>
              <a:rPr lang="en-US" dirty="0" smtClean="0">
                <a:latin typeface="Times New Roman" pitchFamily="32" charset="0"/>
              </a:rPr>
              <a:t>	</a:t>
            </a:r>
          </a:p>
          <a:p>
            <a:r>
              <a:rPr lang="en-US" dirty="0" smtClean="0">
                <a:latin typeface="Times New Roman" pitchFamily="32" charset="0"/>
              </a:rPr>
              <a:t>The </a:t>
            </a:r>
            <a:r>
              <a:rPr lang="en-US" dirty="0">
                <a:latin typeface="Times New Roman" pitchFamily="32" charset="0"/>
              </a:rPr>
              <a:t>goal for maximum link distances cover a range of applications: from 300 m to 40 km. The links operate in full-duplex mode only, using a variety of optical fiber physical media.</a:t>
            </a:r>
          </a:p>
          <a:p>
            <a:r>
              <a:rPr lang="en-US" dirty="0" smtClean="0">
                <a:latin typeface="Times New Roman" pitchFamily="32" charset="0"/>
              </a:rPr>
              <a:t>	</a:t>
            </a:r>
          </a:p>
        </p:txBody>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8610" name="Rectangle 7"/>
          <p:cNvSpPr>
            <a:spLocks noGrp="1" noChangeArrowheads="1"/>
          </p:cNvSpPr>
          <p:nvPr>
            <p:ph type="sldNum" sz="quarter" idx="5"/>
          </p:nvPr>
        </p:nvSpPr>
        <p:spPr>
          <a:noFill/>
        </p:spPr>
        <p:txBody>
          <a:bodyPr/>
          <a:lstStyle/>
          <a:p>
            <a:fld id="{F7B417DF-5BCB-9A4D-B426-D078D5B95E01}" type="slidenum">
              <a:rPr lang="en-US"/>
              <a:pPr/>
              <a:t>28</a:t>
            </a:fld>
            <a:endParaRPr lang="en-US" dirty="0"/>
          </a:p>
        </p:txBody>
      </p:sp>
      <p:sp>
        <p:nvSpPr>
          <p:cNvPr id="68611" name="Rectangle 2"/>
          <p:cNvSpPr>
            <a:spLocks noGrp="1" noRot="1" noChangeAspect="1" noChangeArrowheads="1" noTextEdit="1"/>
          </p:cNvSpPr>
          <p:nvPr>
            <p:ph type="sldImg"/>
          </p:nvPr>
        </p:nvSpPr>
        <p:spPr>
          <a:ln/>
        </p:spPr>
      </p:sp>
      <p:sp>
        <p:nvSpPr>
          <p:cNvPr id="68612" name="Rectangle 3"/>
          <p:cNvSpPr>
            <a:spLocks noGrp="1" noChangeArrowheads="1"/>
          </p:cNvSpPr>
          <p:nvPr>
            <p:ph type="body" idx="1"/>
          </p:nvPr>
        </p:nvSpPr>
        <p:spPr>
          <a:noFill/>
          <a:ln/>
        </p:spPr>
        <p:txBody>
          <a:bodyPr/>
          <a:lstStyle/>
          <a:p>
            <a:r>
              <a:rPr lang="en-US" dirty="0" smtClean="0">
                <a:latin typeface="Times New Roman" pitchFamily="32" charset="0"/>
              </a:rPr>
              <a:t>Four physical layer options are defined for 10-Gbps Ethernet (Figure 12.7). The first three of these have two </a:t>
            </a:r>
            <a:r>
              <a:rPr lang="en-US" dirty="0" err="1" smtClean="0">
                <a:latin typeface="Times New Roman" pitchFamily="32" charset="0"/>
              </a:rPr>
              <a:t>suboptions</a:t>
            </a:r>
            <a:r>
              <a:rPr lang="en-US" dirty="0" smtClean="0">
                <a:latin typeface="Times New Roman" pitchFamily="32" charset="0"/>
              </a:rPr>
              <a:t>: an "R" </a:t>
            </a:r>
            <a:r>
              <a:rPr lang="en-US" dirty="0" err="1" smtClean="0">
                <a:latin typeface="Times New Roman" pitchFamily="32" charset="0"/>
              </a:rPr>
              <a:t>suboption</a:t>
            </a:r>
            <a:r>
              <a:rPr lang="en-US" dirty="0" smtClean="0">
                <a:latin typeface="Times New Roman" pitchFamily="32" charset="0"/>
              </a:rPr>
              <a:t> and a "W" </a:t>
            </a:r>
            <a:r>
              <a:rPr lang="en-US" dirty="0" err="1" smtClean="0">
                <a:latin typeface="Times New Roman" pitchFamily="32" charset="0"/>
              </a:rPr>
              <a:t>suboption</a:t>
            </a:r>
            <a:r>
              <a:rPr lang="en-US" dirty="0" smtClean="0">
                <a:latin typeface="Times New Roman" pitchFamily="32" charset="0"/>
              </a:rPr>
              <a:t>. The R designation refers to a family of physical layer implementations that use a signal encoding technique known as 64B/66B, described in Appendix 12A. The R implementations are designed for use over </a:t>
            </a:r>
            <a:r>
              <a:rPr lang="en-US" i="1" dirty="0" smtClean="0">
                <a:latin typeface="Times New Roman" pitchFamily="32" charset="0"/>
              </a:rPr>
              <a:t>dark fiber</a:t>
            </a:r>
            <a:r>
              <a:rPr lang="en-US" dirty="0" smtClean="0">
                <a:latin typeface="Times New Roman" pitchFamily="32" charset="0"/>
              </a:rPr>
              <a:t>, meaning a fiber optic cable that is not in use and that is not connected to any other equipment. The W designation refers to a family of physical layer implementations that also use 64B/66B signaling but that are then encapsulated to connect to SONET equipment.</a:t>
            </a:r>
          </a:p>
          <a:p>
            <a:endParaRPr lang="en-US" dirty="0" smtClean="0">
              <a:latin typeface="Times" pitchFamily="32" charset="0"/>
            </a:endParaRPr>
          </a:p>
          <a:p>
            <a:r>
              <a:rPr lang="en-US" dirty="0" smtClean="0">
                <a:latin typeface="Times New Roman" pitchFamily="32" charset="0"/>
              </a:rPr>
              <a:t>The </a:t>
            </a:r>
            <a:r>
              <a:rPr lang="en-US" dirty="0">
                <a:latin typeface="Times New Roman" pitchFamily="32" charset="0"/>
              </a:rPr>
              <a:t>four physical layer options are</a:t>
            </a:r>
          </a:p>
          <a:p>
            <a:r>
              <a:rPr lang="en-US" dirty="0">
                <a:latin typeface="Times New Roman" pitchFamily="32" charset="0"/>
              </a:rPr>
              <a:t> </a:t>
            </a:r>
          </a:p>
          <a:p>
            <a:r>
              <a:rPr lang="en-US" b="1" dirty="0">
                <a:latin typeface="Times New Roman" pitchFamily="32" charset="0"/>
              </a:rPr>
              <a:t>10GBASE-S (short): </a:t>
            </a:r>
            <a:r>
              <a:rPr lang="en-US" dirty="0">
                <a:latin typeface="Times New Roman" pitchFamily="32" charset="0"/>
              </a:rPr>
              <a:t>Designed for 850-nm transmission on multimode fiber. This medium can achieve distances up to 300 m. There are 10GBASE-SR and 10GBASE-SW versions.</a:t>
            </a:r>
            <a:endParaRPr lang="en-US" dirty="0" smtClean="0">
              <a:latin typeface="Times New Roman" pitchFamily="32" charset="0"/>
            </a:endParaRPr>
          </a:p>
          <a:p>
            <a:endParaRPr lang="en-US" b="1" dirty="0" smtClean="0">
              <a:latin typeface="Times New Roman" pitchFamily="32" charset="0"/>
            </a:endParaRPr>
          </a:p>
          <a:p>
            <a:r>
              <a:rPr lang="en-US" b="1" dirty="0" smtClean="0">
                <a:latin typeface="Times New Roman" pitchFamily="32" charset="0"/>
              </a:rPr>
              <a:t>10GBASE</a:t>
            </a:r>
            <a:r>
              <a:rPr lang="en-US" b="1" dirty="0">
                <a:latin typeface="Times New Roman" pitchFamily="32" charset="0"/>
              </a:rPr>
              <a:t>-L (long)</a:t>
            </a:r>
            <a:r>
              <a:rPr lang="en-US" dirty="0">
                <a:latin typeface="Times New Roman" pitchFamily="32" charset="0"/>
              </a:rPr>
              <a:t>: Designed for 1310-nm transmission on single-mode fiber. This medium can achieve distances up to 10 km. There are 10GBASE-LR and 10GBASE-LW versions.</a:t>
            </a:r>
            <a:endParaRPr lang="en-US" dirty="0" smtClean="0">
              <a:latin typeface="Times New Roman" pitchFamily="32" charset="0"/>
            </a:endParaRPr>
          </a:p>
          <a:p>
            <a:endParaRPr lang="en-US" b="1" dirty="0" smtClean="0">
              <a:latin typeface="Times New Roman" pitchFamily="32" charset="0"/>
            </a:endParaRPr>
          </a:p>
          <a:p>
            <a:r>
              <a:rPr lang="en-US" b="1" dirty="0" smtClean="0">
                <a:latin typeface="Times New Roman" pitchFamily="32" charset="0"/>
              </a:rPr>
              <a:t>10GBASE</a:t>
            </a:r>
            <a:r>
              <a:rPr lang="en-US" b="1" dirty="0">
                <a:latin typeface="Times New Roman" pitchFamily="32" charset="0"/>
              </a:rPr>
              <a:t>-E (extended):</a:t>
            </a:r>
            <a:r>
              <a:rPr lang="en-US" dirty="0">
                <a:latin typeface="Times New Roman" pitchFamily="32" charset="0"/>
              </a:rPr>
              <a:t> Designed for 1550-nm transmission on single-mode fiber. This medium can achieve distances up to 40 km. There are 10GBASE-ER and 10GBASE-EW versions.</a:t>
            </a:r>
            <a:endParaRPr lang="en-US" dirty="0" smtClean="0">
              <a:latin typeface="Times New Roman" pitchFamily="32" charset="0"/>
            </a:endParaRPr>
          </a:p>
          <a:p>
            <a:endParaRPr lang="en-US" b="1" dirty="0" smtClean="0">
              <a:latin typeface="Times New Roman" pitchFamily="32" charset="0"/>
            </a:endParaRPr>
          </a:p>
          <a:p>
            <a:r>
              <a:rPr lang="en-US" b="1" dirty="0" smtClean="0">
                <a:latin typeface="Times New Roman" pitchFamily="32" charset="0"/>
              </a:rPr>
              <a:t>10GBASE</a:t>
            </a:r>
            <a:r>
              <a:rPr lang="en-US" b="1" dirty="0">
                <a:latin typeface="Times New Roman" pitchFamily="32" charset="0"/>
              </a:rPr>
              <a:t>-LX4:</a:t>
            </a:r>
            <a:r>
              <a:rPr lang="en-US" dirty="0">
                <a:latin typeface="Times New Roman" pitchFamily="32" charset="0"/>
              </a:rPr>
              <a:t> Designed for 1310-nm transmission on single-mode or multimode fiber. This medium can achieve distances up to 10 km. This medium uses wavelength-division multiplexing (WDM) to multiplex the bit stream across four light waves.</a:t>
            </a:r>
            <a:endParaRPr lang="en-US" dirty="0" smtClean="0">
              <a:latin typeface="Times New Roman" pitchFamily="32" charset="0"/>
            </a:endParaRPr>
          </a:p>
          <a:p>
            <a:endParaRPr lang="en-US" dirty="0">
              <a:latin typeface="Times New Roman" pitchFamily="32" charset="0"/>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9634" name="Slide Image Placeholder 1"/>
          <p:cNvSpPr>
            <a:spLocks noGrp="1" noRot="1" noChangeAspect="1" noTextEdit="1"/>
          </p:cNvSpPr>
          <p:nvPr>
            <p:ph type="sldImg"/>
          </p:nvPr>
        </p:nvSpPr>
        <p:spPr>
          <a:ln/>
        </p:spPr>
      </p:sp>
      <p:sp>
        <p:nvSpPr>
          <p:cNvPr id="3" name="Notes Placeholder 2"/>
          <p:cNvSpPr>
            <a:spLocks noGrp="1"/>
          </p:cNvSpPr>
          <p:nvPr>
            <p:ph type="body" idx="1"/>
          </p:nvPr>
        </p:nvSpPr>
        <p:spPr/>
        <p:txBody>
          <a:bodyPr>
            <a:normAutofit/>
          </a:bodyPr>
          <a:lstStyle/>
          <a:p>
            <a:pPr>
              <a:lnSpc>
                <a:spcPct val="80000"/>
              </a:lnSpc>
            </a:pPr>
            <a:r>
              <a:rPr lang="en-US" sz="600" dirty="0">
                <a:latin typeface="Times New Roman" pitchFamily="32" charset="0"/>
              </a:rPr>
              <a:t>Ethernet is widely deployed and is the preferred technology for wired local area networking. Ethernet dominates enterprise LANs, broadband access, data center networking, and has also become popular for communication across metropolitan and even wide area networks. Further, it is now the preferred carrier wire line vehicle for bridging wireless technologies, such as WiFi and WiMAX, into local Ethernet networks.</a:t>
            </a:r>
          </a:p>
          <a:p>
            <a:pPr>
              <a:lnSpc>
                <a:spcPct val="80000"/>
              </a:lnSpc>
            </a:pPr>
            <a:r>
              <a:rPr lang="en-US" sz="600" dirty="0" smtClean="0">
                <a:latin typeface="Times New Roman" pitchFamily="32" charset="0"/>
              </a:rPr>
              <a:t>	</a:t>
            </a:r>
          </a:p>
          <a:p>
            <a:pPr>
              <a:lnSpc>
                <a:spcPct val="80000"/>
              </a:lnSpc>
            </a:pPr>
            <a:r>
              <a:rPr lang="en-US" sz="600" dirty="0" smtClean="0">
                <a:latin typeface="Times New Roman" pitchFamily="32" charset="0"/>
              </a:rPr>
              <a:t>This </a:t>
            </a:r>
            <a:r>
              <a:rPr lang="en-US" sz="600" dirty="0">
                <a:latin typeface="Times New Roman" pitchFamily="32" charset="0"/>
              </a:rPr>
              <a:t>popularity of Ethernet technology is due to the availability of cost-effective, reliable, and interoperable networking products from a variety of vendors. The development of converged and unified communications, the evolution of massive server farms, and the continuing expansion of VoIP, TVoIP, and Web 2.0 applications have driven the need for ever faster Ethernet switches. The following are market drivers for 100-Gbps Ethernet:</a:t>
            </a:r>
          </a:p>
          <a:p>
            <a:pPr>
              <a:lnSpc>
                <a:spcPct val="80000"/>
              </a:lnSpc>
            </a:pPr>
            <a:r>
              <a:rPr lang="en-US" sz="600" dirty="0">
                <a:latin typeface="Times New Roman" pitchFamily="32" charset="0"/>
              </a:rPr>
              <a:t> </a:t>
            </a:r>
          </a:p>
          <a:p>
            <a:pPr>
              <a:lnSpc>
                <a:spcPct val="80000"/>
              </a:lnSpc>
            </a:pPr>
            <a:r>
              <a:rPr lang="en-US" sz="600" b="1" dirty="0">
                <a:latin typeface="Times New Roman" pitchFamily="32" charset="0"/>
              </a:rPr>
              <a:t>Data center/Internet media providers:</a:t>
            </a:r>
            <a:r>
              <a:rPr lang="en-US" sz="600" dirty="0">
                <a:latin typeface="Times New Roman" pitchFamily="32" charset="0"/>
              </a:rPr>
              <a:t> To support the growth of Internet multimedia content and Web applications, content providers have been expanding data centers, pushing 10-Gbps Ethernet to its limits. Likely to be high-volume early adopters of 100-Gbps Ethernet.</a:t>
            </a:r>
            <a:endParaRPr lang="en-US" sz="600" dirty="0" smtClean="0">
              <a:latin typeface="Times New Roman" pitchFamily="32" charset="0"/>
            </a:endParaRPr>
          </a:p>
          <a:p>
            <a:pPr>
              <a:lnSpc>
                <a:spcPct val="80000"/>
              </a:lnSpc>
            </a:pPr>
            <a:endParaRPr lang="en-US" sz="600" b="1" dirty="0" smtClean="0">
              <a:latin typeface="Times New Roman" pitchFamily="32" charset="0"/>
            </a:endParaRPr>
          </a:p>
          <a:p>
            <a:pPr>
              <a:lnSpc>
                <a:spcPct val="80000"/>
              </a:lnSpc>
            </a:pPr>
            <a:r>
              <a:rPr lang="en-US" sz="600" b="1" dirty="0" smtClean="0">
                <a:latin typeface="Times New Roman" pitchFamily="32" charset="0"/>
              </a:rPr>
              <a:t>Metro</a:t>
            </a:r>
            <a:r>
              <a:rPr lang="en-US" sz="600" b="1" dirty="0">
                <a:latin typeface="Times New Roman" pitchFamily="32" charset="0"/>
              </a:rPr>
              <a:t>-Video/Service Providers: </a:t>
            </a:r>
            <a:r>
              <a:rPr lang="en-US" sz="600" dirty="0">
                <a:latin typeface="Times New Roman" pitchFamily="32" charset="0"/>
              </a:rPr>
              <a:t>Video on demand has been driving a new generation of 10-Gbps Ethernet metropolitan/core network buildouts. Likely to be high-volume adopters in the medium term.</a:t>
            </a:r>
            <a:endParaRPr lang="en-US" sz="600" dirty="0" smtClean="0">
              <a:latin typeface="Times New Roman" pitchFamily="32" charset="0"/>
            </a:endParaRPr>
          </a:p>
          <a:p>
            <a:pPr>
              <a:lnSpc>
                <a:spcPct val="80000"/>
              </a:lnSpc>
            </a:pPr>
            <a:endParaRPr lang="en-US" sz="600" b="1" dirty="0" smtClean="0">
              <a:latin typeface="Times New Roman" pitchFamily="32" charset="0"/>
            </a:endParaRPr>
          </a:p>
          <a:p>
            <a:pPr>
              <a:lnSpc>
                <a:spcPct val="80000"/>
              </a:lnSpc>
            </a:pPr>
            <a:r>
              <a:rPr lang="en-US" sz="600" b="1" dirty="0" smtClean="0">
                <a:latin typeface="Times New Roman" pitchFamily="32" charset="0"/>
              </a:rPr>
              <a:t>Enterprise </a:t>
            </a:r>
            <a:r>
              <a:rPr lang="en-US" sz="600" b="1" dirty="0">
                <a:latin typeface="Times New Roman" pitchFamily="32" charset="0"/>
              </a:rPr>
              <a:t>LANs:</a:t>
            </a:r>
            <a:r>
              <a:rPr lang="en-US" sz="600" dirty="0">
                <a:latin typeface="Times New Roman" pitchFamily="32" charset="0"/>
              </a:rPr>
              <a:t> Continuing growth in convergence of voice/video/data and in unified communications is driving up network switch demands. However, most enterprises still rely on 1-Gbps or a mix of 1-Gbps and 10-Gbps Ethernet, and adoption of 100-Gbps Ethernet is likely to be slow.</a:t>
            </a:r>
            <a:endParaRPr lang="en-US" sz="600" dirty="0" smtClean="0">
              <a:latin typeface="Times New Roman" pitchFamily="32" charset="0"/>
            </a:endParaRPr>
          </a:p>
          <a:p>
            <a:pPr>
              <a:lnSpc>
                <a:spcPct val="80000"/>
              </a:lnSpc>
            </a:pPr>
            <a:endParaRPr lang="en-US" sz="600" b="1" dirty="0" smtClean="0">
              <a:latin typeface="Times New Roman" pitchFamily="32" charset="0"/>
            </a:endParaRPr>
          </a:p>
          <a:p>
            <a:pPr>
              <a:lnSpc>
                <a:spcPct val="80000"/>
              </a:lnSpc>
            </a:pPr>
            <a:r>
              <a:rPr lang="en-US" sz="600" b="1" dirty="0" smtClean="0">
                <a:latin typeface="Times New Roman" pitchFamily="32" charset="0"/>
              </a:rPr>
              <a:t>Internet </a:t>
            </a:r>
            <a:r>
              <a:rPr lang="en-US" sz="600" b="1" dirty="0">
                <a:latin typeface="Times New Roman" pitchFamily="32" charset="0"/>
              </a:rPr>
              <a:t>exchanges/ISP (Internet Service Provider) core routing:</a:t>
            </a:r>
            <a:r>
              <a:rPr lang="en-US" sz="600" dirty="0">
                <a:latin typeface="Times New Roman" pitchFamily="32" charset="0"/>
              </a:rPr>
              <a:t> With the massive amount of traffic flowing through these nodes, these installations are likely to be early adopters of 100-Gbps Ethernet.</a:t>
            </a:r>
            <a:br>
              <a:rPr lang="en-US" sz="600" dirty="0">
                <a:latin typeface="Times New Roman" pitchFamily="32" charset="0"/>
              </a:rPr>
            </a:br>
            <a:endParaRPr lang="en-US" sz="600" dirty="0">
              <a:latin typeface="Times New Roman" pitchFamily="32" charset="0"/>
            </a:endParaRPr>
          </a:p>
          <a:p>
            <a:pPr>
              <a:lnSpc>
                <a:spcPct val="80000"/>
              </a:lnSpc>
            </a:pPr>
            <a:r>
              <a:rPr lang="en-US" sz="600" dirty="0">
                <a:latin typeface="Times New Roman" pitchFamily="32" charset="0"/>
              </a:rPr>
              <a:t>	</a:t>
            </a:r>
          </a:p>
        </p:txBody>
      </p:sp>
      <p:sp>
        <p:nvSpPr>
          <p:cNvPr id="69636" name="Slide Number Placeholder 3"/>
          <p:cNvSpPr>
            <a:spLocks noGrp="1"/>
          </p:cNvSpPr>
          <p:nvPr>
            <p:ph type="sldNum" sz="quarter" idx="5"/>
          </p:nvPr>
        </p:nvSpPr>
        <p:spPr>
          <a:noFill/>
        </p:spPr>
        <p:txBody>
          <a:bodyPr/>
          <a:lstStyle/>
          <a:p>
            <a:fld id="{2070A3DD-F184-6542-AFA4-88F948A0B745}" type="slidenum">
              <a:rPr lang="en-US"/>
              <a:pPr/>
              <a:t>29</a:t>
            </a:fld>
            <a:endParaRPr 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1986" name="Rectangle 7"/>
          <p:cNvSpPr>
            <a:spLocks noGrp="1" noChangeArrowheads="1"/>
          </p:cNvSpPr>
          <p:nvPr>
            <p:ph type="sldNum" sz="quarter" idx="5"/>
          </p:nvPr>
        </p:nvSpPr>
        <p:spPr>
          <a:noFill/>
        </p:spPr>
        <p:txBody>
          <a:bodyPr/>
          <a:lstStyle/>
          <a:p>
            <a:fld id="{60473D9F-5BA4-CE42-83C2-DCFFE9D7E168}" type="slidenum">
              <a:rPr lang="en-US"/>
              <a:pPr/>
              <a:t>3</a:t>
            </a:fld>
            <a:endParaRPr lang="en-US" dirty="0"/>
          </a:p>
        </p:txBody>
      </p:sp>
      <p:sp>
        <p:nvSpPr>
          <p:cNvPr id="41987" name="Rectangle 2"/>
          <p:cNvSpPr>
            <a:spLocks noGrp="1" noRot="1" noChangeAspect="1" noChangeArrowheads="1" noTextEdit="1"/>
          </p:cNvSpPr>
          <p:nvPr>
            <p:ph type="sldImg"/>
          </p:nvPr>
        </p:nvSpPr>
        <p:spPr>
          <a:solidFill>
            <a:srgbClr val="FFFFFF"/>
          </a:solidFill>
          <a:ln/>
        </p:spPr>
      </p:sp>
      <p:sp>
        <p:nvSpPr>
          <p:cNvPr id="41988" name="Rectangle 3"/>
          <p:cNvSpPr>
            <a:spLocks noGrp="1" noChangeArrowheads="1"/>
          </p:cNvSpPr>
          <p:nvPr>
            <p:ph type="body" idx="1"/>
          </p:nvPr>
        </p:nvSpPr>
        <p:spPr>
          <a:xfrm>
            <a:off x="685800" y="4343400"/>
            <a:ext cx="5486400" cy="4114800"/>
          </a:xfrm>
          <a:solidFill>
            <a:srgbClr val="FFFFFF"/>
          </a:solidFill>
          <a:ln/>
        </p:spPr>
        <p:txBody>
          <a:bodyPr/>
          <a:lstStyle/>
          <a:p>
            <a:r>
              <a:rPr lang="en-US" sz="1200" kern="1200" baseline="0" dirty="0" smtClean="0">
                <a:solidFill>
                  <a:schemeClr val="tx1"/>
                </a:solidFill>
                <a:latin typeface="Times New Roman" pitchFamily="-110" charset="0"/>
                <a:ea typeface="+mn-ea"/>
                <a:cs typeface="+mn-cs"/>
              </a:rPr>
              <a:t> The overwhelmingly dominant scheme for wired local area networks is based</a:t>
            </a:r>
          </a:p>
          <a:p>
            <a:r>
              <a:rPr lang="en-US" sz="1200" kern="1200" baseline="0" dirty="0" smtClean="0">
                <a:solidFill>
                  <a:schemeClr val="tx1"/>
                </a:solidFill>
                <a:latin typeface="Times New Roman" pitchFamily="-110" charset="0"/>
                <a:ea typeface="+mn-ea"/>
                <a:cs typeface="+mn-cs"/>
              </a:rPr>
              <a:t>on the IEEE 802.3 standard, and is commonly referred to as Ethernet. Ethernet</a:t>
            </a:r>
          </a:p>
          <a:p>
            <a:r>
              <a:rPr lang="en-US" sz="1200" kern="1200" baseline="0" dirty="0" smtClean="0">
                <a:solidFill>
                  <a:schemeClr val="tx1"/>
                </a:solidFill>
                <a:latin typeface="Times New Roman" pitchFamily="-110" charset="0"/>
                <a:ea typeface="+mn-ea"/>
                <a:cs typeface="+mn-cs"/>
              </a:rPr>
              <a:t>began as an experimental bus-based 3-Mbps system. The first commercially</a:t>
            </a:r>
          </a:p>
          <a:p>
            <a:r>
              <a:rPr lang="en-US" sz="1200" kern="1200" baseline="0" dirty="0" smtClean="0">
                <a:solidFill>
                  <a:schemeClr val="tx1"/>
                </a:solidFill>
                <a:latin typeface="Times New Roman" pitchFamily="-110" charset="0"/>
                <a:ea typeface="+mn-ea"/>
                <a:cs typeface="+mn-cs"/>
              </a:rPr>
              <a:t>available Ethernet and the first version of IEEE 802.3 were bus-based systems</a:t>
            </a:r>
          </a:p>
          <a:p>
            <a:r>
              <a:rPr lang="en-US" sz="1200" kern="1200" baseline="0" dirty="0" smtClean="0">
                <a:solidFill>
                  <a:schemeClr val="tx1"/>
                </a:solidFill>
                <a:latin typeface="Times New Roman" pitchFamily="-110" charset="0"/>
                <a:ea typeface="+mn-ea"/>
                <a:cs typeface="+mn-cs"/>
              </a:rPr>
              <a:t>operating at 10 Mbps. As technology has advanced, Ethernet has moved from</a:t>
            </a:r>
          </a:p>
          <a:p>
            <a:r>
              <a:rPr lang="en-US" sz="1200" kern="1200" baseline="0" dirty="0" smtClean="0">
                <a:solidFill>
                  <a:schemeClr val="tx1"/>
                </a:solidFill>
                <a:latin typeface="Times New Roman" pitchFamily="-110" charset="0"/>
                <a:ea typeface="+mn-ea"/>
                <a:cs typeface="+mn-cs"/>
              </a:rPr>
              <a:t>bus-based to switch-based, and the data rate has periodically increased by an</a:t>
            </a:r>
          </a:p>
          <a:p>
            <a:r>
              <a:rPr lang="en-US" sz="1200" kern="1200" baseline="0" dirty="0" smtClean="0">
                <a:solidFill>
                  <a:schemeClr val="tx1"/>
                </a:solidFill>
                <a:latin typeface="Times New Roman" pitchFamily="-110" charset="0"/>
                <a:ea typeface="+mn-ea"/>
                <a:cs typeface="+mn-cs"/>
              </a:rPr>
              <a:t>order of magnitude. Currently, Ethernet systems are available at speeds up to</a:t>
            </a:r>
          </a:p>
          <a:p>
            <a:r>
              <a:rPr lang="en-US" sz="1200" kern="1200" baseline="0" dirty="0" smtClean="0">
                <a:solidFill>
                  <a:schemeClr val="tx1"/>
                </a:solidFill>
                <a:latin typeface="Times New Roman" pitchFamily="-110" charset="0"/>
                <a:ea typeface="+mn-ea"/>
                <a:cs typeface="+mn-cs"/>
              </a:rPr>
              <a:t>100 </a:t>
            </a:r>
            <a:r>
              <a:rPr lang="en-US" sz="1200" kern="1200" baseline="0" dirty="0" err="1" smtClean="0">
                <a:solidFill>
                  <a:schemeClr val="tx1"/>
                </a:solidFill>
                <a:latin typeface="Times New Roman" pitchFamily="-110" charset="0"/>
                <a:ea typeface="+mn-ea"/>
                <a:cs typeface="+mn-cs"/>
              </a:rPr>
              <a:t>Gbps</a:t>
            </a:r>
            <a:endParaRPr lang="en-US" dirty="0">
              <a:latin typeface="Times" pitchFamily="32" charset="0"/>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0658" name="Slide Image Placeholder 1"/>
          <p:cNvSpPr>
            <a:spLocks noGrp="1" noRot="1" noChangeAspect="1" noTextEdit="1"/>
          </p:cNvSpPr>
          <p:nvPr>
            <p:ph type="sldImg"/>
          </p:nvPr>
        </p:nvSpPr>
        <p:spPr>
          <a:ln/>
        </p:spPr>
      </p:sp>
      <p:sp>
        <p:nvSpPr>
          <p:cNvPr id="3" name="Notes Placeholder 2"/>
          <p:cNvSpPr>
            <a:spLocks noGrp="1"/>
          </p:cNvSpPr>
          <p:nvPr>
            <p:ph type="body" idx="1"/>
          </p:nvPr>
        </p:nvSpPr>
        <p:spPr/>
        <p:txBody>
          <a:bodyPr>
            <a:normAutofit/>
          </a:bodyPr>
          <a:lstStyle/>
          <a:p>
            <a:pPr>
              <a:lnSpc>
                <a:spcPct val="80000"/>
              </a:lnSpc>
            </a:pPr>
            <a:r>
              <a:rPr lang="en-US" sz="900" dirty="0">
                <a:latin typeface="Times New Roman" pitchFamily="32" charset="0"/>
              </a:rPr>
              <a:t>An example of the application of 100-Gbps Ethernet is shown in</a:t>
            </a:r>
            <a:r>
              <a:rPr lang="en-US" sz="900" dirty="0" smtClean="0">
                <a:latin typeface="Times New Roman" pitchFamily="32" charset="0"/>
              </a:rPr>
              <a:t> Figure 12.8</a:t>
            </a:r>
            <a:r>
              <a:rPr lang="en-US" sz="900" dirty="0">
                <a:latin typeface="Times New Roman" pitchFamily="32" charset="0"/>
              </a:rPr>
              <a:t>, taken from [NOWE07]. The trend at large data centers, with substantial banks of blade servers, is the deployment of 10-Gbps ports on individual servers to handle the massive multimedia traffic provided by these servers. Such arrangements are stressing the on-site switches needed to interconnect large numbers of servers. A 100GbE rate was proposed to provide the bandwidth required to handle the increased traffic load. It is expected that 100GbE will be deployed in switch uplinks inside the data center as well as providing interbuilding, intercampus, MAN, and WAN connections for enterprise networks.</a:t>
            </a:r>
          </a:p>
          <a:p>
            <a:pPr>
              <a:lnSpc>
                <a:spcPct val="80000"/>
              </a:lnSpc>
            </a:pPr>
            <a:r>
              <a:rPr lang="en-US" sz="900" dirty="0" smtClean="0">
                <a:latin typeface="Times New Roman" pitchFamily="32" charset="0"/>
              </a:rPr>
              <a:t>	</a:t>
            </a:r>
          </a:p>
          <a:p>
            <a:pPr>
              <a:lnSpc>
                <a:spcPct val="80000"/>
              </a:lnSpc>
            </a:pPr>
            <a:r>
              <a:rPr lang="en-US" sz="900" dirty="0" smtClean="0">
                <a:latin typeface="Times New Roman" pitchFamily="32" charset="0"/>
              </a:rPr>
              <a:t>The </a:t>
            </a:r>
            <a:r>
              <a:rPr lang="en-US" sz="900" dirty="0">
                <a:latin typeface="Times New Roman" pitchFamily="32" charset="0"/>
              </a:rPr>
              <a:t>success of Fast Ethernet, Gigabit Ethernet, and 10-Gbps Ethernet highlights the importance of network management concerns in choosing a network technology. The 40-Gbps and 100-Gbps Ethernet specifications offer compatibility with existing installed LANs, network management software, and applications. This compatibility has accounted for the survival of 30-year-old technology in today's fast-evolving network environment.</a:t>
            </a:r>
          </a:p>
          <a:p>
            <a:pPr>
              <a:lnSpc>
                <a:spcPct val="80000"/>
              </a:lnSpc>
            </a:pPr>
            <a:r>
              <a:rPr lang="en-US" sz="900" dirty="0">
                <a:latin typeface="Times New Roman" pitchFamily="32" charset="0"/>
              </a:rPr>
              <a:t> </a:t>
            </a:r>
          </a:p>
          <a:p>
            <a:pPr>
              <a:lnSpc>
                <a:spcPct val="80000"/>
              </a:lnSpc>
            </a:pPr>
            <a:r>
              <a:rPr lang="en-US" sz="900" dirty="0">
                <a:latin typeface="Times New Roman" pitchFamily="32" charset="0"/>
              </a:rPr>
              <a:t>	</a:t>
            </a:r>
          </a:p>
        </p:txBody>
      </p:sp>
      <p:sp>
        <p:nvSpPr>
          <p:cNvPr id="70660" name="Slide Number Placeholder 3"/>
          <p:cNvSpPr>
            <a:spLocks noGrp="1"/>
          </p:cNvSpPr>
          <p:nvPr>
            <p:ph type="sldNum" sz="quarter" idx="5"/>
          </p:nvPr>
        </p:nvSpPr>
        <p:spPr>
          <a:noFill/>
        </p:spPr>
        <p:txBody>
          <a:bodyPr/>
          <a:lstStyle/>
          <a:p>
            <a:fld id="{74690909-D2FB-2547-A2C0-0AC1B3405B41}" type="slidenum">
              <a:rPr lang="en-US"/>
              <a:pPr/>
              <a:t>30</a:t>
            </a:fld>
            <a:endParaRPr lang="en-US" dirty="0"/>
          </a:p>
        </p:txBody>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1682" name="Slide Image Placeholder 1"/>
          <p:cNvSpPr>
            <a:spLocks noGrp="1" noRot="1" noChangeAspect="1" noTextEdit="1"/>
          </p:cNvSpPr>
          <p:nvPr>
            <p:ph type="sldImg"/>
          </p:nvPr>
        </p:nvSpPr>
        <p:spPr>
          <a:ln/>
        </p:spPr>
      </p:sp>
      <p:sp>
        <p:nvSpPr>
          <p:cNvPr id="3" name="Notes Placeholder 2"/>
          <p:cNvSpPr>
            <a:spLocks noGrp="1"/>
          </p:cNvSpPr>
          <p:nvPr>
            <p:ph type="body" idx="1"/>
          </p:nvPr>
        </p:nvSpPr>
        <p:spPr/>
        <p:txBody>
          <a:bodyPr>
            <a:normAutofit/>
          </a:bodyPr>
          <a:lstStyle/>
          <a:p>
            <a:pPr>
              <a:lnSpc>
                <a:spcPct val="80000"/>
              </a:lnSpc>
            </a:pPr>
            <a:r>
              <a:rPr lang="en-US" sz="1000" dirty="0">
                <a:latin typeface="Times New Roman" pitchFamily="32" charset="0"/>
              </a:rPr>
              <a:t>The 802.3ba standard uses a technique known as multilane distribution to achieve the required data rates. There are two separate concepts we need to address: multilane distribution and virtual lanes.</a:t>
            </a:r>
          </a:p>
          <a:p>
            <a:pPr>
              <a:lnSpc>
                <a:spcPct val="80000"/>
              </a:lnSpc>
            </a:pPr>
            <a:r>
              <a:rPr lang="en-US" sz="1000" dirty="0" smtClean="0">
                <a:latin typeface="Times New Roman" pitchFamily="32" charset="0"/>
              </a:rPr>
              <a:t>	</a:t>
            </a:r>
          </a:p>
          <a:p>
            <a:pPr>
              <a:lnSpc>
                <a:spcPct val="80000"/>
              </a:lnSpc>
            </a:pPr>
            <a:r>
              <a:rPr lang="en-US" sz="1000" dirty="0" smtClean="0">
                <a:latin typeface="Times New Roman" pitchFamily="32" charset="0"/>
              </a:rPr>
              <a:t>The </a:t>
            </a:r>
            <a:r>
              <a:rPr lang="en-US" sz="1000" dirty="0">
                <a:latin typeface="Times New Roman" pitchFamily="32" charset="0"/>
              </a:rPr>
              <a:t>general idea of </a:t>
            </a:r>
            <a:r>
              <a:rPr lang="en-US" sz="1000" b="1" dirty="0">
                <a:latin typeface="Times New Roman" pitchFamily="32" charset="0"/>
              </a:rPr>
              <a:t>multilane distribution</a:t>
            </a:r>
            <a:r>
              <a:rPr lang="en-US" sz="1000" dirty="0">
                <a:latin typeface="Times New Roman" pitchFamily="32" charset="0"/>
              </a:rPr>
              <a:t> is that, in order to accommodate the very high data rates of 40 Gbps and 100 Gbps, the physical link between an end station and an Ethernet switch or the physical link between two switches my be implemented as multiple parallel channels. These parallel channels could be separate physical wires, such as the use of four parallel twisted pair links between nodes. Alternatively, the parallel channels could be separate frequency channels, such as provided by wavelength division multiplexing over a single optical fiber link.</a:t>
            </a:r>
          </a:p>
          <a:p>
            <a:pPr>
              <a:lnSpc>
                <a:spcPct val="80000"/>
              </a:lnSpc>
            </a:pPr>
            <a:r>
              <a:rPr lang="en-US" sz="1000" dirty="0" smtClean="0">
                <a:latin typeface="Times New Roman" pitchFamily="32" charset="0"/>
              </a:rPr>
              <a:t>	</a:t>
            </a:r>
          </a:p>
          <a:p>
            <a:pPr>
              <a:lnSpc>
                <a:spcPct val="80000"/>
              </a:lnSpc>
            </a:pPr>
            <a:r>
              <a:rPr lang="en-US" sz="1000" dirty="0" smtClean="0">
                <a:latin typeface="Times New Roman" pitchFamily="32" charset="0"/>
              </a:rPr>
              <a:t>For </a:t>
            </a:r>
            <a:r>
              <a:rPr lang="en-US" sz="1000" dirty="0">
                <a:latin typeface="Times New Roman" pitchFamily="32" charset="0"/>
              </a:rPr>
              <a:t>simplicity and manufacturing ease, we would like to specify a single lane structure in the electrical physical sublayer of the device, known as the physical medium attachment (PMA) sublayer. The lanes produced are referred to as </a:t>
            </a:r>
            <a:r>
              <a:rPr lang="en-US" sz="1000" b="1" dirty="0">
                <a:latin typeface="Times New Roman" pitchFamily="32" charset="0"/>
              </a:rPr>
              <a:t>virtual lanes</a:t>
            </a:r>
            <a:r>
              <a:rPr lang="en-US" sz="1000" dirty="0">
                <a:latin typeface="Times New Roman" pitchFamily="32" charset="0"/>
              </a:rPr>
              <a:t>. Then, if a different number of lanes are actually in use in the electrical or optical link, then the virtual lanes are distributed into the appropriate number of physical lanes in the physical medium dependent (PMD) sublayer. This is a form of inverse multiplexing.</a:t>
            </a:r>
          </a:p>
          <a:p>
            <a:pPr>
              <a:lnSpc>
                <a:spcPct val="80000"/>
              </a:lnSpc>
            </a:pPr>
            <a:r>
              <a:rPr lang="en-US" sz="1000" dirty="0">
                <a:latin typeface="Times New Roman" pitchFamily="32" charset="0"/>
              </a:rPr>
              <a:t>	</a:t>
            </a:r>
          </a:p>
        </p:txBody>
      </p:sp>
      <p:sp>
        <p:nvSpPr>
          <p:cNvPr id="71684" name="Slide Number Placeholder 3"/>
          <p:cNvSpPr>
            <a:spLocks noGrp="1"/>
          </p:cNvSpPr>
          <p:nvPr>
            <p:ph type="sldNum" sz="quarter" idx="5"/>
          </p:nvPr>
        </p:nvSpPr>
        <p:spPr>
          <a:noFill/>
        </p:spPr>
        <p:txBody>
          <a:bodyPr/>
          <a:lstStyle/>
          <a:p>
            <a:fld id="{DC9512D2-72C0-C34E-840C-12E925A75874}" type="slidenum">
              <a:rPr lang="en-US"/>
              <a:pPr/>
              <a:t>31</a:t>
            </a:fld>
            <a:endParaRPr lang="en-US" dirty="0"/>
          </a:p>
        </p:txBody>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2706" name="Slide Image Placeholder 1"/>
          <p:cNvSpPr>
            <a:spLocks noGrp="1" noRot="1" noChangeAspect="1" noTextEdit="1"/>
          </p:cNvSpPr>
          <p:nvPr>
            <p:ph type="sldImg"/>
          </p:nvPr>
        </p:nvSpPr>
        <p:spPr>
          <a:ln/>
        </p:spPr>
      </p:sp>
      <p:sp>
        <p:nvSpPr>
          <p:cNvPr id="72707" name="Notes Placeholder 2"/>
          <p:cNvSpPr>
            <a:spLocks noGrp="1"/>
          </p:cNvSpPr>
          <p:nvPr>
            <p:ph type="body" idx="1"/>
          </p:nvPr>
        </p:nvSpPr>
        <p:spPr>
          <a:noFill/>
          <a:ln/>
        </p:spPr>
        <p:txBody>
          <a:bodyPr/>
          <a:lstStyle/>
          <a:p>
            <a:r>
              <a:rPr lang="en-US" dirty="0" smtClean="0">
                <a:latin typeface="Times New Roman" pitchFamily="32" charset="0"/>
              </a:rPr>
              <a:t>Figure 12.9a </a:t>
            </a:r>
            <a:r>
              <a:rPr lang="en-US" dirty="0">
                <a:latin typeface="Times New Roman" pitchFamily="32" charset="0"/>
              </a:rPr>
              <a:t>shows the virtual lane scheme at the transmitter. The user data stream is encoded using the 64B/66B, which is also used in 10-Gbps Ethernet. Data is distributed to the virtual lanes one 66-bit word at a time using a simple round robin scheme (first word to first lane, second word to second lane, etc.). A unique 66-bit alignment block is added to each virtual lane periodically. The alignment blocks are used to identify and reorder the virtual lanes and thus reconstruct the aggregate data stream.</a:t>
            </a:r>
          </a:p>
          <a:p>
            <a:r>
              <a:rPr lang="en-US" dirty="0" smtClean="0">
                <a:latin typeface="Times New Roman" pitchFamily="32" charset="0"/>
              </a:rPr>
              <a:t>	</a:t>
            </a:r>
          </a:p>
          <a:p>
            <a:r>
              <a:rPr lang="en-US" dirty="0" smtClean="0">
                <a:latin typeface="Times New Roman" pitchFamily="32" charset="0"/>
              </a:rPr>
              <a:t>The </a:t>
            </a:r>
            <a:r>
              <a:rPr lang="en-US" dirty="0">
                <a:latin typeface="Times New Roman" pitchFamily="32" charset="0"/>
              </a:rPr>
              <a:t>virtual lanes are then transmitted over physical lanes. If the number of physical lanes is smaller then the number of virtual lanes, then bit-level multiplexing is used to transmit the virtual lane traffic. The number of virtual lanes must be an integer multiple (1 or more) of the number of physical lanes.</a:t>
            </a:r>
          </a:p>
          <a:p>
            <a:r>
              <a:rPr lang="en-US" dirty="0">
                <a:latin typeface="Times New Roman" pitchFamily="32" charset="0"/>
              </a:rPr>
              <a:t>	</a:t>
            </a:r>
            <a:r>
              <a:rPr lang="en-US" dirty="0" smtClean="0">
                <a:latin typeface="Times New Roman" pitchFamily="32" charset="0"/>
              </a:rPr>
              <a:t>	</a:t>
            </a:r>
          </a:p>
          <a:p>
            <a:r>
              <a:rPr lang="en-US" dirty="0" smtClean="0">
                <a:latin typeface="Times New Roman" pitchFamily="32" charset="0"/>
              </a:rPr>
              <a:t>Figure 12.9b </a:t>
            </a:r>
            <a:r>
              <a:rPr lang="en-US" dirty="0">
                <a:latin typeface="Times New Roman" pitchFamily="32" charset="0"/>
              </a:rPr>
              <a:t>shows the format of the alignment block. The block consists of 8 single-byte fields preceded by the two-bit synchronization field, which has the value 10. The Frm fields contain a fixed framing pattern common all virtual lanes and used by the receiver to locate the alignment blocks. The VL# fields contain a pattern unique to the virtual lane; one of the fields is the binary inverse of the other.</a:t>
            </a:r>
          </a:p>
          <a:p>
            <a:endParaRPr lang="en-US" dirty="0">
              <a:latin typeface="Times New Roman" pitchFamily="32" charset="0"/>
            </a:endParaRPr>
          </a:p>
          <a:p>
            <a:endParaRPr lang="en-US" dirty="0">
              <a:latin typeface="Times New Roman" pitchFamily="32" charset="0"/>
            </a:endParaRPr>
          </a:p>
          <a:p>
            <a:endParaRPr lang="en-US" dirty="0">
              <a:latin typeface="Times New Roman" pitchFamily="32" charset="0"/>
            </a:endParaRPr>
          </a:p>
          <a:p>
            <a:endParaRPr lang="en-US" dirty="0">
              <a:latin typeface="Times New Roman" pitchFamily="32" charset="0"/>
            </a:endParaRPr>
          </a:p>
        </p:txBody>
      </p:sp>
      <p:sp>
        <p:nvSpPr>
          <p:cNvPr id="72708" name="Slide Number Placeholder 3"/>
          <p:cNvSpPr>
            <a:spLocks noGrp="1"/>
          </p:cNvSpPr>
          <p:nvPr>
            <p:ph type="sldNum" sz="quarter" idx="5"/>
          </p:nvPr>
        </p:nvSpPr>
        <p:spPr>
          <a:noFill/>
        </p:spPr>
        <p:txBody>
          <a:bodyPr/>
          <a:lstStyle/>
          <a:p>
            <a:fld id="{E40E7192-39D4-A04E-B104-33FA632AB98B}" type="slidenum">
              <a:rPr lang="en-US"/>
              <a:pPr/>
              <a:t>32</a:t>
            </a:fld>
            <a:endParaRPr lang="en-US" dirty="0"/>
          </a:p>
        </p:txBody>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3730" name="Slide Image Placeholder 1"/>
          <p:cNvSpPr>
            <a:spLocks noGrp="1" noRot="1" noChangeAspect="1" noTextEdit="1"/>
          </p:cNvSpPr>
          <p:nvPr>
            <p:ph type="sldImg"/>
          </p:nvPr>
        </p:nvSpPr>
        <p:spPr>
          <a:ln/>
        </p:spPr>
      </p:sp>
      <p:sp>
        <p:nvSpPr>
          <p:cNvPr id="73731" name="Notes Placeholder 2"/>
          <p:cNvSpPr>
            <a:spLocks noGrp="1"/>
          </p:cNvSpPr>
          <p:nvPr>
            <p:ph type="body" idx="1"/>
          </p:nvPr>
        </p:nvSpPr>
        <p:spPr>
          <a:noFill/>
          <a:ln/>
        </p:spPr>
        <p:txBody>
          <a:bodyPr/>
          <a:lstStyle/>
          <a:p>
            <a:r>
              <a:rPr lang="en-US" dirty="0">
                <a:latin typeface="Times New Roman" pitchFamily="32" charset="0"/>
              </a:rPr>
              <a:t>IEEE 802.3ba specifies three types of transmission media </a:t>
            </a:r>
            <a:r>
              <a:rPr lang="en-US" dirty="0" smtClean="0">
                <a:latin typeface="Times New Roman" pitchFamily="32" charset="0"/>
              </a:rPr>
              <a:t>(Table 12.3)</a:t>
            </a:r>
            <a:r>
              <a:rPr lang="en-US" dirty="0">
                <a:latin typeface="Times New Roman" pitchFamily="32" charset="0"/>
              </a:rPr>
              <a:t>: copper backplane, twisted pair, and optical fiber. For copper media, four separate physical lanes are specified. For optical fiber, either 4 or 10 wavelength lanes are specified, depending on data rate and distance.</a:t>
            </a:r>
          </a:p>
          <a:p>
            <a:r>
              <a:rPr lang="en-US" dirty="0">
                <a:latin typeface="Times New Roman" pitchFamily="32" charset="0"/>
              </a:rPr>
              <a:t> </a:t>
            </a:r>
          </a:p>
          <a:p>
            <a:endParaRPr lang="en-US" dirty="0">
              <a:latin typeface="Times New Roman" pitchFamily="32" charset="0"/>
            </a:endParaRPr>
          </a:p>
        </p:txBody>
      </p:sp>
      <p:sp>
        <p:nvSpPr>
          <p:cNvPr id="73732" name="Slide Number Placeholder 3"/>
          <p:cNvSpPr>
            <a:spLocks noGrp="1"/>
          </p:cNvSpPr>
          <p:nvPr>
            <p:ph type="sldNum" sz="quarter" idx="5"/>
          </p:nvPr>
        </p:nvSpPr>
        <p:spPr>
          <a:noFill/>
        </p:spPr>
        <p:txBody>
          <a:bodyPr/>
          <a:lstStyle/>
          <a:p>
            <a:fld id="{929051AB-0C2E-CA42-899F-E724D30DEFA4}" type="slidenum">
              <a:rPr lang="en-US"/>
              <a:pPr/>
              <a:t>33</a:t>
            </a:fld>
            <a:endParaRPr lang="en-US" dirty="0"/>
          </a:p>
        </p:txBody>
      </p:sp>
    </p:spTree>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4754" name="Slide Image Placeholder 1"/>
          <p:cNvSpPr>
            <a:spLocks noGrp="1" noRot="1" noChangeAspect="1" noTextEdit="1"/>
          </p:cNvSpPr>
          <p:nvPr>
            <p:ph type="sldImg"/>
          </p:nvPr>
        </p:nvSpPr>
        <p:spPr>
          <a:ln/>
        </p:spPr>
      </p:sp>
      <p:sp>
        <p:nvSpPr>
          <p:cNvPr id="3" name="Notes Placeholder 2"/>
          <p:cNvSpPr>
            <a:spLocks noGrp="1"/>
          </p:cNvSpPr>
          <p:nvPr>
            <p:ph type="body" idx="1"/>
          </p:nvPr>
        </p:nvSpPr>
        <p:spPr/>
        <p:txBody>
          <a:bodyPr>
            <a:normAutofit/>
          </a:bodyPr>
          <a:lstStyle/>
          <a:p>
            <a:pPr>
              <a:lnSpc>
                <a:spcPct val="80000"/>
              </a:lnSpc>
            </a:pPr>
            <a:r>
              <a:rPr lang="en-US" sz="900" dirty="0">
                <a:latin typeface="Times New Roman" pitchFamily="32" charset="0"/>
              </a:rPr>
              <a:t>The IEEE 802.1Q standard, last updated in 2005, defines the operation of VLAN bridges and switches that permits the definition, operation and administration of VLAN topologies within a bridged/switched LAN infrastructure. In this section, we will concentrate on the application of this standard to 802.3 LANs.</a:t>
            </a:r>
          </a:p>
          <a:p>
            <a:pPr>
              <a:lnSpc>
                <a:spcPct val="80000"/>
              </a:lnSpc>
            </a:pPr>
            <a:r>
              <a:rPr lang="en-US" sz="900" dirty="0" smtClean="0">
                <a:latin typeface="Times New Roman" pitchFamily="32" charset="0"/>
              </a:rPr>
              <a:t>	</a:t>
            </a:r>
          </a:p>
          <a:p>
            <a:pPr>
              <a:lnSpc>
                <a:spcPct val="80000"/>
              </a:lnSpc>
            </a:pPr>
            <a:r>
              <a:rPr lang="en-US" sz="900" dirty="0" smtClean="0">
                <a:latin typeface="Times New Roman" pitchFamily="32" charset="0"/>
              </a:rPr>
              <a:t>Recall </a:t>
            </a:r>
            <a:r>
              <a:rPr lang="en-US" sz="900" dirty="0">
                <a:latin typeface="Times New Roman" pitchFamily="32" charset="0"/>
              </a:rPr>
              <a:t>from Chapter </a:t>
            </a:r>
            <a:r>
              <a:rPr lang="en-US" sz="900" dirty="0" smtClean="0">
                <a:latin typeface="Times New Roman" pitchFamily="32" charset="0"/>
              </a:rPr>
              <a:t>11 </a:t>
            </a:r>
            <a:r>
              <a:rPr lang="en-US" sz="900" dirty="0">
                <a:latin typeface="Times New Roman" pitchFamily="32" charset="0"/>
              </a:rPr>
              <a:t>that a VLAN is an administratively configured broadcast domain, consisting of a subset of end stations attached to a LAN. A VLAN is not limited to one switch but can span multiple interconnected switches. In that case traffic between switches must indicate VLAN membership. This is accomplished in 802.1Q by inserting a tag with a VLAN identifier (VID) with a value in the range from 1 to 4094. Each VLAN in a LAN configuration is assigned a globally unique VID. By assigning the same VID to end systems on many switches, one or more VLAN broadcast domains can be extended across a large network.</a:t>
            </a:r>
          </a:p>
          <a:p>
            <a:pPr>
              <a:lnSpc>
                <a:spcPct val="80000"/>
              </a:lnSpc>
            </a:pPr>
            <a:r>
              <a:rPr lang="en-US" sz="900" dirty="0" smtClean="0">
                <a:latin typeface="Times New Roman" pitchFamily="32" charset="0"/>
              </a:rPr>
              <a:t>	</a:t>
            </a:r>
          </a:p>
          <a:p>
            <a:pPr>
              <a:lnSpc>
                <a:spcPct val="80000"/>
              </a:lnSpc>
            </a:pPr>
            <a:r>
              <a:rPr lang="en-US" sz="900" dirty="0" smtClean="0">
                <a:latin typeface="Times New Roman" pitchFamily="32" charset="0"/>
              </a:rPr>
              <a:t>Figure 12.10 </a:t>
            </a:r>
            <a:r>
              <a:rPr lang="en-US" sz="900" dirty="0">
                <a:latin typeface="Times New Roman" pitchFamily="32" charset="0"/>
              </a:rPr>
              <a:t>shows the position and content of the 802.1 tag, referred to as Tag Control Information (TCI). The presence of the 2-octet TCI field is indicated by set the Length/Type field in the 802.3 MAC from to a value of 8100 hex. The TCI consists of three subfields:</a:t>
            </a:r>
          </a:p>
          <a:p>
            <a:pPr>
              <a:lnSpc>
                <a:spcPct val="80000"/>
              </a:lnSpc>
            </a:pPr>
            <a:r>
              <a:rPr lang="en-US" sz="900" dirty="0">
                <a:latin typeface="Times New Roman" pitchFamily="32" charset="0"/>
              </a:rPr>
              <a:t> </a:t>
            </a:r>
          </a:p>
          <a:p>
            <a:pPr>
              <a:lnSpc>
                <a:spcPct val="80000"/>
              </a:lnSpc>
            </a:pPr>
            <a:r>
              <a:rPr lang="en-US" sz="900" b="1" dirty="0">
                <a:latin typeface="Times New Roman" pitchFamily="32" charset="0"/>
              </a:rPr>
              <a:t>User priority (3 bits):</a:t>
            </a:r>
            <a:r>
              <a:rPr lang="en-US" sz="900" dirty="0">
                <a:latin typeface="Times New Roman" pitchFamily="32" charset="0"/>
              </a:rPr>
              <a:t> The priority level for this frame.</a:t>
            </a:r>
            <a:endParaRPr lang="en-US" sz="900" dirty="0" smtClean="0">
              <a:latin typeface="Times New Roman" pitchFamily="32" charset="0"/>
            </a:endParaRPr>
          </a:p>
          <a:p>
            <a:pPr>
              <a:lnSpc>
                <a:spcPct val="80000"/>
              </a:lnSpc>
            </a:pPr>
            <a:endParaRPr lang="en-US" sz="900" b="1" dirty="0" smtClean="0">
              <a:latin typeface="Times New Roman" pitchFamily="32" charset="0"/>
            </a:endParaRPr>
          </a:p>
          <a:p>
            <a:pPr>
              <a:lnSpc>
                <a:spcPct val="80000"/>
              </a:lnSpc>
            </a:pPr>
            <a:r>
              <a:rPr lang="en-US" sz="900" b="1" dirty="0" smtClean="0">
                <a:latin typeface="Times New Roman" pitchFamily="32" charset="0"/>
              </a:rPr>
              <a:t>Canonical </a:t>
            </a:r>
            <a:r>
              <a:rPr lang="en-US" sz="900" b="1" dirty="0">
                <a:latin typeface="Times New Roman" pitchFamily="32" charset="0"/>
              </a:rPr>
              <a:t>format indicator (1 bit):</a:t>
            </a:r>
            <a:r>
              <a:rPr lang="en-US" sz="900" dirty="0">
                <a:latin typeface="Times New Roman" pitchFamily="32" charset="0"/>
              </a:rPr>
              <a:t> s always set to zero for Ethernet switches. CFI is used for compatibility reason between Ethernet type network and Token Ring type network. If a frame received at an Ethernet port has a CFI set to 1, then that frame should not be forwarded as it is to an untagged port.</a:t>
            </a:r>
            <a:endParaRPr lang="en-US" sz="900" dirty="0" smtClean="0">
              <a:latin typeface="Times New Roman" pitchFamily="32" charset="0"/>
            </a:endParaRPr>
          </a:p>
          <a:p>
            <a:pPr>
              <a:lnSpc>
                <a:spcPct val="80000"/>
              </a:lnSpc>
            </a:pPr>
            <a:endParaRPr lang="en-US" sz="900" b="1" dirty="0" smtClean="0">
              <a:latin typeface="Times New Roman" pitchFamily="32" charset="0"/>
            </a:endParaRPr>
          </a:p>
          <a:p>
            <a:pPr>
              <a:lnSpc>
                <a:spcPct val="80000"/>
              </a:lnSpc>
            </a:pPr>
            <a:r>
              <a:rPr lang="en-US" sz="900" b="1" dirty="0" smtClean="0">
                <a:latin typeface="Times New Roman" pitchFamily="32" charset="0"/>
              </a:rPr>
              <a:t>VLAN </a:t>
            </a:r>
            <a:r>
              <a:rPr lang="en-US" sz="900" b="1" dirty="0">
                <a:latin typeface="Times New Roman" pitchFamily="32" charset="0"/>
              </a:rPr>
              <a:t>identifier (12 bits):</a:t>
            </a:r>
            <a:r>
              <a:rPr lang="en-US" sz="900" dirty="0">
                <a:latin typeface="Times New Roman" pitchFamily="32" charset="0"/>
              </a:rPr>
              <a:t> the identification of the VLAN. Of the 4096 possible VIDs, a VID of 0 is used to identify that the TCI contains only a priority value, and 4095 (FFF) is reserved, so the maximum possible number of VLAN configurations is 4094.</a:t>
            </a:r>
          </a:p>
          <a:p>
            <a:pPr>
              <a:lnSpc>
                <a:spcPct val="80000"/>
              </a:lnSpc>
            </a:pPr>
            <a:r>
              <a:rPr lang="en-US" sz="900" dirty="0">
                <a:latin typeface="Times New Roman" pitchFamily="32" charset="0"/>
              </a:rPr>
              <a:t> </a:t>
            </a:r>
          </a:p>
          <a:p>
            <a:pPr>
              <a:lnSpc>
                <a:spcPct val="80000"/>
              </a:lnSpc>
            </a:pPr>
            <a:r>
              <a:rPr lang="en-US" sz="900" dirty="0">
                <a:latin typeface="Times New Roman" pitchFamily="32" charset="0"/>
              </a:rPr>
              <a:t>	</a:t>
            </a:r>
          </a:p>
        </p:txBody>
      </p:sp>
      <p:sp>
        <p:nvSpPr>
          <p:cNvPr id="74756" name="Slide Number Placeholder 3"/>
          <p:cNvSpPr>
            <a:spLocks noGrp="1"/>
          </p:cNvSpPr>
          <p:nvPr>
            <p:ph type="sldNum" sz="quarter" idx="5"/>
          </p:nvPr>
        </p:nvSpPr>
        <p:spPr>
          <a:noFill/>
        </p:spPr>
        <p:txBody>
          <a:bodyPr/>
          <a:lstStyle/>
          <a:p>
            <a:fld id="{572A70E2-5970-9049-9857-EE2DD6802326}" type="slidenum">
              <a:rPr lang="en-US"/>
              <a:pPr/>
              <a:t>34</a:t>
            </a:fld>
            <a:endParaRPr lang="en-US" dirty="0"/>
          </a:p>
        </p:txBody>
      </p:sp>
    </p:spTree>
  </p:cSld>
  <p:clrMapOvr>
    <a:masterClrMapping/>
  </p:clrMapOvr>
</p:notes>
</file>

<file path=ppt/notesSlides/notesSlide3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5778" name="Slide Image Placeholder 1"/>
          <p:cNvSpPr>
            <a:spLocks noGrp="1" noRot="1" noChangeAspect="1" noTextEdit="1"/>
          </p:cNvSpPr>
          <p:nvPr>
            <p:ph type="sldImg"/>
          </p:nvPr>
        </p:nvSpPr>
        <p:spPr>
          <a:ln/>
        </p:spPr>
      </p:sp>
      <p:sp>
        <p:nvSpPr>
          <p:cNvPr id="75779" name="Notes Placeholder 2"/>
          <p:cNvSpPr>
            <a:spLocks noGrp="1"/>
          </p:cNvSpPr>
          <p:nvPr>
            <p:ph type="body" idx="1"/>
          </p:nvPr>
        </p:nvSpPr>
        <p:spPr>
          <a:noFill/>
          <a:ln/>
        </p:spPr>
        <p:txBody>
          <a:bodyPr/>
          <a:lstStyle/>
          <a:p>
            <a:r>
              <a:rPr lang="en-US" dirty="0" smtClean="0">
                <a:latin typeface="Times New Roman" pitchFamily="32" charset="0"/>
              </a:rPr>
              <a:t>Figure 12.11 </a:t>
            </a:r>
            <a:r>
              <a:rPr lang="en-US" dirty="0">
                <a:latin typeface="Times New Roman" pitchFamily="32" charset="0"/>
              </a:rPr>
              <a:t>illustrates a LAN configuration that includes three switches that implement 802.1Q and one "legacy" switch or bridge that does not. In this case, all of the end systems of the legacy device must belong to the same VLAN. The MAC frames that traverse trunks between VLAN-aware switches include the 802.1Q TCI tag. This tag is stripped off before a frame is routed to a legacy switch. For end systems connected to a VLAN-aware switch, the MAC frame may or may not include the TCI tag, depending on the implementation. The important point is that the TCI tag is used between VLAN-aware switches so that appropriate routing and frame handling can be performed.</a:t>
            </a:r>
          </a:p>
          <a:p>
            <a:r>
              <a:rPr lang="en-US" dirty="0">
                <a:latin typeface="Times New Roman" pitchFamily="32" charset="0"/>
              </a:rPr>
              <a:t> </a:t>
            </a:r>
          </a:p>
          <a:p>
            <a:endParaRPr lang="en-US" dirty="0">
              <a:latin typeface="Times New Roman" pitchFamily="32" charset="0"/>
            </a:endParaRPr>
          </a:p>
        </p:txBody>
      </p:sp>
      <p:sp>
        <p:nvSpPr>
          <p:cNvPr id="75780" name="Slide Number Placeholder 3"/>
          <p:cNvSpPr>
            <a:spLocks noGrp="1"/>
          </p:cNvSpPr>
          <p:nvPr>
            <p:ph type="sldNum" sz="quarter" idx="5"/>
          </p:nvPr>
        </p:nvSpPr>
        <p:spPr>
          <a:noFill/>
        </p:spPr>
        <p:txBody>
          <a:bodyPr/>
          <a:lstStyle/>
          <a:p>
            <a:fld id="{32821DD2-4190-3A4E-AFC0-3AFE0E76AA7B}" type="slidenum">
              <a:rPr lang="en-US"/>
              <a:pPr/>
              <a:t>35</a:t>
            </a:fld>
            <a:endParaRPr lang="en-US" dirty="0"/>
          </a:p>
        </p:txBody>
      </p:sp>
    </p:spTree>
  </p:cSld>
  <p:clrMapOvr>
    <a:masterClrMapping/>
  </p:clrMapOvr>
</p:notes>
</file>

<file path=ppt/notesSlides/notesSlide3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95234" name="Rectangle 7"/>
          <p:cNvSpPr>
            <a:spLocks noGrp="1" noChangeArrowheads="1"/>
          </p:cNvSpPr>
          <p:nvPr>
            <p:ph type="sldNum" sz="quarter" idx="5"/>
          </p:nvPr>
        </p:nvSpPr>
        <p:spPr>
          <a:noFill/>
        </p:spPr>
        <p:txBody>
          <a:bodyPr/>
          <a:lstStyle/>
          <a:p>
            <a:fld id="{5F1237D5-E233-4344-968A-EE6D40D35E39}" type="slidenum">
              <a:rPr lang="en-US"/>
              <a:pPr/>
              <a:t>36</a:t>
            </a:fld>
            <a:endParaRPr lang="en-US" dirty="0"/>
          </a:p>
        </p:txBody>
      </p:sp>
      <p:sp>
        <p:nvSpPr>
          <p:cNvPr id="95235" name="Rectangle 2"/>
          <p:cNvSpPr>
            <a:spLocks noGrp="1" noRot="1" noChangeAspect="1" noChangeArrowheads="1"/>
          </p:cNvSpPr>
          <p:nvPr>
            <p:ph type="sldImg"/>
          </p:nvPr>
        </p:nvSpPr>
        <p:spPr>
          <a:solidFill>
            <a:srgbClr val="FFFFFF"/>
          </a:solidFill>
          <a:ln/>
        </p:spPr>
      </p:sp>
      <p:sp>
        <p:nvSpPr>
          <p:cNvPr id="95236" name="Rectangle 3"/>
          <p:cNvSpPr>
            <a:spLocks noGrp="1" noChangeArrowheads="1"/>
          </p:cNvSpPr>
          <p:nvPr>
            <p:ph type="body" idx="1"/>
          </p:nvPr>
        </p:nvSpPr>
        <p:spPr>
          <a:xfrm>
            <a:off x="685800" y="4343400"/>
            <a:ext cx="5486400" cy="4114800"/>
          </a:xfrm>
          <a:solidFill>
            <a:srgbClr val="FFFFFF"/>
          </a:solidFill>
          <a:ln/>
        </p:spPr>
        <p:txBody>
          <a:bodyPr/>
          <a:lstStyle/>
          <a:p>
            <a:r>
              <a:rPr lang="en-US" dirty="0" smtClean="0"/>
              <a:t>Chapter 12 </a:t>
            </a:r>
            <a:r>
              <a:rPr lang="en-US" dirty="0"/>
              <a:t>summary.</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baseline="0" dirty="0" smtClean="0">
                <a:solidFill>
                  <a:schemeClr val="tx1"/>
                </a:solidFill>
                <a:latin typeface="Times New Roman" pitchFamily="-110" charset="0"/>
                <a:ea typeface="+mn-ea"/>
                <a:cs typeface="+mn-cs"/>
              </a:rPr>
              <a:t>Figure 12.1, based on data from [IEEE12], shows that systems running</a:t>
            </a:r>
          </a:p>
          <a:p>
            <a:r>
              <a:rPr lang="en-US" sz="1200" kern="1200" baseline="0" dirty="0" smtClean="0">
                <a:solidFill>
                  <a:schemeClr val="tx1"/>
                </a:solidFill>
                <a:latin typeface="Times New Roman" pitchFamily="-110" charset="0"/>
                <a:ea typeface="+mn-ea"/>
                <a:cs typeface="+mn-cs"/>
              </a:rPr>
              <a:t>at 1 </a:t>
            </a:r>
            <a:r>
              <a:rPr lang="en-US" sz="1200" kern="1200" baseline="0" dirty="0" err="1" smtClean="0">
                <a:solidFill>
                  <a:schemeClr val="tx1"/>
                </a:solidFill>
                <a:latin typeface="Times New Roman" pitchFamily="-110" charset="0"/>
                <a:ea typeface="+mn-ea"/>
                <a:cs typeface="+mn-cs"/>
              </a:rPr>
              <a:t>Gbps</a:t>
            </a:r>
            <a:r>
              <a:rPr lang="en-US" sz="1200" kern="1200" baseline="0" dirty="0" smtClean="0">
                <a:solidFill>
                  <a:schemeClr val="tx1"/>
                </a:solidFill>
                <a:latin typeface="Times New Roman" pitchFamily="-110" charset="0"/>
                <a:ea typeface="+mn-ea"/>
                <a:cs typeface="+mn-cs"/>
              </a:rPr>
              <a:t> and above dominate in data centers, and that demand is rapidly</a:t>
            </a:r>
          </a:p>
          <a:p>
            <a:r>
              <a:rPr lang="en-US" sz="1200" kern="1200" baseline="0" dirty="0" smtClean="0">
                <a:solidFill>
                  <a:schemeClr val="tx1"/>
                </a:solidFill>
                <a:latin typeface="Times New Roman" pitchFamily="-110" charset="0"/>
                <a:ea typeface="+mn-ea"/>
                <a:cs typeface="+mn-cs"/>
              </a:rPr>
              <a:t>evolving toward 100-Gbps systems.</a:t>
            </a:r>
            <a:endParaRPr lang="en-US" dirty="0" smtClean="0">
              <a:latin typeface="Times" pitchFamily="32" charset="0"/>
            </a:endParaRPr>
          </a:p>
          <a:p>
            <a:endParaRPr lang="en-US" dirty="0"/>
          </a:p>
        </p:txBody>
      </p:sp>
      <p:sp>
        <p:nvSpPr>
          <p:cNvPr id="4" name="Slide Number Placeholder 3"/>
          <p:cNvSpPr>
            <a:spLocks noGrp="1"/>
          </p:cNvSpPr>
          <p:nvPr>
            <p:ph type="sldNum" sz="quarter" idx="10"/>
          </p:nvPr>
        </p:nvSpPr>
        <p:spPr/>
        <p:txBody>
          <a:bodyPr/>
          <a:lstStyle/>
          <a:p>
            <a:fld id="{9749FA37-BFB5-0A4F-9EB3-8611D608B7BC}" type="slidenum">
              <a:rPr lang="en-US" smtClean="0"/>
              <a:pPr/>
              <a:t>4</a:t>
            </a:fld>
            <a:endParaRPr 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4034" name="Slide Image Placeholder 1"/>
          <p:cNvSpPr>
            <a:spLocks noGrp="1" noRot="1" noChangeAspect="1" noTextEdit="1"/>
          </p:cNvSpPr>
          <p:nvPr>
            <p:ph type="sldImg"/>
          </p:nvPr>
        </p:nvSpPr>
        <p:spPr>
          <a:ln/>
        </p:spPr>
      </p:sp>
      <p:sp>
        <p:nvSpPr>
          <p:cNvPr id="3" name="Notes Placeholder 2"/>
          <p:cNvSpPr>
            <a:spLocks noGrp="1"/>
          </p:cNvSpPr>
          <p:nvPr>
            <p:ph type="body" idx="1"/>
          </p:nvPr>
        </p:nvSpPr>
        <p:spPr/>
        <p:txBody>
          <a:bodyPr>
            <a:normAutofit/>
          </a:bodyPr>
          <a:lstStyle/>
          <a:p>
            <a:pPr>
              <a:lnSpc>
                <a:spcPct val="80000"/>
              </a:lnSpc>
            </a:pPr>
            <a:r>
              <a:rPr lang="en-US" sz="400" dirty="0">
                <a:latin typeface="Times New Roman" pitchFamily="32" charset="0"/>
              </a:rPr>
              <a:t>The most widely used high-speed LANs today are based on Ethernet and were developed by the IEEE 802.3 standards committee. As with other LAN standards, there is both a medium access control layer and a physical layer, which are considered in turn in what follows.</a:t>
            </a:r>
            <a:endParaRPr lang="en-US" sz="400" dirty="0" smtClean="0">
              <a:latin typeface="Times New Roman" pitchFamily="32" charset="0"/>
            </a:endParaRPr>
          </a:p>
          <a:p>
            <a:pPr>
              <a:lnSpc>
                <a:spcPct val="80000"/>
              </a:lnSpc>
            </a:pPr>
            <a:endParaRPr lang="en-US" sz="400" dirty="0" smtClean="0">
              <a:latin typeface="Times New Roman" pitchFamily="32" charset="0"/>
            </a:endParaRPr>
          </a:p>
          <a:p>
            <a:pPr>
              <a:lnSpc>
                <a:spcPct val="80000"/>
              </a:lnSpc>
            </a:pPr>
            <a:r>
              <a:rPr lang="en-US" sz="400" dirty="0" smtClean="0">
                <a:latin typeface="Times New Roman" pitchFamily="32" charset="0"/>
              </a:rPr>
              <a:t>It </a:t>
            </a:r>
            <a:r>
              <a:rPr lang="en-US" sz="400" dirty="0">
                <a:latin typeface="Times New Roman" pitchFamily="32" charset="0"/>
              </a:rPr>
              <a:t>is easier to understand the operation of CSMA/CD if we look first at some earlier schemes from which CSMA/CD evolved.</a:t>
            </a:r>
            <a:endParaRPr lang="en-US" sz="400" dirty="0" smtClean="0">
              <a:latin typeface="Times New Roman" pitchFamily="32" charset="0"/>
            </a:endParaRPr>
          </a:p>
          <a:p>
            <a:pPr>
              <a:lnSpc>
                <a:spcPct val="80000"/>
              </a:lnSpc>
            </a:pPr>
            <a:endParaRPr lang="en-US" sz="400" dirty="0" smtClean="0">
              <a:latin typeface="Times New Roman" pitchFamily="32" charset="0"/>
            </a:endParaRPr>
          </a:p>
          <a:p>
            <a:pPr>
              <a:lnSpc>
                <a:spcPct val="80000"/>
              </a:lnSpc>
            </a:pPr>
            <a:r>
              <a:rPr lang="en-US" sz="400" dirty="0" smtClean="0">
                <a:latin typeface="Times New Roman" pitchFamily="32" charset="0"/>
              </a:rPr>
              <a:t>CSMA</a:t>
            </a:r>
            <a:r>
              <a:rPr lang="en-US" sz="400" dirty="0">
                <a:latin typeface="Times New Roman" pitchFamily="32" charset="0"/>
              </a:rPr>
              <a:t>/CD and its precursors can be termed random access, or contention, techniques. They are random access in the sense that there is no predictable or scheduled time for any station to transmit; station transmissions are ordered randomly. They exhibit contention in the sense that stations contend for time on the shared medium.</a:t>
            </a:r>
            <a:endParaRPr lang="en-US" sz="400" dirty="0" smtClean="0">
              <a:latin typeface="Times New Roman" pitchFamily="32" charset="0"/>
            </a:endParaRPr>
          </a:p>
          <a:p>
            <a:pPr>
              <a:lnSpc>
                <a:spcPct val="80000"/>
              </a:lnSpc>
            </a:pPr>
            <a:endParaRPr lang="en-US" sz="400" dirty="0">
              <a:latin typeface="Times New Roman" pitchFamily="32" charset="0"/>
            </a:endParaRPr>
          </a:p>
          <a:p>
            <a:pPr>
              <a:lnSpc>
                <a:spcPct val="80000"/>
              </a:lnSpc>
            </a:pPr>
            <a:r>
              <a:rPr lang="en-US" sz="400" dirty="0" smtClean="0">
                <a:latin typeface="Times New Roman" pitchFamily="32" charset="0"/>
              </a:rPr>
              <a:t>The </a:t>
            </a:r>
            <a:r>
              <a:rPr lang="en-US" sz="400" dirty="0">
                <a:latin typeface="Times New Roman" pitchFamily="32" charset="0"/>
              </a:rPr>
              <a:t>earliest of these techniques, known as ALOHA, was developed for packet radio networks. However, it is applicable to any shared transmission medium. ALOHA, or pure ALOHA as it is sometimes called, specifies that a station may transmit a frame at any time. The station then listens for an amount of time equal to the maximum possible round-trip propagation delay on the network (twice the time it takes to send a frame between the two most widely separated stations) plus a small fixed time increment. If the station hears an acknowledgment during that time, fine; otherwise, it resends the frame. If the station fails to receive an acknowledgment after repeated transmissions, it gives up. A receiving station determines the correctness of an incoming frame by examining a frame check sequence field, as in HDLC. If the frame is valid and if the destination address in the frame header matches the receiver's address, the station immediately sends an acknowledgment. The frame may be invalid due to noise on the channel or because another station transmitted a frame at about the same time. In the latter case, the two frames may interfere with each other at the receiver so that neither gets through; this is known as a </a:t>
            </a:r>
            <a:r>
              <a:rPr lang="en-US" sz="400" b="1" dirty="0">
                <a:latin typeface="Times New Roman" pitchFamily="32" charset="0"/>
              </a:rPr>
              <a:t>collision</a:t>
            </a:r>
            <a:r>
              <a:rPr lang="en-US" sz="400" dirty="0">
                <a:latin typeface="Times New Roman" pitchFamily="32" charset="0"/>
              </a:rPr>
              <a:t>. If a received frame is determined to be invalid, the receiving station simply ignores the frame.</a:t>
            </a:r>
            <a:endParaRPr lang="en-US" sz="400" dirty="0" smtClean="0">
              <a:latin typeface="Times New Roman" pitchFamily="32" charset="0"/>
            </a:endParaRPr>
          </a:p>
          <a:p>
            <a:pPr>
              <a:lnSpc>
                <a:spcPct val="80000"/>
              </a:lnSpc>
            </a:pPr>
            <a:endParaRPr lang="en-US" sz="400" dirty="0">
              <a:latin typeface="Times New Roman" pitchFamily="32" charset="0"/>
            </a:endParaRPr>
          </a:p>
          <a:p>
            <a:pPr>
              <a:lnSpc>
                <a:spcPct val="80000"/>
              </a:lnSpc>
            </a:pPr>
            <a:r>
              <a:rPr lang="en-US" sz="400" dirty="0" smtClean="0">
                <a:latin typeface="Times New Roman" pitchFamily="32" charset="0"/>
              </a:rPr>
              <a:t>ALOHA </a:t>
            </a:r>
            <a:r>
              <a:rPr lang="en-US" sz="400" dirty="0">
                <a:latin typeface="Times New Roman" pitchFamily="32" charset="0"/>
              </a:rPr>
              <a:t>is as simple as can be, and pays a penalty for it. Because the number of collisions rises rapidly with increased load, the maximum utilization of the channel is only about 18%.</a:t>
            </a:r>
            <a:endParaRPr lang="en-US" sz="400" dirty="0" smtClean="0">
              <a:latin typeface="Times New Roman" pitchFamily="32" charset="0"/>
            </a:endParaRPr>
          </a:p>
          <a:p>
            <a:pPr>
              <a:lnSpc>
                <a:spcPct val="80000"/>
              </a:lnSpc>
            </a:pPr>
            <a:endParaRPr lang="en-US" sz="400" dirty="0">
              <a:latin typeface="Times New Roman" pitchFamily="32" charset="0"/>
            </a:endParaRPr>
          </a:p>
          <a:p>
            <a:pPr>
              <a:lnSpc>
                <a:spcPct val="80000"/>
              </a:lnSpc>
            </a:pPr>
            <a:r>
              <a:rPr lang="en-US" sz="400" dirty="0" smtClean="0">
                <a:latin typeface="Times New Roman" pitchFamily="32" charset="0"/>
              </a:rPr>
              <a:t>To </a:t>
            </a:r>
            <a:r>
              <a:rPr lang="en-US" sz="400" dirty="0">
                <a:latin typeface="Times New Roman" pitchFamily="32" charset="0"/>
              </a:rPr>
              <a:t>improve efficiency, a modification of ALOHA, known as slotted ALOHA, was developed. In this scheme, time on the channel is organized into uniform slots whose size equals the frame transmission time. Some central clock or other technique is needed to synchronize all stations. Transmission is permitted to begin only at a slot boundary. Thus, frames that do overlap will do so totally. This increases the maximum utilization of the system to about 37%.</a:t>
            </a:r>
          </a:p>
          <a:p>
            <a:pPr>
              <a:lnSpc>
                <a:spcPct val="80000"/>
              </a:lnSpc>
            </a:pPr>
            <a:r>
              <a:rPr lang="en-US" sz="400" dirty="0">
                <a:latin typeface="Times New Roman" pitchFamily="32" charset="0"/>
              </a:rPr>
              <a:t>	</a:t>
            </a:r>
          </a:p>
        </p:txBody>
      </p:sp>
      <p:sp>
        <p:nvSpPr>
          <p:cNvPr id="44036" name="Slide Number Placeholder 3"/>
          <p:cNvSpPr>
            <a:spLocks noGrp="1"/>
          </p:cNvSpPr>
          <p:nvPr>
            <p:ph type="sldNum" sz="quarter" idx="5"/>
          </p:nvPr>
        </p:nvSpPr>
        <p:spPr>
          <a:noFill/>
        </p:spPr>
        <p:txBody>
          <a:bodyPr/>
          <a:lstStyle/>
          <a:p>
            <a:fld id="{C4237A45-70E5-C94E-B04F-C3FF43A1367B}" type="slidenum">
              <a:rPr lang="en-US"/>
              <a:pPr/>
              <a:t>5</a:t>
            </a:fld>
            <a:endParaRPr 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5058" name="Slide Image Placeholder 1"/>
          <p:cNvSpPr>
            <a:spLocks noGrp="1" noRot="1" noChangeAspect="1" noTextEdit="1"/>
          </p:cNvSpPr>
          <p:nvPr>
            <p:ph type="sldImg"/>
          </p:nvPr>
        </p:nvSpPr>
        <p:spPr>
          <a:ln/>
        </p:spPr>
      </p:sp>
      <p:sp>
        <p:nvSpPr>
          <p:cNvPr id="3" name="Notes Placeholder 2"/>
          <p:cNvSpPr>
            <a:spLocks noGrp="1"/>
          </p:cNvSpPr>
          <p:nvPr>
            <p:ph type="body" idx="1"/>
          </p:nvPr>
        </p:nvSpPr>
        <p:spPr/>
        <p:txBody>
          <a:bodyPr>
            <a:normAutofit/>
          </a:bodyPr>
          <a:lstStyle/>
          <a:p>
            <a:pPr>
              <a:lnSpc>
                <a:spcPct val="80000"/>
              </a:lnSpc>
            </a:pPr>
            <a:r>
              <a:rPr lang="en-US" sz="500" dirty="0">
                <a:latin typeface="Times New Roman" pitchFamily="32" charset="0"/>
              </a:rPr>
              <a:t>Both ALOHA and slotted ALOHA exhibit poor utilization. Both fail to take advantage of one of the key properties of both packet radio networks and LANs, which is that propagation delay between stations may be very small compared to frame transmission time. Consider the following observations. If the station-to-station propagation time is large compared to the frame transmission time, then, after a station launches a frame, it will be a long time before other stations know about it. During that time, one of the other stations may transmit a frame; the two frames may interfere with each other and neither gets through. Indeed, if the distances are great enough, many stations may begin transmitting, one after the other, and none of their frames get through unscathed. Suppose, however, that the propagation time is small compared to frame transmission time. In that case, when a station launches a frame, all the other stations know it almost immediately. So, if they had any sense, they would not try transmitting until the first station was done. Collisions would be rare because they would occur only when two stations began to transmit almost simultaneously. Another way to look at it is that a short propagation delay provides the stations with better feedback about the state of the network; this information can be used to improve efficiency.</a:t>
            </a:r>
          </a:p>
          <a:p>
            <a:pPr>
              <a:lnSpc>
                <a:spcPct val="80000"/>
              </a:lnSpc>
            </a:pPr>
            <a:r>
              <a:rPr lang="en-US" sz="500" dirty="0" smtClean="0">
                <a:latin typeface="Times New Roman" pitchFamily="32" charset="0"/>
              </a:rPr>
              <a:t>	</a:t>
            </a:r>
          </a:p>
          <a:p>
            <a:pPr>
              <a:lnSpc>
                <a:spcPct val="80000"/>
              </a:lnSpc>
            </a:pPr>
            <a:r>
              <a:rPr lang="en-US" sz="500" dirty="0" smtClean="0">
                <a:latin typeface="Times New Roman" pitchFamily="32" charset="0"/>
              </a:rPr>
              <a:t>The </a:t>
            </a:r>
            <a:r>
              <a:rPr lang="en-US" sz="500" dirty="0">
                <a:latin typeface="Times New Roman" pitchFamily="32" charset="0"/>
              </a:rPr>
              <a:t>foregoing observations led to the development of carrier sense multiple access (CSMA). With CSMA, a station wishing to transmit first listens to the medium to determine if another transmission is in progress (carrier sense). If the medium is in use, the station must wait. If the medium is idle, the station may transmit. It may happen that two or more stations attempt to transmit at about the same time. If this happens, there will be a collision; the data from both transmissions will be garbled and not received successfully. To account for this, a station waits a reasonable amount of time after transmitting for an acknowledgment, taking into account the maximum round-trip propagation delay and the fact that the acknowledging station must also contend for the channel to respond. If there is no acknowledgment, the station assumes that a collision has occurred and retransmits.</a:t>
            </a:r>
          </a:p>
          <a:p>
            <a:pPr>
              <a:lnSpc>
                <a:spcPct val="80000"/>
              </a:lnSpc>
            </a:pPr>
            <a:r>
              <a:rPr lang="en-US" sz="500" dirty="0" smtClean="0">
                <a:latin typeface="Times New Roman" pitchFamily="32" charset="0"/>
              </a:rPr>
              <a:t>	</a:t>
            </a:r>
          </a:p>
          <a:p>
            <a:pPr>
              <a:lnSpc>
                <a:spcPct val="80000"/>
              </a:lnSpc>
            </a:pPr>
            <a:r>
              <a:rPr lang="en-US" sz="500" dirty="0" smtClean="0">
                <a:latin typeface="Times New Roman" pitchFamily="32" charset="0"/>
              </a:rPr>
              <a:t>One </a:t>
            </a:r>
            <a:r>
              <a:rPr lang="en-US" sz="500" dirty="0">
                <a:latin typeface="Times New Roman" pitchFamily="32" charset="0"/>
              </a:rPr>
              <a:t>can see how this strategy would be effective for networks in which the average frame transmission time is much longer than the propagation time. Collisions can occur only when more than one user begins transmitting within a short time interval (the period of the propagation delay). If a station begins to transmit a frame, and there are no collisions during the time it takes for the leading edge of the packet to propagate to the farthest station, then there will be no collision for this frame because all other stations are now aware of the transmission.</a:t>
            </a:r>
          </a:p>
          <a:p>
            <a:pPr>
              <a:lnSpc>
                <a:spcPct val="80000"/>
              </a:lnSpc>
            </a:pPr>
            <a:r>
              <a:rPr lang="en-US" sz="500" dirty="0" smtClean="0">
                <a:latin typeface="Times New Roman" pitchFamily="32" charset="0"/>
              </a:rPr>
              <a:t>	</a:t>
            </a:r>
          </a:p>
          <a:p>
            <a:pPr>
              <a:lnSpc>
                <a:spcPct val="80000"/>
              </a:lnSpc>
            </a:pPr>
            <a:r>
              <a:rPr lang="en-US" sz="500" dirty="0" smtClean="0">
                <a:latin typeface="Times New Roman" pitchFamily="32" charset="0"/>
              </a:rPr>
              <a:t>The </a:t>
            </a:r>
            <a:r>
              <a:rPr lang="en-US" sz="500" dirty="0">
                <a:latin typeface="Times New Roman" pitchFamily="32" charset="0"/>
              </a:rPr>
              <a:t>maximum utilization achievable using CSMA can far exceed that of ALOHA or slotted ALOHA. The maximum utilization depends on the length of the frame and on the propagation time; the longer the frames or the shorter the propagation time, the higher the utilization.</a:t>
            </a:r>
          </a:p>
          <a:p>
            <a:pPr>
              <a:lnSpc>
                <a:spcPct val="80000"/>
              </a:lnSpc>
            </a:pPr>
            <a:r>
              <a:rPr lang="en-US" sz="500" dirty="0">
                <a:latin typeface="Times New Roman" pitchFamily="32" charset="0"/>
              </a:rPr>
              <a:t>	</a:t>
            </a:r>
          </a:p>
        </p:txBody>
      </p:sp>
      <p:sp>
        <p:nvSpPr>
          <p:cNvPr id="45060" name="Slide Number Placeholder 3"/>
          <p:cNvSpPr>
            <a:spLocks noGrp="1"/>
          </p:cNvSpPr>
          <p:nvPr>
            <p:ph type="sldNum" sz="quarter" idx="5"/>
          </p:nvPr>
        </p:nvSpPr>
        <p:spPr>
          <a:noFill/>
        </p:spPr>
        <p:txBody>
          <a:bodyPr/>
          <a:lstStyle/>
          <a:p>
            <a:fld id="{7DF7E209-224E-844A-9A6A-193B0F5C7570}" type="slidenum">
              <a:rPr lang="en-US"/>
              <a:pPr/>
              <a:t>6</a:t>
            </a:fld>
            <a:endParaRPr lang="en-US"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baseline="0" dirty="0" smtClean="0">
                <a:solidFill>
                  <a:schemeClr val="tx1"/>
                </a:solidFill>
                <a:latin typeface="Times New Roman" pitchFamily="-110" charset="0"/>
                <a:ea typeface="+mn-ea"/>
                <a:cs typeface="+mn-cs"/>
              </a:rPr>
              <a:t> With CSMA, an algorithm is needed to specify what a station should do if the</a:t>
            </a:r>
          </a:p>
          <a:p>
            <a:r>
              <a:rPr lang="en-US" sz="1200" kern="1200" baseline="0" dirty="0" smtClean="0">
                <a:solidFill>
                  <a:schemeClr val="tx1"/>
                </a:solidFill>
                <a:latin typeface="Times New Roman" pitchFamily="-110" charset="0"/>
                <a:ea typeface="+mn-ea"/>
                <a:cs typeface="+mn-cs"/>
              </a:rPr>
              <a:t>medium is found busy. Three approaches are depicted in Figure 12.2.</a:t>
            </a:r>
            <a:endParaRPr lang="en-US" dirty="0"/>
          </a:p>
        </p:txBody>
      </p:sp>
      <p:sp>
        <p:nvSpPr>
          <p:cNvPr id="4" name="Slide Number Placeholder 3"/>
          <p:cNvSpPr>
            <a:spLocks noGrp="1"/>
          </p:cNvSpPr>
          <p:nvPr>
            <p:ph type="sldNum" sz="quarter" idx="10"/>
          </p:nvPr>
        </p:nvSpPr>
        <p:spPr/>
        <p:txBody>
          <a:bodyPr/>
          <a:lstStyle/>
          <a:p>
            <a:fld id="{9749FA37-BFB5-0A4F-9EB3-8611D608B7BC}" type="slidenum">
              <a:rPr lang="en-US" smtClean="0"/>
              <a:pPr/>
              <a:t>7</a:t>
            </a:fld>
            <a:endParaRPr lang="en-US"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Times New Roman" pitchFamily="-110" charset="0"/>
                <a:ea typeface="+mn-ea"/>
                <a:cs typeface="+mn-cs"/>
              </a:rPr>
              <a:t>One algorithm is </a:t>
            </a:r>
            <a:r>
              <a:rPr lang="en-US" sz="1200" b="1" kern="1200" dirty="0" smtClean="0">
                <a:solidFill>
                  <a:schemeClr val="tx1"/>
                </a:solidFill>
                <a:latin typeface="Times New Roman" pitchFamily="-110" charset="0"/>
                <a:ea typeface="+mn-ea"/>
                <a:cs typeface="+mn-cs"/>
              </a:rPr>
              <a:t>nonpersistent CSMA</a:t>
            </a:r>
            <a:r>
              <a:rPr lang="en-US" sz="1200" kern="1200" dirty="0" smtClean="0">
                <a:solidFill>
                  <a:schemeClr val="tx1"/>
                </a:solidFill>
                <a:latin typeface="Times New Roman" pitchFamily="-110" charset="0"/>
                <a:ea typeface="+mn-ea"/>
                <a:cs typeface="+mn-cs"/>
              </a:rPr>
              <a:t>. A station wishing to transmit listens to the medium and obeys the following rules:</a:t>
            </a:r>
          </a:p>
          <a:p>
            <a:r>
              <a:rPr lang="en-US" sz="1200" kern="1200" dirty="0" smtClean="0">
                <a:solidFill>
                  <a:schemeClr val="tx1"/>
                </a:solidFill>
                <a:latin typeface="Times New Roman" pitchFamily="-110" charset="0"/>
                <a:ea typeface="+mn-ea"/>
                <a:cs typeface="+mn-cs"/>
              </a:rPr>
              <a:t> </a:t>
            </a:r>
          </a:p>
          <a:p>
            <a:pPr marL="228600" indent="-228600">
              <a:buAutoNum type="arabicPeriod"/>
            </a:pPr>
            <a:r>
              <a:rPr lang="en-US" sz="1200" b="0" kern="1200" baseline="0" dirty="0" smtClean="0">
                <a:solidFill>
                  <a:schemeClr val="tx1"/>
                </a:solidFill>
                <a:latin typeface="Times New Roman" pitchFamily="-110" charset="0"/>
                <a:ea typeface="+mn-ea"/>
                <a:cs typeface="+mn-cs"/>
              </a:rPr>
              <a:t>I</a:t>
            </a:r>
            <a:r>
              <a:rPr lang="en-US" sz="1200" kern="1200" dirty="0" smtClean="0">
                <a:solidFill>
                  <a:schemeClr val="tx1"/>
                </a:solidFill>
                <a:latin typeface="Times New Roman" pitchFamily="-110" charset="0"/>
                <a:ea typeface="+mn-ea"/>
                <a:cs typeface="+mn-cs"/>
              </a:rPr>
              <a:t>f the medium is idle, transmit; otherwise, go to step 2.</a:t>
            </a:r>
          </a:p>
          <a:p>
            <a:pPr marL="228600" indent="-228600">
              <a:buAutoNum type="arabicPeriod"/>
            </a:pPr>
            <a:r>
              <a:rPr lang="en-US" sz="1200" b="0" kern="1200" dirty="0" smtClean="0">
                <a:solidFill>
                  <a:schemeClr val="tx1"/>
                </a:solidFill>
                <a:latin typeface="Times New Roman" pitchFamily="-110" charset="0"/>
                <a:ea typeface="+mn-ea"/>
                <a:cs typeface="+mn-cs"/>
              </a:rPr>
              <a:t>If</a:t>
            </a:r>
            <a:r>
              <a:rPr lang="en-US" sz="1200" kern="1200" dirty="0" smtClean="0">
                <a:solidFill>
                  <a:schemeClr val="tx1"/>
                </a:solidFill>
                <a:latin typeface="Times New Roman" pitchFamily="-110" charset="0"/>
                <a:ea typeface="+mn-ea"/>
                <a:cs typeface="+mn-cs"/>
              </a:rPr>
              <a:t> the medium is busy, wait an amount of time drawn from a probability distribution (the retransmission delay) and repeat step 1.</a:t>
            </a:r>
          </a:p>
          <a:p>
            <a:r>
              <a:rPr lang="en-US" sz="1200" kern="1200" dirty="0" smtClean="0">
                <a:solidFill>
                  <a:schemeClr val="tx1"/>
                </a:solidFill>
                <a:latin typeface="Times New Roman" pitchFamily="-110" charset="0"/>
                <a:ea typeface="+mn-ea"/>
                <a:cs typeface="+mn-cs"/>
              </a:rPr>
              <a:t> </a:t>
            </a:r>
          </a:p>
          <a:p>
            <a:r>
              <a:rPr lang="en-US" sz="1200" kern="1200" dirty="0" smtClean="0">
                <a:solidFill>
                  <a:schemeClr val="tx1"/>
                </a:solidFill>
                <a:latin typeface="Times New Roman" pitchFamily="-110" charset="0"/>
                <a:ea typeface="+mn-ea"/>
                <a:cs typeface="+mn-cs"/>
              </a:rPr>
              <a:t>The use of random delays reduces the probability of collisions. To see this, consider that two stations become ready to transmit at about the same time while another transmission is in progress; if both stations delay the same amount of time before trying again, they will both attempt to transmit at about the same time. A problem with nonpersistent CSMA is that capacity is wasted because the medium will generally remain idle following the end of a transmission even if there are one or more stations waiting to transmit.</a:t>
            </a:r>
          </a:p>
          <a:p>
            <a:endParaRPr lang="en-US" dirty="0"/>
          </a:p>
        </p:txBody>
      </p:sp>
      <p:sp>
        <p:nvSpPr>
          <p:cNvPr id="4" name="Slide Number Placeholder 3"/>
          <p:cNvSpPr>
            <a:spLocks noGrp="1"/>
          </p:cNvSpPr>
          <p:nvPr>
            <p:ph type="sldNum" sz="quarter" idx="10"/>
          </p:nvPr>
        </p:nvSpPr>
        <p:spPr/>
        <p:txBody>
          <a:bodyPr/>
          <a:lstStyle/>
          <a:p>
            <a:fld id="{9749FA37-BFB5-0A4F-9EB3-8611D608B7BC}" type="slidenum">
              <a:rPr lang="en-US" smtClean="0"/>
              <a:pPr/>
              <a:t>8</a:t>
            </a:fld>
            <a:endParaRPr lang="en-US"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7106" name="Rectangle 7"/>
          <p:cNvSpPr>
            <a:spLocks noGrp="1" noChangeArrowheads="1"/>
          </p:cNvSpPr>
          <p:nvPr>
            <p:ph type="sldNum" sz="quarter" idx="5"/>
          </p:nvPr>
        </p:nvSpPr>
        <p:spPr>
          <a:noFill/>
        </p:spPr>
        <p:txBody>
          <a:bodyPr/>
          <a:lstStyle/>
          <a:p>
            <a:fld id="{C0087B2D-75E8-4D48-815E-2036AC9DB71D}" type="slidenum">
              <a:rPr lang="en-US"/>
              <a:pPr/>
              <a:t>9</a:t>
            </a:fld>
            <a:endParaRPr lang="en-US" dirty="0"/>
          </a:p>
        </p:txBody>
      </p:sp>
      <p:sp>
        <p:nvSpPr>
          <p:cNvPr id="47107" name="Rectangle 2"/>
          <p:cNvSpPr>
            <a:spLocks noGrp="1" noRot="1" noChangeAspect="1" noChangeArrowheads="1" noTextEdit="1"/>
          </p:cNvSpPr>
          <p:nvPr>
            <p:ph type="sldImg"/>
          </p:nvPr>
        </p:nvSpPr>
        <p:spPr>
          <a:ln/>
        </p:spPr>
      </p:sp>
      <p:sp>
        <p:nvSpPr>
          <p:cNvPr id="47108" name="Rectangle 3"/>
          <p:cNvSpPr>
            <a:spLocks noGrp="1" noChangeArrowheads="1"/>
          </p:cNvSpPr>
          <p:nvPr>
            <p:ph type="body" idx="1"/>
          </p:nvPr>
        </p:nvSpPr>
        <p:spPr>
          <a:noFill/>
          <a:ln/>
        </p:spPr>
        <p:txBody>
          <a:bodyPr/>
          <a:lstStyle/>
          <a:p>
            <a:r>
              <a:rPr lang="en-US" dirty="0">
                <a:latin typeface="Times New Roman" pitchFamily="32" charset="0"/>
              </a:rPr>
              <a:t>To avoid idle channel time, the </a:t>
            </a:r>
            <a:r>
              <a:rPr lang="en-US" b="1" dirty="0">
                <a:latin typeface="Times New Roman" pitchFamily="32" charset="0"/>
              </a:rPr>
              <a:t>1-persistent protocol</a:t>
            </a:r>
            <a:r>
              <a:rPr lang="en-US" dirty="0">
                <a:latin typeface="Times New Roman" pitchFamily="32" charset="0"/>
              </a:rPr>
              <a:t> can be used. A station wishing to transmit listens to the medium and obeys the following rules:</a:t>
            </a:r>
          </a:p>
          <a:p>
            <a:r>
              <a:rPr lang="en-US" dirty="0">
                <a:latin typeface="Times New Roman" pitchFamily="32" charset="0"/>
              </a:rPr>
              <a:t> </a:t>
            </a:r>
            <a:endParaRPr lang="en-US" dirty="0" smtClean="0">
              <a:latin typeface="Times New Roman" pitchFamily="32" charset="0"/>
            </a:endParaRPr>
          </a:p>
          <a:p>
            <a:pPr marL="228600" indent="-228600">
              <a:buAutoNum type="arabicPeriod"/>
            </a:pPr>
            <a:r>
              <a:rPr lang="en-US" dirty="0" smtClean="0">
                <a:latin typeface="Times New Roman" pitchFamily="32" charset="0"/>
              </a:rPr>
              <a:t>If </a:t>
            </a:r>
            <a:r>
              <a:rPr lang="en-US" dirty="0">
                <a:latin typeface="Times New Roman" pitchFamily="32" charset="0"/>
              </a:rPr>
              <a:t>the medium is idle, transmit; otherwise, go to step 2.</a:t>
            </a:r>
            <a:endParaRPr lang="en-US" dirty="0" smtClean="0">
              <a:latin typeface="Times New Roman" pitchFamily="32" charset="0"/>
            </a:endParaRPr>
          </a:p>
          <a:p>
            <a:pPr marL="228600" indent="-228600">
              <a:buAutoNum type="arabicPeriod"/>
            </a:pPr>
            <a:r>
              <a:rPr lang="en-US" dirty="0" smtClean="0">
                <a:latin typeface="Times New Roman" pitchFamily="32" charset="0"/>
              </a:rPr>
              <a:t>If </a:t>
            </a:r>
            <a:r>
              <a:rPr lang="en-US" dirty="0">
                <a:latin typeface="Times New Roman" pitchFamily="32" charset="0"/>
              </a:rPr>
              <a:t>the medium is busy, continue to listen until the channel is sensed idle; then transmit immediately.</a:t>
            </a:r>
          </a:p>
          <a:p>
            <a:r>
              <a:rPr lang="en-US" dirty="0">
                <a:latin typeface="Times New Roman" pitchFamily="32" charset="0"/>
              </a:rPr>
              <a:t> </a:t>
            </a:r>
            <a:endParaRPr lang="en-US" dirty="0" smtClean="0">
              <a:latin typeface="Times New Roman" pitchFamily="32" charset="0"/>
            </a:endParaRPr>
          </a:p>
          <a:p>
            <a:r>
              <a:rPr lang="en-US" dirty="0" smtClean="0">
                <a:latin typeface="Times New Roman" pitchFamily="32" charset="0"/>
              </a:rPr>
              <a:t>Whereas </a:t>
            </a:r>
            <a:r>
              <a:rPr lang="en-US" dirty="0">
                <a:latin typeface="Times New Roman" pitchFamily="32" charset="0"/>
              </a:rPr>
              <a:t>nonpersistent stations are deferential, 1-persistent stations are selfish. If two or more stations are waiting to transmit, a collision is guaranteed. Things get sorted out only after the collision.</a:t>
            </a:r>
          </a:p>
          <a:p>
            <a:r>
              <a:rPr lang="en-US" dirty="0">
                <a:latin typeface="Times New Roman" pitchFamily="32" charset="0"/>
              </a:rPr>
              <a:t>	</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3175" y="4267200"/>
            <a:ext cx="9140825" cy="2590800"/>
            <a:chOff x="2" y="2688"/>
            <a:chExt cx="5758" cy="1632"/>
          </a:xfrm>
        </p:grpSpPr>
        <p:sp>
          <p:nvSpPr>
            <p:cNvPr id="5" name="Freeform 3"/>
            <p:cNvSpPr>
              <a:spLocks/>
            </p:cNvSpPr>
            <p:nvPr/>
          </p:nvSpPr>
          <p:spPr bwMode="hidden">
            <a:xfrm>
              <a:off x="2" y="2688"/>
              <a:ext cx="5758" cy="1632"/>
            </a:xfrm>
            <a:custGeom>
              <a:avLst/>
              <a:gdLst>
                <a:gd name="T0" fmla="*/ 5740 w 5740"/>
                <a:gd name="T1" fmla="*/ 4316 h 4316"/>
                <a:gd name="T2" fmla="*/ 0 w 5740"/>
                <a:gd name="T3" fmla="*/ 4316 h 4316"/>
                <a:gd name="T4" fmla="*/ 0 w 5740"/>
                <a:gd name="T5" fmla="*/ 0 h 4316"/>
                <a:gd name="T6" fmla="*/ 5740 w 5740"/>
                <a:gd name="T7" fmla="*/ 0 h 4316"/>
                <a:gd name="T8" fmla="*/ 5740 w 5740"/>
                <a:gd name="T9" fmla="*/ 4316 h 4316"/>
                <a:gd name="T10" fmla="*/ 5740 w 5740"/>
                <a:gd name="T11" fmla="*/ 4316 h 431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740" h="4316">
                  <a:moveTo>
                    <a:pt x="5740" y="4316"/>
                  </a:moveTo>
                  <a:lnTo>
                    <a:pt x="0" y="4316"/>
                  </a:lnTo>
                  <a:lnTo>
                    <a:pt x="0" y="0"/>
                  </a:lnTo>
                  <a:lnTo>
                    <a:pt x="5740" y="0"/>
                  </a:lnTo>
                  <a:lnTo>
                    <a:pt x="5740" y="4316"/>
                  </a:lnTo>
                  <a:close/>
                </a:path>
              </a:pathLst>
            </a:custGeom>
            <a:gradFill rotWithShape="0">
              <a:gsLst>
                <a:gs pos="0">
                  <a:schemeClr val="bg1"/>
                </a:gs>
                <a:gs pos="100000">
                  <a:schemeClr val="accent1"/>
                </a:gs>
              </a:gsLst>
              <a:lin ang="5400000" scaled="1"/>
            </a:gradFill>
            <a:ln w="9525">
              <a:noFill/>
              <a:round/>
              <a:headEnd/>
              <a:tailEnd/>
            </a:ln>
          </p:spPr>
          <p:txBody>
            <a:bodyPr>
              <a:prstTxWarp prst="textNoShape">
                <a:avLst/>
              </a:prstTxWarp>
            </a:bodyPr>
            <a:lstStyle/>
            <a:p>
              <a:endParaRPr lang="en-US" dirty="0"/>
            </a:p>
          </p:txBody>
        </p:sp>
        <p:grpSp>
          <p:nvGrpSpPr>
            <p:cNvPr id="6" name="Group 4"/>
            <p:cNvGrpSpPr>
              <a:grpSpLocks/>
            </p:cNvGrpSpPr>
            <p:nvPr/>
          </p:nvGrpSpPr>
          <p:grpSpPr bwMode="auto">
            <a:xfrm>
              <a:off x="1776" y="3024"/>
              <a:ext cx="3929" cy="1290"/>
              <a:chOff x="1776" y="3024"/>
              <a:chExt cx="3929" cy="1290"/>
            </a:xfrm>
          </p:grpSpPr>
          <p:grpSp>
            <p:nvGrpSpPr>
              <p:cNvPr id="7" name="Group 5"/>
              <p:cNvGrpSpPr>
                <a:grpSpLocks/>
              </p:cNvGrpSpPr>
              <p:nvPr/>
            </p:nvGrpSpPr>
            <p:grpSpPr bwMode="auto">
              <a:xfrm>
                <a:off x="2268" y="3934"/>
                <a:ext cx="638" cy="377"/>
                <a:chOff x="2268" y="3934"/>
                <a:chExt cx="638" cy="377"/>
              </a:xfrm>
            </p:grpSpPr>
            <p:sp>
              <p:nvSpPr>
                <p:cNvPr id="60" name="Oval 6"/>
                <p:cNvSpPr>
                  <a:spLocks noChangeArrowheads="1"/>
                </p:cNvSpPr>
                <p:nvPr/>
              </p:nvSpPr>
              <p:spPr bwMode="hidden">
                <a:xfrm>
                  <a:off x="2268" y="3934"/>
                  <a:ext cx="638" cy="377"/>
                </a:xfrm>
                <a:prstGeom prst="ellipse">
                  <a:avLst/>
                </a:prstGeom>
                <a:gradFill rotWithShape="0">
                  <a:gsLst>
                    <a:gs pos="0">
                      <a:schemeClr val="accent1">
                        <a:gamma/>
                        <a:shade val="87843"/>
                        <a:invGamma/>
                      </a:schemeClr>
                    </a:gs>
                    <a:gs pos="100000">
                      <a:schemeClr val="accent1"/>
                    </a:gs>
                  </a:gsLst>
                  <a:lin ang="2700000" scaled="1"/>
                </a:gradFill>
                <a:ln w="9525">
                  <a:noFill/>
                  <a:round/>
                  <a:headEnd/>
                  <a:tailEnd/>
                </a:ln>
                <a:effectLst/>
              </p:spPr>
              <p:txBody>
                <a:bodyPr>
                  <a:prstTxWarp prst="textNoShape">
                    <a:avLst/>
                  </a:prstTxWarp>
                </a:bodyPr>
                <a:lstStyle/>
                <a:p>
                  <a:pPr eaLnBrk="0" hangingPunct="0">
                    <a:defRPr/>
                  </a:pPr>
                  <a:endParaRPr lang="en-US" dirty="0">
                    <a:latin typeface="Times New Roman" pitchFamily="-110" charset="0"/>
                    <a:ea typeface="+mn-ea"/>
                    <a:cs typeface="+mn-cs"/>
                  </a:endParaRPr>
                </a:p>
              </p:txBody>
            </p:sp>
            <p:sp>
              <p:nvSpPr>
                <p:cNvPr id="61" name="Oval 7"/>
                <p:cNvSpPr>
                  <a:spLocks noChangeArrowheads="1"/>
                </p:cNvSpPr>
                <p:nvPr/>
              </p:nvSpPr>
              <p:spPr bwMode="hidden">
                <a:xfrm>
                  <a:off x="2314" y="3958"/>
                  <a:ext cx="543" cy="332"/>
                </a:xfrm>
                <a:prstGeom prst="ellipse">
                  <a:avLst/>
                </a:prstGeom>
                <a:gradFill rotWithShape="0">
                  <a:gsLst>
                    <a:gs pos="0">
                      <a:schemeClr val="accent1"/>
                    </a:gs>
                    <a:gs pos="100000">
                      <a:schemeClr val="accent1">
                        <a:gamma/>
                        <a:shade val="87843"/>
                        <a:invGamma/>
                      </a:schemeClr>
                    </a:gs>
                  </a:gsLst>
                  <a:lin ang="2700000" scaled="1"/>
                </a:gradFill>
                <a:ln w="9525">
                  <a:noFill/>
                  <a:round/>
                  <a:headEnd/>
                  <a:tailEnd/>
                </a:ln>
                <a:effectLst/>
              </p:spPr>
              <p:txBody>
                <a:bodyPr>
                  <a:prstTxWarp prst="textNoShape">
                    <a:avLst/>
                  </a:prstTxWarp>
                </a:bodyPr>
                <a:lstStyle/>
                <a:p>
                  <a:pPr eaLnBrk="0" hangingPunct="0">
                    <a:defRPr/>
                  </a:pPr>
                  <a:endParaRPr lang="en-US" dirty="0">
                    <a:latin typeface="Times New Roman" pitchFamily="-110" charset="0"/>
                    <a:ea typeface="+mn-ea"/>
                    <a:cs typeface="+mn-cs"/>
                  </a:endParaRPr>
                </a:p>
              </p:txBody>
            </p:sp>
            <p:sp>
              <p:nvSpPr>
                <p:cNvPr id="62" name="Oval 8"/>
                <p:cNvSpPr>
                  <a:spLocks noChangeArrowheads="1"/>
                </p:cNvSpPr>
                <p:nvPr/>
              </p:nvSpPr>
              <p:spPr bwMode="hidden">
                <a:xfrm>
                  <a:off x="2341" y="3979"/>
                  <a:ext cx="501" cy="299"/>
                </a:xfrm>
                <a:prstGeom prst="ellipse">
                  <a:avLst/>
                </a:prstGeom>
                <a:gradFill rotWithShape="0">
                  <a:gsLst>
                    <a:gs pos="0">
                      <a:schemeClr val="accent1">
                        <a:gamma/>
                        <a:shade val="90980"/>
                        <a:invGamma/>
                      </a:schemeClr>
                    </a:gs>
                    <a:gs pos="100000">
                      <a:schemeClr val="accent1"/>
                    </a:gs>
                  </a:gsLst>
                  <a:lin ang="2700000" scaled="1"/>
                </a:gradFill>
                <a:ln w="9525">
                  <a:noFill/>
                  <a:round/>
                  <a:headEnd/>
                  <a:tailEnd/>
                </a:ln>
                <a:effectLst/>
              </p:spPr>
              <p:txBody>
                <a:bodyPr>
                  <a:prstTxWarp prst="textNoShape">
                    <a:avLst/>
                  </a:prstTxWarp>
                </a:bodyPr>
                <a:lstStyle/>
                <a:p>
                  <a:pPr eaLnBrk="0" hangingPunct="0">
                    <a:defRPr/>
                  </a:pPr>
                  <a:endParaRPr lang="en-US" dirty="0">
                    <a:latin typeface="Times New Roman" pitchFamily="-110" charset="0"/>
                    <a:ea typeface="+mn-ea"/>
                    <a:cs typeface="+mn-cs"/>
                  </a:endParaRPr>
                </a:p>
              </p:txBody>
            </p:sp>
            <p:sp>
              <p:nvSpPr>
                <p:cNvPr id="63" name="Oval 9"/>
                <p:cNvSpPr>
                  <a:spLocks noChangeArrowheads="1"/>
                </p:cNvSpPr>
                <p:nvPr/>
              </p:nvSpPr>
              <p:spPr bwMode="hidden">
                <a:xfrm>
                  <a:off x="2368" y="3997"/>
                  <a:ext cx="444" cy="258"/>
                </a:xfrm>
                <a:prstGeom prst="ellipse">
                  <a:avLst/>
                </a:prstGeom>
                <a:gradFill rotWithShape="0">
                  <a:gsLst>
                    <a:gs pos="0">
                      <a:schemeClr val="accent1">
                        <a:gamma/>
                        <a:shade val="87843"/>
                        <a:invGamma/>
                      </a:schemeClr>
                    </a:gs>
                    <a:gs pos="100000">
                      <a:schemeClr val="accent1"/>
                    </a:gs>
                  </a:gsLst>
                  <a:lin ang="5400000" scaled="1"/>
                </a:gradFill>
                <a:ln w="9525">
                  <a:noFill/>
                  <a:round/>
                  <a:headEnd/>
                  <a:tailEnd/>
                </a:ln>
                <a:effectLst/>
              </p:spPr>
              <p:txBody>
                <a:bodyPr>
                  <a:prstTxWarp prst="textNoShape">
                    <a:avLst/>
                  </a:prstTxWarp>
                </a:bodyPr>
                <a:lstStyle/>
                <a:p>
                  <a:pPr eaLnBrk="0" hangingPunct="0">
                    <a:defRPr/>
                  </a:pPr>
                  <a:endParaRPr lang="en-US" dirty="0">
                    <a:latin typeface="Times New Roman" pitchFamily="-110" charset="0"/>
                    <a:ea typeface="+mn-ea"/>
                    <a:cs typeface="+mn-cs"/>
                  </a:endParaRPr>
                </a:p>
              </p:txBody>
            </p:sp>
            <p:sp>
              <p:nvSpPr>
                <p:cNvPr id="64" name="Oval 10"/>
                <p:cNvSpPr>
                  <a:spLocks noChangeArrowheads="1"/>
                </p:cNvSpPr>
                <p:nvPr/>
              </p:nvSpPr>
              <p:spPr bwMode="hidden">
                <a:xfrm>
                  <a:off x="2385" y="4005"/>
                  <a:ext cx="413" cy="240"/>
                </a:xfrm>
                <a:prstGeom prst="ellipse">
                  <a:avLst/>
                </a:prstGeom>
                <a:gradFill rotWithShape="0">
                  <a:gsLst>
                    <a:gs pos="0">
                      <a:schemeClr val="accent1">
                        <a:gamma/>
                        <a:shade val="94118"/>
                        <a:invGamma/>
                      </a:schemeClr>
                    </a:gs>
                    <a:gs pos="100000">
                      <a:schemeClr val="accent1"/>
                    </a:gs>
                  </a:gsLst>
                  <a:lin ang="5400000" scaled="1"/>
                </a:gradFill>
                <a:ln w="9525">
                  <a:noFill/>
                  <a:round/>
                  <a:headEnd/>
                  <a:tailEnd/>
                </a:ln>
                <a:effectLst/>
              </p:spPr>
              <p:txBody>
                <a:bodyPr>
                  <a:prstTxWarp prst="textNoShape">
                    <a:avLst/>
                  </a:prstTxWarp>
                </a:bodyPr>
                <a:lstStyle/>
                <a:p>
                  <a:pPr eaLnBrk="0" hangingPunct="0">
                    <a:defRPr/>
                  </a:pPr>
                  <a:endParaRPr lang="en-US" dirty="0">
                    <a:latin typeface="Times New Roman" pitchFamily="-110" charset="0"/>
                    <a:ea typeface="+mn-ea"/>
                    <a:cs typeface="+mn-cs"/>
                  </a:endParaRPr>
                </a:p>
              </p:txBody>
            </p:sp>
            <p:sp>
              <p:nvSpPr>
                <p:cNvPr id="65" name="Oval 11"/>
                <p:cNvSpPr>
                  <a:spLocks noChangeArrowheads="1"/>
                </p:cNvSpPr>
                <p:nvPr/>
              </p:nvSpPr>
              <p:spPr bwMode="hidden">
                <a:xfrm>
                  <a:off x="2437" y="4026"/>
                  <a:ext cx="306" cy="192"/>
                </a:xfrm>
                <a:prstGeom prst="ellipse">
                  <a:avLst/>
                </a:prstGeom>
                <a:gradFill rotWithShape="0">
                  <a:gsLst>
                    <a:gs pos="0">
                      <a:schemeClr val="accent1">
                        <a:gamma/>
                        <a:shade val="87843"/>
                        <a:invGamma/>
                      </a:schemeClr>
                    </a:gs>
                    <a:gs pos="100000">
                      <a:schemeClr val="accent1"/>
                    </a:gs>
                  </a:gsLst>
                  <a:lin ang="5400000" scaled="1"/>
                </a:gradFill>
                <a:ln w="9525">
                  <a:noFill/>
                  <a:round/>
                  <a:headEnd/>
                  <a:tailEnd/>
                </a:ln>
                <a:effectLst/>
              </p:spPr>
              <p:txBody>
                <a:bodyPr>
                  <a:prstTxWarp prst="textNoShape">
                    <a:avLst/>
                  </a:prstTxWarp>
                </a:bodyPr>
                <a:lstStyle/>
                <a:p>
                  <a:pPr eaLnBrk="0" hangingPunct="0">
                    <a:defRPr/>
                  </a:pPr>
                  <a:endParaRPr lang="en-US" dirty="0">
                    <a:latin typeface="Times New Roman" pitchFamily="-110" charset="0"/>
                    <a:ea typeface="+mn-ea"/>
                    <a:cs typeface="+mn-cs"/>
                  </a:endParaRPr>
                </a:p>
              </p:txBody>
            </p:sp>
            <p:sp>
              <p:nvSpPr>
                <p:cNvPr id="66" name="Oval 12"/>
                <p:cNvSpPr>
                  <a:spLocks noChangeArrowheads="1"/>
                </p:cNvSpPr>
                <p:nvPr/>
              </p:nvSpPr>
              <p:spPr bwMode="hidden">
                <a:xfrm>
                  <a:off x="2476" y="4056"/>
                  <a:ext cx="227" cy="135"/>
                </a:xfrm>
                <a:prstGeom prst="ellipse">
                  <a:avLst/>
                </a:prstGeom>
                <a:gradFill rotWithShape="0">
                  <a:gsLst>
                    <a:gs pos="0">
                      <a:schemeClr val="accent1"/>
                    </a:gs>
                    <a:gs pos="100000">
                      <a:schemeClr val="accent1">
                        <a:gamma/>
                        <a:shade val="90980"/>
                        <a:invGamma/>
                      </a:schemeClr>
                    </a:gs>
                  </a:gsLst>
                  <a:lin ang="2700000" scaled="1"/>
                </a:gradFill>
                <a:ln w="9525">
                  <a:noFill/>
                  <a:round/>
                  <a:headEnd/>
                  <a:tailEnd/>
                </a:ln>
                <a:effectLst/>
              </p:spPr>
              <p:txBody>
                <a:bodyPr>
                  <a:prstTxWarp prst="textNoShape">
                    <a:avLst/>
                  </a:prstTxWarp>
                </a:bodyPr>
                <a:lstStyle/>
                <a:p>
                  <a:pPr eaLnBrk="0" hangingPunct="0">
                    <a:defRPr/>
                  </a:pPr>
                  <a:endParaRPr lang="en-US" dirty="0">
                    <a:latin typeface="Times New Roman" pitchFamily="-110" charset="0"/>
                    <a:ea typeface="+mn-ea"/>
                    <a:cs typeface="+mn-cs"/>
                  </a:endParaRPr>
                </a:p>
              </p:txBody>
            </p:sp>
            <p:sp>
              <p:nvSpPr>
                <p:cNvPr id="67" name="Oval 13"/>
                <p:cNvSpPr>
                  <a:spLocks noChangeArrowheads="1"/>
                </p:cNvSpPr>
                <p:nvPr/>
              </p:nvSpPr>
              <p:spPr bwMode="hidden">
                <a:xfrm>
                  <a:off x="2542" y="4097"/>
                  <a:ext cx="90" cy="60"/>
                </a:xfrm>
                <a:prstGeom prst="ellipse">
                  <a:avLst/>
                </a:prstGeom>
                <a:gradFill rotWithShape="0">
                  <a:gsLst>
                    <a:gs pos="0">
                      <a:schemeClr val="accent1"/>
                    </a:gs>
                    <a:gs pos="100000">
                      <a:schemeClr val="accent1">
                        <a:gamma/>
                        <a:shade val="90980"/>
                        <a:invGamma/>
                      </a:schemeClr>
                    </a:gs>
                  </a:gsLst>
                  <a:lin ang="0" scaled="1"/>
                </a:gradFill>
                <a:ln w="9525">
                  <a:noFill/>
                  <a:round/>
                  <a:headEnd/>
                  <a:tailEnd/>
                </a:ln>
                <a:effectLst/>
              </p:spPr>
              <p:txBody>
                <a:bodyPr>
                  <a:prstTxWarp prst="textNoShape">
                    <a:avLst/>
                  </a:prstTxWarp>
                </a:bodyPr>
                <a:lstStyle/>
                <a:p>
                  <a:pPr eaLnBrk="0" hangingPunct="0">
                    <a:defRPr/>
                  </a:pPr>
                  <a:endParaRPr lang="en-US" dirty="0">
                    <a:latin typeface="Times New Roman" pitchFamily="-110" charset="0"/>
                    <a:ea typeface="+mn-ea"/>
                    <a:cs typeface="+mn-cs"/>
                  </a:endParaRPr>
                </a:p>
              </p:txBody>
            </p:sp>
          </p:grpSp>
          <p:sp>
            <p:nvSpPr>
              <p:cNvPr id="8" name="Oval 14"/>
              <p:cNvSpPr>
                <a:spLocks noChangeArrowheads="1"/>
              </p:cNvSpPr>
              <p:nvPr/>
            </p:nvSpPr>
            <p:spPr bwMode="hidden">
              <a:xfrm>
                <a:off x="3686" y="3810"/>
                <a:ext cx="532" cy="327"/>
              </a:xfrm>
              <a:prstGeom prst="ellipse">
                <a:avLst/>
              </a:prstGeom>
              <a:gradFill rotWithShape="0">
                <a:gsLst>
                  <a:gs pos="0">
                    <a:schemeClr val="accent1"/>
                  </a:gs>
                  <a:gs pos="100000">
                    <a:schemeClr val="accent1">
                      <a:gamma/>
                      <a:shade val="90980"/>
                      <a:invGamma/>
                    </a:schemeClr>
                  </a:gs>
                </a:gsLst>
                <a:path path="shape">
                  <a:fillToRect l="50000" t="50000" r="50000" b="50000"/>
                </a:path>
              </a:gradFill>
              <a:ln w="9525">
                <a:noFill/>
                <a:round/>
                <a:headEnd/>
                <a:tailEnd/>
              </a:ln>
              <a:effectLst/>
            </p:spPr>
            <p:txBody>
              <a:bodyPr>
                <a:prstTxWarp prst="textNoShape">
                  <a:avLst/>
                </a:prstTxWarp>
              </a:bodyPr>
              <a:lstStyle/>
              <a:p>
                <a:pPr eaLnBrk="0" hangingPunct="0">
                  <a:defRPr/>
                </a:pPr>
                <a:endParaRPr lang="en-US" dirty="0">
                  <a:latin typeface="Times New Roman" pitchFamily="-110" charset="0"/>
                  <a:ea typeface="+mn-ea"/>
                  <a:cs typeface="+mn-cs"/>
                </a:endParaRPr>
              </a:p>
            </p:txBody>
          </p:sp>
          <p:sp>
            <p:nvSpPr>
              <p:cNvPr id="9" name="Oval 15"/>
              <p:cNvSpPr>
                <a:spLocks noChangeArrowheads="1"/>
              </p:cNvSpPr>
              <p:nvPr/>
            </p:nvSpPr>
            <p:spPr bwMode="hidden">
              <a:xfrm>
                <a:off x="3726" y="3840"/>
                <a:ext cx="452" cy="275"/>
              </a:xfrm>
              <a:prstGeom prst="ellipse">
                <a:avLst/>
              </a:prstGeom>
              <a:gradFill rotWithShape="0">
                <a:gsLst>
                  <a:gs pos="0">
                    <a:schemeClr val="accent1">
                      <a:gamma/>
                      <a:shade val="90980"/>
                      <a:invGamma/>
                    </a:schemeClr>
                  </a:gs>
                  <a:gs pos="100000">
                    <a:schemeClr val="accent1"/>
                  </a:gs>
                </a:gsLst>
                <a:lin ang="5400000" scaled="1"/>
              </a:gradFill>
              <a:ln w="9525">
                <a:noFill/>
                <a:round/>
                <a:headEnd/>
                <a:tailEnd/>
              </a:ln>
              <a:effectLst/>
            </p:spPr>
            <p:txBody>
              <a:bodyPr>
                <a:prstTxWarp prst="textNoShape">
                  <a:avLst/>
                </a:prstTxWarp>
              </a:bodyPr>
              <a:lstStyle/>
              <a:p>
                <a:pPr eaLnBrk="0" hangingPunct="0">
                  <a:defRPr/>
                </a:pPr>
                <a:endParaRPr lang="en-US" dirty="0">
                  <a:latin typeface="Times New Roman" pitchFamily="-110" charset="0"/>
                  <a:ea typeface="+mn-ea"/>
                  <a:cs typeface="+mn-cs"/>
                </a:endParaRPr>
              </a:p>
            </p:txBody>
          </p:sp>
          <p:sp>
            <p:nvSpPr>
              <p:cNvPr id="10" name="Oval 16"/>
              <p:cNvSpPr>
                <a:spLocks noChangeArrowheads="1"/>
              </p:cNvSpPr>
              <p:nvPr/>
            </p:nvSpPr>
            <p:spPr bwMode="hidden">
              <a:xfrm>
                <a:off x="3782" y="3872"/>
                <a:ext cx="344" cy="207"/>
              </a:xfrm>
              <a:prstGeom prst="ellipse">
                <a:avLst/>
              </a:prstGeom>
              <a:gradFill rotWithShape="0">
                <a:gsLst>
                  <a:gs pos="0">
                    <a:schemeClr val="accent1"/>
                  </a:gs>
                  <a:gs pos="100000">
                    <a:schemeClr val="accent1">
                      <a:gamma/>
                      <a:shade val="94118"/>
                      <a:invGamma/>
                    </a:schemeClr>
                  </a:gs>
                </a:gsLst>
                <a:lin ang="5400000" scaled="1"/>
              </a:gradFill>
              <a:ln w="9525">
                <a:noFill/>
                <a:round/>
                <a:headEnd/>
                <a:tailEnd/>
              </a:ln>
              <a:effectLst/>
            </p:spPr>
            <p:txBody>
              <a:bodyPr>
                <a:prstTxWarp prst="textNoShape">
                  <a:avLst/>
                </a:prstTxWarp>
              </a:bodyPr>
              <a:lstStyle/>
              <a:p>
                <a:pPr eaLnBrk="0" hangingPunct="0">
                  <a:defRPr/>
                </a:pPr>
                <a:endParaRPr lang="en-US" dirty="0">
                  <a:latin typeface="Times New Roman" pitchFamily="-110" charset="0"/>
                  <a:ea typeface="+mn-ea"/>
                  <a:cs typeface="+mn-cs"/>
                </a:endParaRPr>
              </a:p>
            </p:txBody>
          </p:sp>
          <p:sp>
            <p:nvSpPr>
              <p:cNvPr id="11" name="Oval 17"/>
              <p:cNvSpPr>
                <a:spLocks noChangeArrowheads="1"/>
              </p:cNvSpPr>
              <p:nvPr/>
            </p:nvSpPr>
            <p:spPr bwMode="hidden">
              <a:xfrm>
                <a:off x="3822" y="3896"/>
                <a:ext cx="262" cy="159"/>
              </a:xfrm>
              <a:prstGeom prst="ellipse">
                <a:avLst/>
              </a:prstGeom>
              <a:gradFill rotWithShape="0">
                <a:gsLst>
                  <a:gs pos="0">
                    <a:schemeClr val="accent1">
                      <a:gamma/>
                      <a:shade val="96863"/>
                      <a:invGamma/>
                    </a:schemeClr>
                  </a:gs>
                  <a:gs pos="100000">
                    <a:schemeClr val="accent1"/>
                  </a:gs>
                </a:gsLst>
                <a:lin ang="5400000" scaled="1"/>
              </a:gradFill>
              <a:ln w="9525">
                <a:noFill/>
                <a:round/>
                <a:headEnd/>
                <a:tailEnd/>
              </a:ln>
              <a:effectLst/>
            </p:spPr>
            <p:txBody>
              <a:bodyPr>
                <a:prstTxWarp prst="textNoShape">
                  <a:avLst/>
                </a:prstTxWarp>
              </a:bodyPr>
              <a:lstStyle/>
              <a:p>
                <a:pPr eaLnBrk="0" hangingPunct="0">
                  <a:defRPr/>
                </a:pPr>
                <a:endParaRPr lang="en-US" dirty="0">
                  <a:latin typeface="Times New Roman" pitchFamily="-110" charset="0"/>
                  <a:ea typeface="+mn-ea"/>
                  <a:cs typeface="+mn-cs"/>
                </a:endParaRPr>
              </a:p>
            </p:txBody>
          </p:sp>
          <p:sp>
            <p:nvSpPr>
              <p:cNvPr id="12" name="Oval 18"/>
              <p:cNvSpPr>
                <a:spLocks noChangeArrowheads="1"/>
              </p:cNvSpPr>
              <p:nvPr/>
            </p:nvSpPr>
            <p:spPr bwMode="hidden">
              <a:xfrm>
                <a:off x="3856" y="3922"/>
                <a:ext cx="192" cy="107"/>
              </a:xfrm>
              <a:prstGeom prst="ellipse">
                <a:avLst/>
              </a:prstGeom>
              <a:gradFill rotWithShape="0">
                <a:gsLst>
                  <a:gs pos="0">
                    <a:schemeClr val="accent1"/>
                  </a:gs>
                  <a:gs pos="100000">
                    <a:schemeClr val="accent1">
                      <a:gamma/>
                      <a:shade val="94118"/>
                      <a:invGamma/>
                    </a:schemeClr>
                  </a:gs>
                </a:gsLst>
                <a:lin ang="5400000" scaled="1"/>
              </a:gradFill>
              <a:ln w="9525">
                <a:noFill/>
                <a:round/>
                <a:headEnd/>
                <a:tailEnd/>
              </a:ln>
              <a:effectLst/>
            </p:spPr>
            <p:txBody>
              <a:bodyPr>
                <a:prstTxWarp prst="textNoShape">
                  <a:avLst/>
                </a:prstTxWarp>
              </a:bodyPr>
              <a:lstStyle/>
              <a:p>
                <a:pPr eaLnBrk="0" hangingPunct="0">
                  <a:defRPr/>
                </a:pPr>
                <a:endParaRPr lang="en-US" dirty="0">
                  <a:latin typeface="Times New Roman" pitchFamily="-110" charset="0"/>
                  <a:ea typeface="+mn-ea"/>
                  <a:cs typeface="+mn-cs"/>
                </a:endParaRPr>
              </a:p>
            </p:txBody>
          </p:sp>
          <p:sp>
            <p:nvSpPr>
              <p:cNvPr id="13" name="Freeform 19"/>
              <p:cNvSpPr>
                <a:spLocks/>
              </p:cNvSpPr>
              <p:nvPr/>
            </p:nvSpPr>
            <p:spPr bwMode="hidden">
              <a:xfrm>
                <a:off x="3575" y="3715"/>
                <a:ext cx="383" cy="161"/>
              </a:xfrm>
              <a:custGeom>
                <a:avLst/>
                <a:gdLst/>
                <a:ahLst/>
                <a:cxnLst>
                  <a:cxn ang="0">
                    <a:pos x="376" y="12"/>
                  </a:cxn>
                  <a:cxn ang="0">
                    <a:pos x="257" y="24"/>
                  </a:cxn>
                  <a:cxn ang="0">
                    <a:pos x="149" y="54"/>
                  </a:cxn>
                  <a:cxn ang="0">
                    <a:pos x="101" y="77"/>
                  </a:cxn>
                  <a:cxn ang="0">
                    <a:pos x="59" y="101"/>
                  </a:cxn>
                  <a:cxn ang="0">
                    <a:pos x="24" y="131"/>
                  </a:cxn>
                  <a:cxn ang="0">
                    <a:pos x="0" y="161"/>
                  </a:cxn>
                  <a:cxn ang="0">
                    <a:pos x="0" y="137"/>
                  </a:cxn>
                  <a:cxn ang="0">
                    <a:pos x="29" y="107"/>
                  </a:cxn>
                  <a:cxn ang="0">
                    <a:pos x="65" y="83"/>
                  </a:cxn>
                  <a:cxn ang="0">
                    <a:pos x="155" y="36"/>
                  </a:cxn>
                  <a:cxn ang="0">
                    <a:pos x="257" y="12"/>
                  </a:cxn>
                  <a:cxn ang="0">
                    <a:pos x="376" y="0"/>
                  </a:cxn>
                  <a:cxn ang="0">
                    <a:pos x="376" y="0"/>
                  </a:cxn>
                  <a:cxn ang="0">
                    <a:pos x="382" y="0"/>
                  </a:cxn>
                  <a:cxn ang="0">
                    <a:pos x="382" y="12"/>
                  </a:cxn>
                  <a:cxn ang="0">
                    <a:pos x="376" y="12"/>
                  </a:cxn>
                  <a:cxn ang="0">
                    <a:pos x="376" y="12"/>
                  </a:cxn>
                  <a:cxn ang="0">
                    <a:pos x="376" y="12"/>
                  </a:cxn>
                </a:cxnLst>
                <a:rect l="0" t="0" r="r" b="b"/>
                <a:pathLst>
                  <a:path w="382" h="161">
                    <a:moveTo>
                      <a:pt x="376" y="12"/>
                    </a:moveTo>
                    <a:lnTo>
                      <a:pt x="257" y="24"/>
                    </a:lnTo>
                    <a:lnTo>
                      <a:pt x="149" y="54"/>
                    </a:lnTo>
                    <a:lnTo>
                      <a:pt x="101" y="77"/>
                    </a:lnTo>
                    <a:lnTo>
                      <a:pt x="59" y="101"/>
                    </a:lnTo>
                    <a:lnTo>
                      <a:pt x="24" y="131"/>
                    </a:lnTo>
                    <a:lnTo>
                      <a:pt x="0" y="161"/>
                    </a:lnTo>
                    <a:lnTo>
                      <a:pt x="0" y="137"/>
                    </a:lnTo>
                    <a:lnTo>
                      <a:pt x="29" y="107"/>
                    </a:lnTo>
                    <a:lnTo>
                      <a:pt x="65" y="83"/>
                    </a:lnTo>
                    <a:lnTo>
                      <a:pt x="155" y="36"/>
                    </a:lnTo>
                    <a:lnTo>
                      <a:pt x="257" y="12"/>
                    </a:lnTo>
                    <a:lnTo>
                      <a:pt x="376" y="0"/>
                    </a:lnTo>
                    <a:lnTo>
                      <a:pt x="376" y="0"/>
                    </a:lnTo>
                    <a:lnTo>
                      <a:pt x="382" y="0"/>
                    </a:lnTo>
                    <a:lnTo>
                      <a:pt x="382" y="12"/>
                    </a:lnTo>
                    <a:lnTo>
                      <a:pt x="376" y="12"/>
                    </a:lnTo>
                    <a:lnTo>
                      <a:pt x="376" y="12"/>
                    </a:lnTo>
                    <a:lnTo>
                      <a:pt x="376" y="12"/>
                    </a:lnTo>
                    <a:close/>
                  </a:path>
                </a:pathLst>
              </a:custGeom>
              <a:gradFill rotWithShape="0">
                <a:gsLst>
                  <a:gs pos="0">
                    <a:schemeClr val="accent1">
                      <a:gamma/>
                      <a:shade val="94118"/>
                      <a:invGamma/>
                    </a:schemeClr>
                  </a:gs>
                  <a:gs pos="100000">
                    <a:schemeClr val="accent1"/>
                  </a:gs>
                </a:gsLst>
                <a:lin ang="5400000" scaled="1"/>
              </a:gradFill>
              <a:ln w="9525">
                <a:noFill/>
                <a:round/>
                <a:headEnd/>
                <a:tailEnd/>
              </a:ln>
            </p:spPr>
            <p:txBody>
              <a:bodyPr>
                <a:prstTxWarp prst="textNoShape">
                  <a:avLst/>
                </a:prstTxWarp>
              </a:bodyPr>
              <a:lstStyle/>
              <a:p>
                <a:pPr eaLnBrk="0" hangingPunct="0">
                  <a:defRPr/>
                </a:pPr>
                <a:endParaRPr lang="en-US" dirty="0">
                  <a:latin typeface="Times New Roman" pitchFamily="-110" charset="0"/>
                  <a:ea typeface="+mn-ea"/>
                  <a:cs typeface="+mn-cs"/>
                </a:endParaRPr>
              </a:p>
            </p:txBody>
          </p:sp>
          <p:sp>
            <p:nvSpPr>
              <p:cNvPr id="14" name="Freeform 20"/>
              <p:cNvSpPr>
                <a:spLocks/>
              </p:cNvSpPr>
              <p:nvPr/>
            </p:nvSpPr>
            <p:spPr bwMode="hidden">
              <a:xfrm>
                <a:off x="3695" y="4170"/>
                <a:ext cx="444" cy="66"/>
              </a:xfrm>
              <a:custGeom>
                <a:avLst/>
                <a:gdLst/>
                <a:ahLst/>
                <a:cxnLst>
                  <a:cxn ang="0">
                    <a:pos x="257" y="54"/>
                  </a:cxn>
                  <a:cxn ang="0">
                    <a:pos x="353" y="48"/>
                  </a:cxn>
                  <a:cxn ang="0">
                    <a:pos x="443" y="24"/>
                  </a:cxn>
                  <a:cxn ang="0">
                    <a:pos x="443" y="36"/>
                  </a:cxn>
                  <a:cxn ang="0">
                    <a:pos x="353" y="60"/>
                  </a:cxn>
                  <a:cxn ang="0">
                    <a:pos x="257" y="66"/>
                  </a:cxn>
                  <a:cxn ang="0">
                    <a:pos x="186" y="60"/>
                  </a:cxn>
                  <a:cxn ang="0">
                    <a:pos x="120" y="48"/>
                  </a:cxn>
                  <a:cxn ang="0">
                    <a:pos x="60" y="36"/>
                  </a:cxn>
                  <a:cxn ang="0">
                    <a:pos x="0" y="12"/>
                  </a:cxn>
                  <a:cxn ang="0">
                    <a:pos x="0" y="0"/>
                  </a:cxn>
                  <a:cxn ang="0">
                    <a:pos x="54" y="24"/>
                  </a:cxn>
                  <a:cxn ang="0">
                    <a:pos x="120" y="36"/>
                  </a:cxn>
                  <a:cxn ang="0">
                    <a:pos x="186" y="48"/>
                  </a:cxn>
                  <a:cxn ang="0">
                    <a:pos x="257" y="54"/>
                  </a:cxn>
                  <a:cxn ang="0">
                    <a:pos x="257" y="54"/>
                  </a:cxn>
                </a:cxnLst>
                <a:rect l="0" t="0" r="r" b="b"/>
                <a:pathLst>
                  <a:path w="443" h="66">
                    <a:moveTo>
                      <a:pt x="257" y="54"/>
                    </a:moveTo>
                    <a:lnTo>
                      <a:pt x="353" y="48"/>
                    </a:lnTo>
                    <a:lnTo>
                      <a:pt x="443" y="24"/>
                    </a:lnTo>
                    <a:lnTo>
                      <a:pt x="443" y="36"/>
                    </a:lnTo>
                    <a:lnTo>
                      <a:pt x="353" y="60"/>
                    </a:lnTo>
                    <a:lnTo>
                      <a:pt x="257" y="66"/>
                    </a:lnTo>
                    <a:lnTo>
                      <a:pt x="186" y="60"/>
                    </a:lnTo>
                    <a:lnTo>
                      <a:pt x="120" y="48"/>
                    </a:lnTo>
                    <a:lnTo>
                      <a:pt x="60" y="36"/>
                    </a:lnTo>
                    <a:lnTo>
                      <a:pt x="0" y="12"/>
                    </a:lnTo>
                    <a:lnTo>
                      <a:pt x="0" y="0"/>
                    </a:lnTo>
                    <a:lnTo>
                      <a:pt x="54" y="24"/>
                    </a:lnTo>
                    <a:lnTo>
                      <a:pt x="120" y="36"/>
                    </a:lnTo>
                    <a:lnTo>
                      <a:pt x="186" y="48"/>
                    </a:lnTo>
                    <a:lnTo>
                      <a:pt x="257" y="54"/>
                    </a:lnTo>
                    <a:lnTo>
                      <a:pt x="257" y="54"/>
                    </a:lnTo>
                    <a:close/>
                  </a:path>
                </a:pathLst>
              </a:custGeom>
              <a:gradFill rotWithShape="0">
                <a:gsLst>
                  <a:gs pos="0">
                    <a:schemeClr val="accent1">
                      <a:gamma/>
                      <a:shade val="84706"/>
                      <a:invGamma/>
                    </a:schemeClr>
                  </a:gs>
                  <a:gs pos="100000">
                    <a:schemeClr val="accent1"/>
                  </a:gs>
                </a:gsLst>
                <a:lin ang="18900000" scaled="1"/>
              </a:gradFill>
              <a:ln w="9525">
                <a:noFill/>
                <a:round/>
                <a:headEnd/>
                <a:tailEnd/>
              </a:ln>
            </p:spPr>
            <p:txBody>
              <a:bodyPr>
                <a:prstTxWarp prst="textNoShape">
                  <a:avLst/>
                </a:prstTxWarp>
              </a:bodyPr>
              <a:lstStyle/>
              <a:p>
                <a:pPr eaLnBrk="0" hangingPunct="0">
                  <a:defRPr/>
                </a:pPr>
                <a:endParaRPr lang="en-US" dirty="0">
                  <a:latin typeface="Times New Roman" pitchFamily="-110" charset="0"/>
                  <a:ea typeface="+mn-ea"/>
                  <a:cs typeface="+mn-cs"/>
                </a:endParaRPr>
              </a:p>
            </p:txBody>
          </p:sp>
          <p:sp>
            <p:nvSpPr>
              <p:cNvPr id="15" name="Freeform 21"/>
              <p:cNvSpPr>
                <a:spLocks/>
              </p:cNvSpPr>
              <p:nvPr/>
            </p:nvSpPr>
            <p:spPr bwMode="hidden">
              <a:xfrm>
                <a:off x="3527" y="3906"/>
                <a:ext cx="89" cy="216"/>
              </a:xfrm>
              <a:custGeom>
                <a:avLst/>
                <a:gdLst/>
                <a:ahLst/>
                <a:cxnLst>
                  <a:cxn ang="0">
                    <a:pos x="12" y="66"/>
                  </a:cxn>
                  <a:cxn ang="0">
                    <a:pos x="18" y="108"/>
                  </a:cxn>
                  <a:cxn ang="0">
                    <a:pos x="36" y="144"/>
                  </a:cxn>
                  <a:cxn ang="0">
                    <a:pos x="60" y="180"/>
                  </a:cxn>
                  <a:cxn ang="0">
                    <a:pos x="89" y="216"/>
                  </a:cxn>
                  <a:cxn ang="0">
                    <a:pos x="72" y="216"/>
                  </a:cxn>
                  <a:cxn ang="0">
                    <a:pos x="42" y="180"/>
                  </a:cxn>
                  <a:cxn ang="0">
                    <a:pos x="18" y="144"/>
                  </a:cxn>
                  <a:cxn ang="0">
                    <a:pos x="6" y="108"/>
                  </a:cxn>
                  <a:cxn ang="0">
                    <a:pos x="0" y="66"/>
                  </a:cxn>
                  <a:cxn ang="0">
                    <a:pos x="0" y="30"/>
                  </a:cxn>
                  <a:cxn ang="0">
                    <a:pos x="12" y="0"/>
                  </a:cxn>
                  <a:cxn ang="0">
                    <a:pos x="30" y="0"/>
                  </a:cxn>
                  <a:cxn ang="0">
                    <a:pos x="18" y="30"/>
                  </a:cxn>
                  <a:cxn ang="0">
                    <a:pos x="12" y="66"/>
                  </a:cxn>
                  <a:cxn ang="0">
                    <a:pos x="12" y="66"/>
                  </a:cxn>
                </a:cxnLst>
                <a:rect l="0" t="0" r="r" b="b"/>
                <a:pathLst>
                  <a:path w="89" h="216">
                    <a:moveTo>
                      <a:pt x="12" y="66"/>
                    </a:moveTo>
                    <a:lnTo>
                      <a:pt x="18" y="108"/>
                    </a:lnTo>
                    <a:lnTo>
                      <a:pt x="36" y="144"/>
                    </a:lnTo>
                    <a:lnTo>
                      <a:pt x="60" y="180"/>
                    </a:lnTo>
                    <a:lnTo>
                      <a:pt x="89" y="216"/>
                    </a:lnTo>
                    <a:lnTo>
                      <a:pt x="72" y="216"/>
                    </a:lnTo>
                    <a:lnTo>
                      <a:pt x="42" y="180"/>
                    </a:lnTo>
                    <a:lnTo>
                      <a:pt x="18" y="144"/>
                    </a:lnTo>
                    <a:lnTo>
                      <a:pt x="6" y="108"/>
                    </a:lnTo>
                    <a:lnTo>
                      <a:pt x="0" y="66"/>
                    </a:lnTo>
                    <a:lnTo>
                      <a:pt x="0" y="30"/>
                    </a:lnTo>
                    <a:lnTo>
                      <a:pt x="12" y="0"/>
                    </a:lnTo>
                    <a:lnTo>
                      <a:pt x="30" y="0"/>
                    </a:lnTo>
                    <a:lnTo>
                      <a:pt x="18" y="30"/>
                    </a:lnTo>
                    <a:lnTo>
                      <a:pt x="12" y="66"/>
                    </a:lnTo>
                    <a:lnTo>
                      <a:pt x="12" y="66"/>
                    </a:lnTo>
                    <a:close/>
                  </a:path>
                </a:pathLst>
              </a:custGeom>
              <a:gradFill rotWithShape="0">
                <a:gsLst>
                  <a:gs pos="0">
                    <a:schemeClr val="accent1"/>
                  </a:gs>
                  <a:gs pos="100000">
                    <a:schemeClr val="accent1">
                      <a:gamma/>
                      <a:shade val="87843"/>
                      <a:invGamma/>
                    </a:schemeClr>
                  </a:gs>
                </a:gsLst>
                <a:lin ang="5400000" scaled="1"/>
              </a:gradFill>
              <a:ln w="9525">
                <a:noFill/>
                <a:round/>
                <a:headEnd/>
                <a:tailEnd/>
              </a:ln>
            </p:spPr>
            <p:txBody>
              <a:bodyPr>
                <a:prstTxWarp prst="textNoShape">
                  <a:avLst/>
                </a:prstTxWarp>
              </a:bodyPr>
              <a:lstStyle/>
              <a:p>
                <a:pPr eaLnBrk="0" hangingPunct="0">
                  <a:defRPr/>
                </a:pPr>
                <a:endParaRPr lang="en-US" dirty="0">
                  <a:latin typeface="Times New Roman" pitchFamily="-110" charset="0"/>
                  <a:ea typeface="+mn-ea"/>
                  <a:cs typeface="+mn-cs"/>
                </a:endParaRPr>
              </a:p>
            </p:txBody>
          </p:sp>
          <p:sp>
            <p:nvSpPr>
              <p:cNvPr id="16" name="Freeform 22"/>
              <p:cNvSpPr>
                <a:spLocks/>
              </p:cNvSpPr>
              <p:nvPr/>
            </p:nvSpPr>
            <p:spPr bwMode="hidden">
              <a:xfrm>
                <a:off x="3569" y="3745"/>
                <a:ext cx="750" cy="461"/>
              </a:xfrm>
              <a:custGeom>
                <a:avLst/>
                <a:gdLst/>
                <a:ahLst/>
                <a:cxnLst>
                  <a:cxn ang="0">
                    <a:pos x="382" y="443"/>
                  </a:cxn>
                  <a:cxn ang="0">
                    <a:pos x="311" y="437"/>
                  </a:cxn>
                  <a:cxn ang="0">
                    <a:pos x="245" y="425"/>
                  </a:cxn>
                  <a:cxn ang="0">
                    <a:pos x="185" y="407"/>
                  </a:cxn>
                  <a:cxn ang="0">
                    <a:pos x="131" y="383"/>
                  </a:cxn>
                  <a:cxn ang="0">
                    <a:pos x="83" y="347"/>
                  </a:cxn>
                  <a:cxn ang="0">
                    <a:pos x="53" y="311"/>
                  </a:cxn>
                  <a:cxn ang="0">
                    <a:pos x="30" y="269"/>
                  </a:cxn>
                  <a:cxn ang="0">
                    <a:pos x="24" y="227"/>
                  </a:cxn>
                  <a:cxn ang="0">
                    <a:pos x="30" y="185"/>
                  </a:cxn>
                  <a:cxn ang="0">
                    <a:pos x="53" y="143"/>
                  </a:cxn>
                  <a:cxn ang="0">
                    <a:pos x="83" y="107"/>
                  </a:cxn>
                  <a:cxn ang="0">
                    <a:pos x="131" y="77"/>
                  </a:cxn>
                  <a:cxn ang="0">
                    <a:pos x="185" y="47"/>
                  </a:cxn>
                  <a:cxn ang="0">
                    <a:pos x="245" y="30"/>
                  </a:cxn>
                  <a:cxn ang="0">
                    <a:pos x="311" y="18"/>
                  </a:cxn>
                  <a:cxn ang="0">
                    <a:pos x="382" y="12"/>
                  </a:cxn>
                  <a:cxn ang="0">
                    <a:pos x="478" y="18"/>
                  </a:cxn>
                  <a:cxn ang="0">
                    <a:pos x="562" y="41"/>
                  </a:cxn>
                  <a:cxn ang="0">
                    <a:pos x="562" y="36"/>
                  </a:cxn>
                  <a:cxn ang="0">
                    <a:pos x="562" y="30"/>
                  </a:cxn>
                  <a:cxn ang="0">
                    <a:pos x="478" y="6"/>
                  </a:cxn>
                  <a:cxn ang="0">
                    <a:pos x="382" y="0"/>
                  </a:cxn>
                  <a:cxn ang="0">
                    <a:pos x="305" y="6"/>
                  </a:cxn>
                  <a:cxn ang="0">
                    <a:pos x="233" y="18"/>
                  </a:cxn>
                  <a:cxn ang="0">
                    <a:pos x="167" y="41"/>
                  </a:cxn>
                  <a:cxn ang="0">
                    <a:pos x="113" y="65"/>
                  </a:cxn>
                  <a:cxn ang="0">
                    <a:pos x="65" y="101"/>
                  </a:cxn>
                  <a:cxn ang="0">
                    <a:pos x="30" y="137"/>
                  </a:cxn>
                  <a:cxn ang="0">
                    <a:pos x="6" y="179"/>
                  </a:cxn>
                  <a:cxn ang="0">
                    <a:pos x="0" y="227"/>
                  </a:cxn>
                  <a:cxn ang="0">
                    <a:pos x="6" y="275"/>
                  </a:cxn>
                  <a:cxn ang="0">
                    <a:pos x="30" y="317"/>
                  </a:cxn>
                  <a:cxn ang="0">
                    <a:pos x="65" y="359"/>
                  </a:cxn>
                  <a:cxn ang="0">
                    <a:pos x="113" y="395"/>
                  </a:cxn>
                  <a:cxn ang="0">
                    <a:pos x="167" y="419"/>
                  </a:cxn>
                  <a:cxn ang="0">
                    <a:pos x="233" y="443"/>
                  </a:cxn>
                  <a:cxn ang="0">
                    <a:pos x="305" y="455"/>
                  </a:cxn>
                  <a:cxn ang="0">
                    <a:pos x="382" y="461"/>
                  </a:cxn>
                  <a:cxn ang="0">
                    <a:pos x="448" y="455"/>
                  </a:cxn>
                  <a:cxn ang="0">
                    <a:pos x="508" y="449"/>
                  </a:cxn>
                  <a:cxn ang="0">
                    <a:pos x="609" y="413"/>
                  </a:cxn>
                  <a:cxn ang="0">
                    <a:pos x="657" y="389"/>
                  </a:cxn>
                  <a:cxn ang="0">
                    <a:pos x="693" y="359"/>
                  </a:cxn>
                  <a:cxn ang="0">
                    <a:pos x="723" y="329"/>
                  </a:cxn>
                  <a:cxn ang="0">
                    <a:pos x="747" y="293"/>
                  </a:cxn>
                  <a:cxn ang="0">
                    <a:pos x="741" y="287"/>
                  </a:cxn>
                  <a:cxn ang="0">
                    <a:pos x="729" y="281"/>
                  </a:cxn>
                  <a:cxn ang="0">
                    <a:pos x="711" y="317"/>
                  </a:cxn>
                  <a:cxn ang="0">
                    <a:pos x="681" y="347"/>
                  </a:cxn>
                  <a:cxn ang="0">
                    <a:pos x="645" y="377"/>
                  </a:cxn>
                  <a:cxn ang="0">
                    <a:pos x="604" y="401"/>
                  </a:cxn>
                  <a:cxn ang="0">
                    <a:pos x="502" y="431"/>
                  </a:cxn>
                  <a:cxn ang="0">
                    <a:pos x="442" y="443"/>
                  </a:cxn>
                  <a:cxn ang="0">
                    <a:pos x="382" y="443"/>
                  </a:cxn>
                  <a:cxn ang="0">
                    <a:pos x="382" y="443"/>
                  </a:cxn>
                </a:cxnLst>
                <a:rect l="0" t="0" r="r" b="b"/>
                <a:pathLst>
                  <a:path w="747" h="461">
                    <a:moveTo>
                      <a:pt x="382" y="443"/>
                    </a:moveTo>
                    <a:lnTo>
                      <a:pt x="311" y="437"/>
                    </a:lnTo>
                    <a:lnTo>
                      <a:pt x="245" y="425"/>
                    </a:lnTo>
                    <a:lnTo>
                      <a:pt x="185" y="407"/>
                    </a:lnTo>
                    <a:lnTo>
                      <a:pt x="131" y="383"/>
                    </a:lnTo>
                    <a:lnTo>
                      <a:pt x="83" y="347"/>
                    </a:lnTo>
                    <a:lnTo>
                      <a:pt x="53" y="311"/>
                    </a:lnTo>
                    <a:lnTo>
                      <a:pt x="30" y="269"/>
                    </a:lnTo>
                    <a:lnTo>
                      <a:pt x="24" y="227"/>
                    </a:lnTo>
                    <a:lnTo>
                      <a:pt x="30" y="185"/>
                    </a:lnTo>
                    <a:lnTo>
                      <a:pt x="53" y="143"/>
                    </a:lnTo>
                    <a:lnTo>
                      <a:pt x="83" y="107"/>
                    </a:lnTo>
                    <a:lnTo>
                      <a:pt x="131" y="77"/>
                    </a:lnTo>
                    <a:lnTo>
                      <a:pt x="185" y="47"/>
                    </a:lnTo>
                    <a:lnTo>
                      <a:pt x="245" y="30"/>
                    </a:lnTo>
                    <a:lnTo>
                      <a:pt x="311" y="18"/>
                    </a:lnTo>
                    <a:lnTo>
                      <a:pt x="382" y="12"/>
                    </a:lnTo>
                    <a:lnTo>
                      <a:pt x="478" y="18"/>
                    </a:lnTo>
                    <a:lnTo>
                      <a:pt x="562" y="41"/>
                    </a:lnTo>
                    <a:lnTo>
                      <a:pt x="562" y="36"/>
                    </a:lnTo>
                    <a:lnTo>
                      <a:pt x="562" y="30"/>
                    </a:lnTo>
                    <a:lnTo>
                      <a:pt x="478" y="6"/>
                    </a:lnTo>
                    <a:lnTo>
                      <a:pt x="382" y="0"/>
                    </a:lnTo>
                    <a:lnTo>
                      <a:pt x="305" y="6"/>
                    </a:lnTo>
                    <a:lnTo>
                      <a:pt x="233" y="18"/>
                    </a:lnTo>
                    <a:lnTo>
                      <a:pt x="167" y="41"/>
                    </a:lnTo>
                    <a:lnTo>
                      <a:pt x="113" y="65"/>
                    </a:lnTo>
                    <a:lnTo>
                      <a:pt x="65" y="101"/>
                    </a:lnTo>
                    <a:lnTo>
                      <a:pt x="30" y="137"/>
                    </a:lnTo>
                    <a:lnTo>
                      <a:pt x="6" y="179"/>
                    </a:lnTo>
                    <a:lnTo>
                      <a:pt x="0" y="227"/>
                    </a:lnTo>
                    <a:lnTo>
                      <a:pt x="6" y="275"/>
                    </a:lnTo>
                    <a:lnTo>
                      <a:pt x="30" y="317"/>
                    </a:lnTo>
                    <a:lnTo>
                      <a:pt x="65" y="359"/>
                    </a:lnTo>
                    <a:lnTo>
                      <a:pt x="113" y="395"/>
                    </a:lnTo>
                    <a:lnTo>
                      <a:pt x="167" y="419"/>
                    </a:lnTo>
                    <a:lnTo>
                      <a:pt x="233" y="443"/>
                    </a:lnTo>
                    <a:lnTo>
                      <a:pt x="305" y="455"/>
                    </a:lnTo>
                    <a:lnTo>
                      <a:pt x="382" y="461"/>
                    </a:lnTo>
                    <a:lnTo>
                      <a:pt x="448" y="455"/>
                    </a:lnTo>
                    <a:lnTo>
                      <a:pt x="508" y="449"/>
                    </a:lnTo>
                    <a:lnTo>
                      <a:pt x="609" y="413"/>
                    </a:lnTo>
                    <a:lnTo>
                      <a:pt x="657" y="389"/>
                    </a:lnTo>
                    <a:lnTo>
                      <a:pt x="693" y="359"/>
                    </a:lnTo>
                    <a:lnTo>
                      <a:pt x="723" y="329"/>
                    </a:lnTo>
                    <a:lnTo>
                      <a:pt x="747" y="293"/>
                    </a:lnTo>
                    <a:lnTo>
                      <a:pt x="741" y="287"/>
                    </a:lnTo>
                    <a:lnTo>
                      <a:pt x="729" y="281"/>
                    </a:lnTo>
                    <a:lnTo>
                      <a:pt x="711" y="317"/>
                    </a:lnTo>
                    <a:lnTo>
                      <a:pt x="681" y="347"/>
                    </a:lnTo>
                    <a:lnTo>
                      <a:pt x="645" y="377"/>
                    </a:lnTo>
                    <a:lnTo>
                      <a:pt x="604" y="401"/>
                    </a:lnTo>
                    <a:lnTo>
                      <a:pt x="502" y="431"/>
                    </a:lnTo>
                    <a:lnTo>
                      <a:pt x="442" y="443"/>
                    </a:lnTo>
                    <a:lnTo>
                      <a:pt x="382" y="443"/>
                    </a:lnTo>
                    <a:lnTo>
                      <a:pt x="382" y="443"/>
                    </a:lnTo>
                    <a:close/>
                  </a:path>
                </a:pathLst>
              </a:custGeom>
              <a:gradFill rotWithShape="0">
                <a:gsLst>
                  <a:gs pos="0">
                    <a:schemeClr val="accent1"/>
                  </a:gs>
                  <a:gs pos="100000">
                    <a:schemeClr val="accent1">
                      <a:gamma/>
                      <a:shade val="90980"/>
                      <a:invGamma/>
                    </a:schemeClr>
                  </a:gs>
                </a:gsLst>
                <a:path path="rect">
                  <a:fillToRect l="50000" t="50000" r="50000" b="50000"/>
                </a:path>
              </a:gradFill>
              <a:ln w="9525">
                <a:noFill/>
                <a:round/>
                <a:headEnd/>
                <a:tailEnd/>
              </a:ln>
            </p:spPr>
            <p:txBody>
              <a:bodyPr>
                <a:prstTxWarp prst="textNoShape">
                  <a:avLst/>
                </a:prstTxWarp>
              </a:bodyPr>
              <a:lstStyle/>
              <a:p>
                <a:pPr eaLnBrk="0" hangingPunct="0">
                  <a:defRPr/>
                </a:pPr>
                <a:endParaRPr lang="en-US" dirty="0">
                  <a:latin typeface="Times New Roman" pitchFamily="-110" charset="0"/>
                  <a:ea typeface="+mn-ea"/>
                  <a:cs typeface="+mn-cs"/>
                </a:endParaRPr>
              </a:p>
            </p:txBody>
          </p:sp>
          <p:sp>
            <p:nvSpPr>
              <p:cNvPr id="17" name="Freeform 23"/>
              <p:cNvSpPr>
                <a:spLocks/>
              </p:cNvSpPr>
              <p:nvPr/>
            </p:nvSpPr>
            <p:spPr bwMode="hidden">
              <a:xfrm>
                <a:off x="4037" y="3721"/>
                <a:ext cx="96" cy="30"/>
              </a:xfrm>
              <a:custGeom>
                <a:avLst/>
                <a:gdLst/>
                <a:ahLst/>
                <a:cxnLst>
                  <a:cxn ang="0">
                    <a:pos x="0" y="0"/>
                  </a:cxn>
                  <a:cxn ang="0">
                    <a:pos x="0" y="12"/>
                  </a:cxn>
                  <a:cxn ang="0">
                    <a:pos x="48" y="18"/>
                  </a:cxn>
                  <a:cxn ang="0">
                    <a:pos x="96" y="30"/>
                  </a:cxn>
                  <a:cxn ang="0">
                    <a:pos x="96" y="24"/>
                  </a:cxn>
                  <a:cxn ang="0">
                    <a:pos x="96" y="18"/>
                  </a:cxn>
                  <a:cxn ang="0">
                    <a:pos x="48" y="12"/>
                  </a:cxn>
                  <a:cxn ang="0">
                    <a:pos x="0" y="0"/>
                  </a:cxn>
                  <a:cxn ang="0">
                    <a:pos x="0" y="0"/>
                  </a:cxn>
                </a:cxnLst>
                <a:rect l="0" t="0" r="r" b="b"/>
                <a:pathLst>
                  <a:path w="96" h="30">
                    <a:moveTo>
                      <a:pt x="0" y="0"/>
                    </a:moveTo>
                    <a:lnTo>
                      <a:pt x="0" y="12"/>
                    </a:lnTo>
                    <a:lnTo>
                      <a:pt x="48" y="18"/>
                    </a:lnTo>
                    <a:lnTo>
                      <a:pt x="96" y="30"/>
                    </a:lnTo>
                    <a:lnTo>
                      <a:pt x="96" y="24"/>
                    </a:lnTo>
                    <a:lnTo>
                      <a:pt x="96" y="18"/>
                    </a:lnTo>
                    <a:lnTo>
                      <a:pt x="48" y="12"/>
                    </a:lnTo>
                    <a:lnTo>
                      <a:pt x="0" y="0"/>
                    </a:lnTo>
                    <a:lnTo>
                      <a:pt x="0" y="0"/>
                    </a:lnTo>
                    <a:close/>
                  </a:path>
                </a:pathLst>
              </a:custGeom>
              <a:gradFill rotWithShape="0">
                <a:gsLst>
                  <a:gs pos="0">
                    <a:schemeClr val="accent1"/>
                  </a:gs>
                  <a:gs pos="100000">
                    <a:schemeClr val="accent1">
                      <a:gamma/>
                      <a:shade val="87843"/>
                      <a:invGamma/>
                    </a:schemeClr>
                  </a:gs>
                </a:gsLst>
                <a:lin ang="0" scaled="1"/>
              </a:gradFill>
              <a:ln w="9525">
                <a:noFill/>
                <a:round/>
                <a:headEnd/>
                <a:tailEnd/>
              </a:ln>
            </p:spPr>
            <p:txBody>
              <a:bodyPr>
                <a:prstTxWarp prst="textNoShape">
                  <a:avLst/>
                </a:prstTxWarp>
              </a:bodyPr>
              <a:lstStyle/>
              <a:p>
                <a:pPr eaLnBrk="0" hangingPunct="0">
                  <a:defRPr/>
                </a:pPr>
                <a:endParaRPr lang="en-US" dirty="0">
                  <a:latin typeface="Times New Roman" pitchFamily="-110" charset="0"/>
                  <a:ea typeface="+mn-ea"/>
                  <a:cs typeface="+mn-cs"/>
                </a:endParaRPr>
              </a:p>
            </p:txBody>
          </p:sp>
          <p:sp>
            <p:nvSpPr>
              <p:cNvPr id="18" name="Freeform 24"/>
              <p:cNvSpPr>
                <a:spLocks/>
              </p:cNvSpPr>
              <p:nvPr/>
            </p:nvSpPr>
            <p:spPr bwMode="hidden">
              <a:xfrm>
                <a:off x="4175" y="4050"/>
                <a:ext cx="180" cy="132"/>
              </a:xfrm>
              <a:custGeom>
                <a:avLst/>
                <a:gdLst/>
                <a:ahLst/>
                <a:cxnLst>
                  <a:cxn ang="0">
                    <a:pos x="0" y="132"/>
                  </a:cxn>
                  <a:cxn ang="0">
                    <a:pos x="29" y="132"/>
                  </a:cxn>
                  <a:cxn ang="0">
                    <a:pos x="77" y="108"/>
                  </a:cxn>
                  <a:cxn ang="0">
                    <a:pos x="119" y="78"/>
                  </a:cxn>
                  <a:cxn ang="0">
                    <a:pos x="155" y="48"/>
                  </a:cxn>
                  <a:cxn ang="0">
                    <a:pos x="179" y="12"/>
                  </a:cxn>
                  <a:cxn ang="0">
                    <a:pos x="173" y="6"/>
                  </a:cxn>
                  <a:cxn ang="0">
                    <a:pos x="167" y="0"/>
                  </a:cxn>
                  <a:cxn ang="0">
                    <a:pos x="137" y="42"/>
                  </a:cxn>
                  <a:cxn ang="0">
                    <a:pos x="101" y="78"/>
                  </a:cxn>
                  <a:cxn ang="0">
                    <a:pos x="53" y="108"/>
                  </a:cxn>
                  <a:cxn ang="0">
                    <a:pos x="0" y="132"/>
                  </a:cxn>
                  <a:cxn ang="0">
                    <a:pos x="0" y="132"/>
                  </a:cxn>
                </a:cxnLst>
                <a:rect l="0" t="0" r="r" b="b"/>
                <a:pathLst>
                  <a:path w="179" h="132">
                    <a:moveTo>
                      <a:pt x="0" y="132"/>
                    </a:moveTo>
                    <a:lnTo>
                      <a:pt x="29" y="132"/>
                    </a:lnTo>
                    <a:lnTo>
                      <a:pt x="77" y="108"/>
                    </a:lnTo>
                    <a:lnTo>
                      <a:pt x="119" y="78"/>
                    </a:lnTo>
                    <a:lnTo>
                      <a:pt x="155" y="48"/>
                    </a:lnTo>
                    <a:lnTo>
                      <a:pt x="179" y="12"/>
                    </a:lnTo>
                    <a:lnTo>
                      <a:pt x="173" y="6"/>
                    </a:lnTo>
                    <a:lnTo>
                      <a:pt x="167" y="0"/>
                    </a:lnTo>
                    <a:lnTo>
                      <a:pt x="137" y="42"/>
                    </a:lnTo>
                    <a:lnTo>
                      <a:pt x="101" y="78"/>
                    </a:lnTo>
                    <a:lnTo>
                      <a:pt x="53" y="108"/>
                    </a:lnTo>
                    <a:lnTo>
                      <a:pt x="0" y="132"/>
                    </a:lnTo>
                    <a:lnTo>
                      <a:pt x="0" y="132"/>
                    </a:lnTo>
                    <a:close/>
                  </a:path>
                </a:pathLst>
              </a:custGeom>
              <a:gradFill rotWithShape="0">
                <a:gsLst>
                  <a:gs pos="0">
                    <a:schemeClr val="accent1"/>
                  </a:gs>
                  <a:gs pos="100000">
                    <a:schemeClr val="accent1">
                      <a:gamma/>
                      <a:shade val="87843"/>
                      <a:invGamma/>
                    </a:schemeClr>
                  </a:gs>
                </a:gsLst>
                <a:lin ang="18900000" scaled="1"/>
              </a:gradFill>
              <a:ln w="9525">
                <a:noFill/>
                <a:round/>
                <a:headEnd/>
                <a:tailEnd/>
              </a:ln>
            </p:spPr>
            <p:txBody>
              <a:bodyPr>
                <a:prstTxWarp prst="textNoShape">
                  <a:avLst/>
                </a:prstTxWarp>
              </a:bodyPr>
              <a:lstStyle/>
              <a:p>
                <a:pPr eaLnBrk="0" hangingPunct="0">
                  <a:defRPr/>
                </a:pPr>
                <a:endParaRPr lang="en-US" dirty="0">
                  <a:latin typeface="Times New Roman" pitchFamily="-110" charset="0"/>
                  <a:ea typeface="+mn-ea"/>
                  <a:cs typeface="+mn-cs"/>
                </a:endParaRPr>
              </a:p>
            </p:txBody>
          </p:sp>
          <p:sp>
            <p:nvSpPr>
              <p:cNvPr id="19" name="Freeform 25"/>
              <p:cNvSpPr>
                <a:spLocks/>
              </p:cNvSpPr>
              <p:nvPr/>
            </p:nvSpPr>
            <p:spPr bwMode="hidden">
              <a:xfrm>
                <a:off x="2585" y="3822"/>
                <a:ext cx="449" cy="186"/>
              </a:xfrm>
              <a:custGeom>
                <a:avLst/>
                <a:gdLst/>
                <a:ahLst/>
                <a:cxnLst>
                  <a:cxn ang="0">
                    <a:pos x="6" y="6"/>
                  </a:cxn>
                  <a:cxn ang="0">
                    <a:pos x="78" y="12"/>
                  </a:cxn>
                  <a:cxn ang="0">
                    <a:pos x="150" y="18"/>
                  </a:cxn>
                  <a:cxn ang="0">
                    <a:pos x="215" y="36"/>
                  </a:cxn>
                  <a:cxn ang="0">
                    <a:pos x="275" y="60"/>
                  </a:cxn>
                  <a:cxn ang="0">
                    <a:pos x="329" y="84"/>
                  </a:cxn>
                  <a:cxn ang="0">
                    <a:pos x="377" y="114"/>
                  </a:cxn>
                  <a:cxn ang="0">
                    <a:pos x="419" y="150"/>
                  </a:cxn>
                  <a:cxn ang="0">
                    <a:pos x="448" y="186"/>
                  </a:cxn>
                  <a:cxn ang="0">
                    <a:pos x="448" y="162"/>
                  </a:cxn>
                  <a:cxn ang="0">
                    <a:pos x="413" y="126"/>
                  </a:cxn>
                  <a:cxn ang="0">
                    <a:pos x="371" y="96"/>
                  </a:cxn>
                  <a:cxn ang="0">
                    <a:pos x="323" y="66"/>
                  </a:cxn>
                  <a:cxn ang="0">
                    <a:pos x="269" y="48"/>
                  </a:cxn>
                  <a:cxn ang="0">
                    <a:pos x="144" y="12"/>
                  </a:cxn>
                  <a:cxn ang="0">
                    <a:pos x="78" y="6"/>
                  </a:cxn>
                  <a:cxn ang="0">
                    <a:pos x="6" y="0"/>
                  </a:cxn>
                  <a:cxn ang="0">
                    <a:pos x="0" y="0"/>
                  </a:cxn>
                  <a:cxn ang="0">
                    <a:pos x="0" y="0"/>
                  </a:cxn>
                  <a:cxn ang="0">
                    <a:pos x="0" y="6"/>
                  </a:cxn>
                  <a:cxn ang="0">
                    <a:pos x="0" y="6"/>
                  </a:cxn>
                  <a:cxn ang="0">
                    <a:pos x="6" y="6"/>
                  </a:cxn>
                  <a:cxn ang="0">
                    <a:pos x="6" y="6"/>
                  </a:cxn>
                </a:cxnLst>
                <a:rect l="0" t="0" r="r" b="b"/>
                <a:pathLst>
                  <a:path w="448" h="186">
                    <a:moveTo>
                      <a:pt x="6" y="6"/>
                    </a:moveTo>
                    <a:lnTo>
                      <a:pt x="78" y="12"/>
                    </a:lnTo>
                    <a:lnTo>
                      <a:pt x="150" y="18"/>
                    </a:lnTo>
                    <a:lnTo>
                      <a:pt x="215" y="36"/>
                    </a:lnTo>
                    <a:lnTo>
                      <a:pt x="275" y="60"/>
                    </a:lnTo>
                    <a:lnTo>
                      <a:pt x="329" y="84"/>
                    </a:lnTo>
                    <a:lnTo>
                      <a:pt x="377" y="114"/>
                    </a:lnTo>
                    <a:lnTo>
                      <a:pt x="419" y="150"/>
                    </a:lnTo>
                    <a:lnTo>
                      <a:pt x="448" y="186"/>
                    </a:lnTo>
                    <a:lnTo>
                      <a:pt x="448" y="162"/>
                    </a:lnTo>
                    <a:lnTo>
                      <a:pt x="413" y="126"/>
                    </a:lnTo>
                    <a:lnTo>
                      <a:pt x="371" y="96"/>
                    </a:lnTo>
                    <a:lnTo>
                      <a:pt x="323" y="66"/>
                    </a:lnTo>
                    <a:lnTo>
                      <a:pt x="269" y="48"/>
                    </a:lnTo>
                    <a:lnTo>
                      <a:pt x="144" y="12"/>
                    </a:lnTo>
                    <a:lnTo>
                      <a:pt x="78" y="6"/>
                    </a:lnTo>
                    <a:lnTo>
                      <a:pt x="6" y="0"/>
                    </a:lnTo>
                    <a:lnTo>
                      <a:pt x="0" y="0"/>
                    </a:lnTo>
                    <a:lnTo>
                      <a:pt x="0" y="0"/>
                    </a:lnTo>
                    <a:lnTo>
                      <a:pt x="0" y="6"/>
                    </a:lnTo>
                    <a:lnTo>
                      <a:pt x="0" y="6"/>
                    </a:lnTo>
                    <a:lnTo>
                      <a:pt x="6" y="6"/>
                    </a:lnTo>
                    <a:lnTo>
                      <a:pt x="6" y="6"/>
                    </a:lnTo>
                    <a:close/>
                  </a:path>
                </a:pathLst>
              </a:custGeom>
              <a:gradFill rotWithShape="0">
                <a:gsLst>
                  <a:gs pos="0">
                    <a:schemeClr val="accent1">
                      <a:gamma/>
                      <a:shade val="90980"/>
                      <a:invGamma/>
                    </a:schemeClr>
                  </a:gs>
                  <a:gs pos="100000">
                    <a:schemeClr val="accent1"/>
                  </a:gs>
                </a:gsLst>
                <a:lin ang="5400000" scaled="1"/>
              </a:gradFill>
              <a:ln w="9525">
                <a:noFill/>
                <a:round/>
                <a:headEnd/>
                <a:tailEnd/>
              </a:ln>
            </p:spPr>
            <p:txBody>
              <a:bodyPr>
                <a:prstTxWarp prst="textNoShape">
                  <a:avLst/>
                </a:prstTxWarp>
              </a:bodyPr>
              <a:lstStyle/>
              <a:p>
                <a:pPr eaLnBrk="0" hangingPunct="0">
                  <a:defRPr/>
                </a:pPr>
                <a:endParaRPr lang="en-US" dirty="0">
                  <a:latin typeface="Times New Roman" pitchFamily="-110" charset="0"/>
                  <a:ea typeface="+mn-ea"/>
                  <a:cs typeface="+mn-cs"/>
                </a:endParaRPr>
              </a:p>
            </p:txBody>
          </p:sp>
          <p:sp>
            <p:nvSpPr>
              <p:cNvPr id="20" name="Freeform 26"/>
              <p:cNvSpPr>
                <a:spLocks/>
              </p:cNvSpPr>
              <p:nvPr/>
            </p:nvSpPr>
            <p:spPr bwMode="hidden">
              <a:xfrm>
                <a:off x="2142" y="3852"/>
                <a:ext cx="892" cy="462"/>
              </a:xfrm>
              <a:custGeom>
                <a:avLst/>
                <a:gdLst/>
                <a:ahLst/>
                <a:cxnLst>
                  <a:cxn ang="0">
                    <a:pos x="23" y="276"/>
                  </a:cxn>
                  <a:cxn ang="0">
                    <a:pos x="29" y="222"/>
                  </a:cxn>
                  <a:cxn ang="0">
                    <a:pos x="59" y="174"/>
                  </a:cxn>
                  <a:cxn ang="0">
                    <a:pos x="95" y="132"/>
                  </a:cxn>
                  <a:cxn ang="0">
                    <a:pos x="149" y="96"/>
                  </a:cxn>
                  <a:cxn ang="0">
                    <a:pos x="209" y="60"/>
                  </a:cxn>
                  <a:cxn ang="0">
                    <a:pos x="281" y="36"/>
                  </a:cxn>
                  <a:cxn ang="0">
                    <a:pos x="364" y="24"/>
                  </a:cxn>
                  <a:cxn ang="0">
                    <a:pos x="448" y="18"/>
                  </a:cxn>
                  <a:cxn ang="0">
                    <a:pos x="532" y="24"/>
                  </a:cxn>
                  <a:cxn ang="0">
                    <a:pos x="609" y="36"/>
                  </a:cxn>
                  <a:cxn ang="0">
                    <a:pos x="681" y="60"/>
                  </a:cxn>
                  <a:cxn ang="0">
                    <a:pos x="741" y="96"/>
                  </a:cxn>
                  <a:cxn ang="0">
                    <a:pos x="795" y="132"/>
                  </a:cxn>
                  <a:cxn ang="0">
                    <a:pos x="831" y="174"/>
                  </a:cxn>
                  <a:cxn ang="0">
                    <a:pos x="861" y="222"/>
                  </a:cxn>
                  <a:cxn ang="0">
                    <a:pos x="867" y="276"/>
                  </a:cxn>
                  <a:cxn ang="0">
                    <a:pos x="855" y="330"/>
                  </a:cxn>
                  <a:cxn ang="0">
                    <a:pos x="831" y="378"/>
                  </a:cxn>
                  <a:cxn ang="0">
                    <a:pos x="783" y="426"/>
                  </a:cxn>
                  <a:cxn ang="0">
                    <a:pos x="723" y="462"/>
                  </a:cxn>
                  <a:cxn ang="0">
                    <a:pos x="765" y="462"/>
                  </a:cxn>
                  <a:cxn ang="0">
                    <a:pos x="819" y="426"/>
                  </a:cxn>
                  <a:cxn ang="0">
                    <a:pos x="855" y="378"/>
                  </a:cxn>
                  <a:cxn ang="0">
                    <a:pos x="884" y="330"/>
                  </a:cxn>
                  <a:cxn ang="0">
                    <a:pos x="890" y="276"/>
                  </a:cxn>
                  <a:cxn ang="0">
                    <a:pos x="884" y="222"/>
                  </a:cxn>
                  <a:cxn ang="0">
                    <a:pos x="855" y="168"/>
                  </a:cxn>
                  <a:cxn ang="0">
                    <a:pos x="813" y="120"/>
                  </a:cxn>
                  <a:cxn ang="0">
                    <a:pos x="759" y="84"/>
                  </a:cxn>
                  <a:cxn ang="0">
                    <a:pos x="693" y="48"/>
                  </a:cxn>
                  <a:cxn ang="0">
                    <a:pos x="621" y="24"/>
                  </a:cxn>
                  <a:cxn ang="0">
                    <a:pos x="538" y="6"/>
                  </a:cxn>
                  <a:cxn ang="0">
                    <a:pos x="448" y="0"/>
                  </a:cxn>
                  <a:cxn ang="0">
                    <a:pos x="358" y="6"/>
                  </a:cxn>
                  <a:cxn ang="0">
                    <a:pos x="275" y="24"/>
                  </a:cxn>
                  <a:cxn ang="0">
                    <a:pos x="197" y="48"/>
                  </a:cxn>
                  <a:cxn ang="0">
                    <a:pos x="131" y="84"/>
                  </a:cxn>
                  <a:cxn ang="0">
                    <a:pos x="77" y="120"/>
                  </a:cxn>
                  <a:cxn ang="0">
                    <a:pos x="35" y="168"/>
                  </a:cxn>
                  <a:cxn ang="0">
                    <a:pos x="12" y="222"/>
                  </a:cxn>
                  <a:cxn ang="0">
                    <a:pos x="0" y="276"/>
                  </a:cxn>
                  <a:cxn ang="0">
                    <a:pos x="6" y="330"/>
                  </a:cxn>
                  <a:cxn ang="0">
                    <a:pos x="35" y="378"/>
                  </a:cxn>
                  <a:cxn ang="0">
                    <a:pos x="71" y="426"/>
                  </a:cxn>
                  <a:cxn ang="0">
                    <a:pos x="125" y="462"/>
                  </a:cxn>
                  <a:cxn ang="0">
                    <a:pos x="167" y="462"/>
                  </a:cxn>
                  <a:cxn ang="0">
                    <a:pos x="107" y="426"/>
                  </a:cxn>
                  <a:cxn ang="0">
                    <a:pos x="59" y="378"/>
                  </a:cxn>
                  <a:cxn ang="0">
                    <a:pos x="35" y="330"/>
                  </a:cxn>
                  <a:cxn ang="0">
                    <a:pos x="23" y="276"/>
                  </a:cxn>
                  <a:cxn ang="0">
                    <a:pos x="23" y="276"/>
                  </a:cxn>
                </a:cxnLst>
                <a:rect l="0" t="0" r="r" b="b"/>
                <a:pathLst>
                  <a:path w="890" h="462">
                    <a:moveTo>
                      <a:pt x="23" y="276"/>
                    </a:moveTo>
                    <a:lnTo>
                      <a:pt x="29" y="222"/>
                    </a:lnTo>
                    <a:lnTo>
                      <a:pt x="59" y="174"/>
                    </a:lnTo>
                    <a:lnTo>
                      <a:pt x="95" y="132"/>
                    </a:lnTo>
                    <a:lnTo>
                      <a:pt x="149" y="96"/>
                    </a:lnTo>
                    <a:lnTo>
                      <a:pt x="209" y="60"/>
                    </a:lnTo>
                    <a:lnTo>
                      <a:pt x="281" y="36"/>
                    </a:lnTo>
                    <a:lnTo>
                      <a:pt x="364" y="24"/>
                    </a:lnTo>
                    <a:lnTo>
                      <a:pt x="448" y="18"/>
                    </a:lnTo>
                    <a:lnTo>
                      <a:pt x="532" y="24"/>
                    </a:lnTo>
                    <a:lnTo>
                      <a:pt x="609" y="36"/>
                    </a:lnTo>
                    <a:lnTo>
                      <a:pt x="681" y="60"/>
                    </a:lnTo>
                    <a:lnTo>
                      <a:pt x="741" y="96"/>
                    </a:lnTo>
                    <a:lnTo>
                      <a:pt x="795" y="132"/>
                    </a:lnTo>
                    <a:lnTo>
                      <a:pt x="831" y="174"/>
                    </a:lnTo>
                    <a:lnTo>
                      <a:pt x="861" y="222"/>
                    </a:lnTo>
                    <a:lnTo>
                      <a:pt x="867" y="276"/>
                    </a:lnTo>
                    <a:lnTo>
                      <a:pt x="855" y="330"/>
                    </a:lnTo>
                    <a:lnTo>
                      <a:pt x="831" y="378"/>
                    </a:lnTo>
                    <a:lnTo>
                      <a:pt x="783" y="426"/>
                    </a:lnTo>
                    <a:lnTo>
                      <a:pt x="723" y="462"/>
                    </a:lnTo>
                    <a:lnTo>
                      <a:pt x="765" y="462"/>
                    </a:lnTo>
                    <a:lnTo>
                      <a:pt x="819" y="426"/>
                    </a:lnTo>
                    <a:lnTo>
                      <a:pt x="855" y="378"/>
                    </a:lnTo>
                    <a:lnTo>
                      <a:pt x="884" y="330"/>
                    </a:lnTo>
                    <a:lnTo>
                      <a:pt x="890" y="276"/>
                    </a:lnTo>
                    <a:lnTo>
                      <a:pt x="884" y="222"/>
                    </a:lnTo>
                    <a:lnTo>
                      <a:pt x="855" y="168"/>
                    </a:lnTo>
                    <a:lnTo>
                      <a:pt x="813" y="120"/>
                    </a:lnTo>
                    <a:lnTo>
                      <a:pt x="759" y="84"/>
                    </a:lnTo>
                    <a:lnTo>
                      <a:pt x="693" y="48"/>
                    </a:lnTo>
                    <a:lnTo>
                      <a:pt x="621" y="24"/>
                    </a:lnTo>
                    <a:lnTo>
                      <a:pt x="538" y="6"/>
                    </a:lnTo>
                    <a:lnTo>
                      <a:pt x="448" y="0"/>
                    </a:lnTo>
                    <a:lnTo>
                      <a:pt x="358" y="6"/>
                    </a:lnTo>
                    <a:lnTo>
                      <a:pt x="275" y="24"/>
                    </a:lnTo>
                    <a:lnTo>
                      <a:pt x="197" y="48"/>
                    </a:lnTo>
                    <a:lnTo>
                      <a:pt x="131" y="84"/>
                    </a:lnTo>
                    <a:lnTo>
                      <a:pt x="77" y="120"/>
                    </a:lnTo>
                    <a:lnTo>
                      <a:pt x="35" y="168"/>
                    </a:lnTo>
                    <a:lnTo>
                      <a:pt x="12" y="222"/>
                    </a:lnTo>
                    <a:lnTo>
                      <a:pt x="0" y="276"/>
                    </a:lnTo>
                    <a:lnTo>
                      <a:pt x="6" y="330"/>
                    </a:lnTo>
                    <a:lnTo>
                      <a:pt x="35" y="378"/>
                    </a:lnTo>
                    <a:lnTo>
                      <a:pt x="71" y="426"/>
                    </a:lnTo>
                    <a:lnTo>
                      <a:pt x="125" y="462"/>
                    </a:lnTo>
                    <a:lnTo>
                      <a:pt x="167" y="462"/>
                    </a:lnTo>
                    <a:lnTo>
                      <a:pt x="107" y="426"/>
                    </a:lnTo>
                    <a:lnTo>
                      <a:pt x="59" y="378"/>
                    </a:lnTo>
                    <a:lnTo>
                      <a:pt x="35" y="330"/>
                    </a:lnTo>
                    <a:lnTo>
                      <a:pt x="23" y="276"/>
                    </a:lnTo>
                    <a:lnTo>
                      <a:pt x="23" y="276"/>
                    </a:lnTo>
                    <a:close/>
                  </a:path>
                </a:pathLst>
              </a:custGeom>
              <a:gradFill rotWithShape="0">
                <a:gsLst>
                  <a:gs pos="0">
                    <a:schemeClr val="accent1"/>
                  </a:gs>
                  <a:gs pos="100000">
                    <a:schemeClr val="accent1">
                      <a:gamma/>
                      <a:shade val="84706"/>
                      <a:invGamma/>
                    </a:schemeClr>
                  </a:gs>
                </a:gsLst>
                <a:lin ang="2700000" scaled="1"/>
              </a:gradFill>
              <a:ln w="9525">
                <a:noFill/>
                <a:round/>
                <a:headEnd/>
                <a:tailEnd/>
              </a:ln>
            </p:spPr>
            <p:txBody>
              <a:bodyPr>
                <a:prstTxWarp prst="textNoShape">
                  <a:avLst/>
                </a:prstTxWarp>
              </a:bodyPr>
              <a:lstStyle/>
              <a:p>
                <a:pPr eaLnBrk="0" hangingPunct="0">
                  <a:defRPr/>
                </a:pPr>
                <a:endParaRPr lang="en-US" dirty="0">
                  <a:latin typeface="Times New Roman" pitchFamily="-110" charset="0"/>
                  <a:ea typeface="+mn-ea"/>
                  <a:cs typeface="+mn-cs"/>
                </a:endParaRPr>
              </a:p>
            </p:txBody>
          </p:sp>
          <p:sp>
            <p:nvSpPr>
              <p:cNvPr id="21" name="Freeform 27"/>
              <p:cNvSpPr>
                <a:spLocks/>
              </p:cNvSpPr>
              <p:nvPr/>
            </p:nvSpPr>
            <p:spPr bwMode="hidden">
              <a:xfrm>
                <a:off x="2082" y="3828"/>
                <a:ext cx="407" cy="486"/>
              </a:xfrm>
              <a:custGeom>
                <a:avLst/>
                <a:gdLst/>
                <a:ahLst/>
                <a:cxnLst>
                  <a:cxn ang="0">
                    <a:pos x="18" y="300"/>
                  </a:cxn>
                  <a:cxn ang="0">
                    <a:pos x="24" y="246"/>
                  </a:cxn>
                  <a:cxn ang="0">
                    <a:pos x="48" y="198"/>
                  </a:cxn>
                  <a:cxn ang="0">
                    <a:pos x="83" y="150"/>
                  </a:cxn>
                  <a:cxn ang="0">
                    <a:pos x="131" y="108"/>
                  </a:cxn>
                  <a:cxn ang="0">
                    <a:pos x="185" y="72"/>
                  </a:cxn>
                  <a:cxn ang="0">
                    <a:pos x="251" y="42"/>
                  </a:cxn>
                  <a:cxn ang="0">
                    <a:pos x="329" y="24"/>
                  </a:cxn>
                  <a:cxn ang="0">
                    <a:pos x="406" y="6"/>
                  </a:cxn>
                  <a:cxn ang="0">
                    <a:pos x="406" y="0"/>
                  </a:cxn>
                  <a:cxn ang="0">
                    <a:pos x="323" y="12"/>
                  </a:cxn>
                  <a:cxn ang="0">
                    <a:pos x="245" y="36"/>
                  </a:cxn>
                  <a:cxn ang="0">
                    <a:pos x="179" y="66"/>
                  </a:cxn>
                  <a:cxn ang="0">
                    <a:pos x="119" y="102"/>
                  </a:cxn>
                  <a:cxn ang="0">
                    <a:pos x="72" y="144"/>
                  </a:cxn>
                  <a:cxn ang="0">
                    <a:pos x="30" y="192"/>
                  </a:cxn>
                  <a:cxn ang="0">
                    <a:pos x="6" y="246"/>
                  </a:cxn>
                  <a:cxn ang="0">
                    <a:pos x="0" y="300"/>
                  </a:cxn>
                  <a:cxn ang="0">
                    <a:pos x="6" y="348"/>
                  </a:cxn>
                  <a:cxn ang="0">
                    <a:pos x="30" y="396"/>
                  </a:cxn>
                  <a:cxn ang="0">
                    <a:pos x="66" y="444"/>
                  </a:cxn>
                  <a:cxn ang="0">
                    <a:pos x="107" y="486"/>
                  </a:cxn>
                  <a:cxn ang="0">
                    <a:pos x="131" y="486"/>
                  </a:cxn>
                  <a:cxn ang="0">
                    <a:pos x="83" y="450"/>
                  </a:cxn>
                  <a:cxn ang="0">
                    <a:pos x="48" y="402"/>
                  </a:cxn>
                  <a:cxn ang="0">
                    <a:pos x="24" y="354"/>
                  </a:cxn>
                  <a:cxn ang="0">
                    <a:pos x="18" y="300"/>
                  </a:cxn>
                  <a:cxn ang="0">
                    <a:pos x="18" y="300"/>
                  </a:cxn>
                </a:cxnLst>
                <a:rect l="0" t="0" r="r" b="b"/>
                <a:pathLst>
                  <a:path w="406" h="486">
                    <a:moveTo>
                      <a:pt x="18" y="300"/>
                    </a:moveTo>
                    <a:lnTo>
                      <a:pt x="24" y="246"/>
                    </a:lnTo>
                    <a:lnTo>
                      <a:pt x="48" y="198"/>
                    </a:lnTo>
                    <a:lnTo>
                      <a:pt x="83" y="150"/>
                    </a:lnTo>
                    <a:lnTo>
                      <a:pt x="131" y="108"/>
                    </a:lnTo>
                    <a:lnTo>
                      <a:pt x="185" y="72"/>
                    </a:lnTo>
                    <a:lnTo>
                      <a:pt x="251" y="42"/>
                    </a:lnTo>
                    <a:lnTo>
                      <a:pt x="329" y="24"/>
                    </a:lnTo>
                    <a:lnTo>
                      <a:pt x="406" y="6"/>
                    </a:lnTo>
                    <a:lnTo>
                      <a:pt x="406" y="0"/>
                    </a:lnTo>
                    <a:lnTo>
                      <a:pt x="323" y="12"/>
                    </a:lnTo>
                    <a:lnTo>
                      <a:pt x="245" y="36"/>
                    </a:lnTo>
                    <a:lnTo>
                      <a:pt x="179" y="66"/>
                    </a:lnTo>
                    <a:lnTo>
                      <a:pt x="119" y="102"/>
                    </a:lnTo>
                    <a:lnTo>
                      <a:pt x="72" y="144"/>
                    </a:lnTo>
                    <a:lnTo>
                      <a:pt x="30" y="192"/>
                    </a:lnTo>
                    <a:lnTo>
                      <a:pt x="6" y="246"/>
                    </a:lnTo>
                    <a:lnTo>
                      <a:pt x="0" y="300"/>
                    </a:lnTo>
                    <a:lnTo>
                      <a:pt x="6" y="348"/>
                    </a:lnTo>
                    <a:lnTo>
                      <a:pt x="30" y="396"/>
                    </a:lnTo>
                    <a:lnTo>
                      <a:pt x="66" y="444"/>
                    </a:lnTo>
                    <a:lnTo>
                      <a:pt x="107" y="486"/>
                    </a:lnTo>
                    <a:lnTo>
                      <a:pt x="131" y="486"/>
                    </a:lnTo>
                    <a:lnTo>
                      <a:pt x="83" y="450"/>
                    </a:lnTo>
                    <a:lnTo>
                      <a:pt x="48" y="402"/>
                    </a:lnTo>
                    <a:lnTo>
                      <a:pt x="24" y="354"/>
                    </a:lnTo>
                    <a:lnTo>
                      <a:pt x="18" y="300"/>
                    </a:lnTo>
                    <a:lnTo>
                      <a:pt x="18" y="300"/>
                    </a:lnTo>
                    <a:close/>
                  </a:path>
                </a:pathLst>
              </a:custGeom>
              <a:gradFill rotWithShape="0">
                <a:gsLst>
                  <a:gs pos="0">
                    <a:schemeClr val="accent1"/>
                  </a:gs>
                  <a:gs pos="100000">
                    <a:schemeClr val="accent1">
                      <a:gamma/>
                      <a:shade val="90980"/>
                      <a:invGamma/>
                    </a:schemeClr>
                  </a:gs>
                </a:gsLst>
                <a:lin ang="0" scaled="1"/>
              </a:gradFill>
              <a:ln w="9525">
                <a:noFill/>
                <a:round/>
                <a:headEnd/>
                <a:tailEnd/>
              </a:ln>
            </p:spPr>
            <p:txBody>
              <a:bodyPr>
                <a:prstTxWarp prst="textNoShape">
                  <a:avLst/>
                </a:prstTxWarp>
              </a:bodyPr>
              <a:lstStyle/>
              <a:p>
                <a:pPr eaLnBrk="0" hangingPunct="0">
                  <a:defRPr/>
                </a:pPr>
                <a:endParaRPr lang="en-US" dirty="0">
                  <a:latin typeface="Times New Roman" pitchFamily="-110" charset="0"/>
                  <a:ea typeface="+mn-ea"/>
                  <a:cs typeface="+mn-cs"/>
                </a:endParaRPr>
              </a:p>
            </p:txBody>
          </p:sp>
          <p:sp>
            <p:nvSpPr>
              <p:cNvPr id="22" name="Freeform 28"/>
              <p:cNvSpPr>
                <a:spLocks/>
              </p:cNvSpPr>
              <p:nvPr/>
            </p:nvSpPr>
            <p:spPr bwMode="hidden">
              <a:xfrm>
                <a:off x="2987" y="4044"/>
                <a:ext cx="108" cy="252"/>
              </a:xfrm>
              <a:custGeom>
                <a:avLst/>
                <a:gdLst/>
                <a:ahLst/>
                <a:cxnLst>
                  <a:cxn ang="0">
                    <a:pos x="89" y="84"/>
                  </a:cxn>
                  <a:cxn ang="0">
                    <a:pos x="83" y="132"/>
                  </a:cxn>
                  <a:cxn ang="0">
                    <a:pos x="65" y="174"/>
                  </a:cxn>
                  <a:cxn ang="0">
                    <a:pos x="36" y="216"/>
                  </a:cxn>
                  <a:cxn ang="0">
                    <a:pos x="0" y="252"/>
                  </a:cxn>
                  <a:cxn ang="0">
                    <a:pos x="18" y="252"/>
                  </a:cxn>
                  <a:cxn ang="0">
                    <a:pos x="53" y="216"/>
                  </a:cxn>
                  <a:cxn ang="0">
                    <a:pos x="83" y="174"/>
                  </a:cxn>
                  <a:cxn ang="0">
                    <a:pos x="101" y="132"/>
                  </a:cxn>
                  <a:cxn ang="0">
                    <a:pos x="107" y="84"/>
                  </a:cxn>
                  <a:cxn ang="0">
                    <a:pos x="101" y="42"/>
                  </a:cxn>
                  <a:cxn ang="0">
                    <a:pos x="89" y="0"/>
                  </a:cxn>
                  <a:cxn ang="0">
                    <a:pos x="65" y="0"/>
                  </a:cxn>
                  <a:cxn ang="0">
                    <a:pos x="83" y="42"/>
                  </a:cxn>
                  <a:cxn ang="0">
                    <a:pos x="89" y="84"/>
                  </a:cxn>
                  <a:cxn ang="0">
                    <a:pos x="89" y="84"/>
                  </a:cxn>
                </a:cxnLst>
                <a:rect l="0" t="0" r="r" b="b"/>
                <a:pathLst>
                  <a:path w="107" h="252">
                    <a:moveTo>
                      <a:pt x="89" y="84"/>
                    </a:moveTo>
                    <a:lnTo>
                      <a:pt x="83" y="132"/>
                    </a:lnTo>
                    <a:lnTo>
                      <a:pt x="65" y="174"/>
                    </a:lnTo>
                    <a:lnTo>
                      <a:pt x="36" y="216"/>
                    </a:lnTo>
                    <a:lnTo>
                      <a:pt x="0" y="252"/>
                    </a:lnTo>
                    <a:lnTo>
                      <a:pt x="18" y="252"/>
                    </a:lnTo>
                    <a:lnTo>
                      <a:pt x="53" y="216"/>
                    </a:lnTo>
                    <a:lnTo>
                      <a:pt x="83" y="174"/>
                    </a:lnTo>
                    <a:lnTo>
                      <a:pt x="101" y="132"/>
                    </a:lnTo>
                    <a:lnTo>
                      <a:pt x="107" y="84"/>
                    </a:lnTo>
                    <a:lnTo>
                      <a:pt x="101" y="42"/>
                    </a:lnTo>
                    <a:lnTo>
                      <a:pt x="89" y="0"/>
                    </a:lnTo>
                    <a:lnTo>
                      <a:pt x="65" y="0"/>
                    </a:lnTo>
                    <a:lnTo>
                      <a:pt x="83" y="42"/>
                    </a:lnTo>
                    <a:lnTo>
                      <a:pt x="89" y="84"/>
                    </a:lnTo>
                    <a:lnTo>
                      <a:pt x="89" y="84"/>
                    </a:lnTo>
                    <a:close/>
                  </a:path>
                </a:pathLst>
              </a:custGeom>
              <a:gradFill rotWithShape="0">
                <a:gsLst>
                  <a:gs pos="0">
                    <a:schemeClr val="accent1"/>
                  </a:gs>
                  <a:gs pos="100000">
                    <a:schemeClr val="accent1">
                      <a:gamma/>
                      <a:shade val="81961"/>
                      <a:invGamma/>
                    </a:schemeClr>
                  </a:gs>
                </a:gsLst>
                <a:lin ang="5400000" scaled="1"/>
              </a:gradFill>
              <a:ln w="9525">
                <a:noFill/>
                <a:round/>
                <a:headEnd/>
                <a:tailEnd/>
              </a:ln>
            </p:spPr>
            <p:txBody>
              <a:bodyPr>
                <a:prstTxWarp prst="textNoShape">
                  <a:avLst/>
                </a:prstTxWarp>
              </a:bodyPr>
              <a:lstStyle/>
              <a:p>
                <a:pPr eaLnBrk="0" hangingPunct="0">
                  <a:defRPr/>
                </a:pPr>
                <a:endParaRPr lang="en-US" dirty="0">
                  <a:latin typeface="Times New Roman" pitchFamily="-110" charset="0"/>
                  <a:ea typeface="+mn-ea"/>
                  <a:cs typeface="+mn-cs"/>
                </a:endParaRPr>
              </a:p>
            </p:txBody>
          </p:sp>
          <p:sp>
            <p:nvSpPr>
              <p:cNvPr id="23" name="Freeform 29"/>
              <p:cNvSpPr>
                <a:spLocks/>
              </p:cNvSpPr>
              <p:nvPr/>
            </p:nvSpPr>
            <p:spPr bwMode="hidden">
              <a:xfrm>
                <a:off x="2068" y="3685"/>
                <a:ext cx="835" cy="150"/>
              </a:xfrm>
              <a:custGeom>
                <a:avLst/>
                <a:gdLst>
                  <a:gd name="T0" fmla="*/ 518 w 835"/>
                  <a:gd name="T1" fmla="*/ 18 h 150"/>
                  <a:gd name="T2" fmla="*/ 597 w 835"/>
                  <a:gd name="T3" fmla="*/ 24 h 150"/>
                  <a:gd name="T4" fmla="*/ 682 w 835"/>
                  <a:gd name="T5" fmla="*/ 30 h 150"/>
                  <a:gd name="T6" fmla="*/ 755 w 835"/>
                  <a:gd name="T7" fmla="*/ 42 h 150"/>
                  <a:gd name="T8" fmla="*/ 828 w 835"/>
                  <a:gd name="T9" fmla="*/ 60 h 150"/>
                  <a:gd name="T10" fmla="*/ 835 w 835"/>
                  <a:gd name="T11" fmla="*/ 42 h 150"/>
                  <a:gd name="T12" fmla="*/ 761 w 835"/>
                  <a:gd name="T13" fmla="*/ 24 h 150"/>
                  <a:gd name="T14" fmla="*/ 688 w 835"/>
                  <a:gd name="T15" fmla="*/ 12 h 150"/>
                  <a:gd name="T16" fmla="*/ 603 w 835"/>
                  <a:gd name="T17" fmla="*/ 6 h 150"/>
                  <a:gd name="T18" fmla="*/ 518 w 835"/>
                  <a:gd name="T19" fmla="*/ 0 h 150"/>
                  <a:gd name="T20" fmla="*/ 372 w 835"/>
                  <a:gd name="T21" fmla="*/ 12 h 150"/>
                  <a:gd name="T22" fmla="*/ 232 w 835"/>
                  <a:gd name="T23" fmla="*/ 36 h 150"/>
                  <a:gd name="T24" fmla="*/ 110 w 835"/>
                  <a:gd name="T25" fmla="*/ 78 h 150"/>
                  <a:gd name="T26" fmla="*/ 0 w 835"/>
                  <a:gd name="T27" fmla="*/ 132 h 150"/>
                  <a:gd name="T28" fmla="*/ 19 w 835"/>
                  <a:gd name="T29" fmla="*/ 150 h 150"/>
                  <a:gd name="T30" fmla="*/ 122 w 835"/>
                  <a:gd name="T31" fmla="*/ 96 h 150"/>
                  <a:gd name="T32" fmla="*/ 244 w 835"/>
                  <a:gd name="T33" fmla="*/ 54 h 150"/>
                  <a:gd name="T34" fmla="*/ 378 w 835"/>
                  <a:gd name="T35" fmla="*/ 30 h 150"/>
                  <a:gd name="T36" fmla="*/ 518 w 835"/>
                  <a:gd name="T37" fmla="*/ 18 h 150"/>
                  <a:gd name="T38" fmla="*/ 518 w 835"/>
                  <a:gd name="T39" fmla="*/ 18 h 150"/>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835" h="150">
                    <a:moveTo>
                      <a:pt x="518" y="18"/>
                    </a:moveTo>
                    <a:lnTo>
                      <a:pt x="597" y="24"/>
                    </a:lnTo>
                    <a:lnTo>
                      <a:pt x="682" y="30"/>
                    </a:lnTo>
                    <a:lnTo>
                      <a:pt x="755" y="42"/>
                    </a:lnTo>
                    <a:lnTo>
                      <a:pt x="828" y="60"/>
                    </a:lnTo>
                    <a:lnTo>
                      <a:pt x="835" y="42"/>
                    </a:lnTo>
                    <a:lnTo>
                      <a:pt x="761" y="24"/>
                    </a:lnTo>
                    <a:lnTo>
                      <a:pt x="688" y="12"/>
                    </a:lnTo>
                    <a:lnTo>
                      <a:pt x="603" y="6"/>
                    </a:lnTo>
                    <a:lnTo>
                      <a:pt x="518" y="0"/>
                    </a:lnTo>
                    <a:lnTo>
                      <a:pt x="372" y="12"/>
                    </a:lnTo>
                    <a:lnTo>
                      <a:pt x="232" y="36"/>
                    </a:lnTo>
                    <a:lnTo>
                      <a:pt x="110" y="78"/>
                    </a:lnTo>
                    <a:lnTo>
                      <a:pt x="0" y="132"/>
                    </a:lnTo>
                    <a:lnTo>
                      <a:pt x="19" y="150"/>
                    </a:lnTo>
                    <a:lnTo>
                      <a:pt x="122" y="96"/>
                    </a:lnTo>
                    <a:lnTo>
                      <a:pt x="244" y="54"/>
                    </a:lnTo>
                    <a:lnTo>
                      <a:pt x="378" y="30"/>
                    </a:lnTo>
                    <a:lnTo>
                      <a:pt x="518" y="18"/>
                    </a:lnTo>
                    <a:close/>
                  </a:path>
                </a:pathLst>
              </a:custGeom>
              <a:solidFill>
                <a:schemeClr val="accent1"/>
              </a:solidFill>
              <a:ln w="9525">
                <a:noFill/>
                <a:round/>
                <a:headEnd/>
                <a:tailEnd/>
              </a:ln>
            </p:spPr>
            <p:txBody>
              <a:bodyPr>
                <a:prstTxWarp prst="textNoShape">
                  <a:avLst/>
                </a:prstTxWarp>
              </a:bodyPr>
              <a:lstStyle/>
              <a:p>
                <a:endParaRPr lang="en-US" dirty="0"/>
              </a:p>
            </p:txBody>
          </p:sp>
          <p:sp>
            <p:nvSpPr>
              <p:cNvPr id="24" name="Freeform 30"/>
              <p:cNvSpPr>
                <a:spLocks/>
              </p:cNvSpPr>
              <p:nvPr/>
            </p:nvSpPr>
            <p:spPr bwMode="hidden">
              <a:xfrm>
                <a:off x="1867" y="3853"/>
                <a:ext cx="171" cy="461"/>
              </a:xfrm>
              <a:custGeom>
                <a:avLst/>
                <a:gdLst>
                  <a:gd name="T0" fmla="*/ 31 w 171"/>
                  <a:gd name="T1" fmla="*/ 263 h 461"/>
                  <a:gd name="T2" fmla="*/ 43 w 171"/>
                  <a:gd name="T3" fmla="*/ 191 h 461"/>
                  <a:gd name="T4" fmla="*/ 67 w 171"/>
                  <a:gd name="T5" fmla="*/ 131 h 461"/>
                  <a:gd name="T6" fmla="*/ 116 w 171"/>
                  <a:gd name="T7" fmla="*/ 72 h 461"/>
                  <a:gd name="T8" fmla="*/ 171 w 171"/>
                  <a:gd name="T9" fmla="*/ 18 h 461"/>
                  <a:gd name="T10" fmla="*/ 153 w 171"/>
                  <a:gd name="T11" fmla="*/ 0 h 461"/>
                  <a:gd name="T12" fmla="*/ 86 w 171"/>
                  <a:gd name="T13" fmla="*/ 60 h 461"/>
                  <a:gd name="T14" fmla="*/ 43 w 171"/>
                  <a:gd name="T15" fmla="*/ 120 h 461"/>
                  <a:gd name="T16" fmla="*/ 13 w 171"/>
                  <a:gd name="T17" fmla="*/ 191 h 461"/>
                  <a:gd name="T18" fmla="*/ 0 w 171"/>
                  <a:gd name="T19" fmla="*/ 263 h 461"/>
                  <a:gd name="T20" fmla="*/ 6 w 171"/>
                  <a:gd name="T21" fmla="*/ 317 h 461"/>
                  <a:gd name="T22" fmla="*/ 25 w 171"/>
                  <a:gd name="T23" fmla="*/ 365 h 461"/>
                  <a:gd name="T24" fmla="*/ 49 w 171"/>
                  <a:gd name="T25" fmla="*/ 413 h 461"/>
                  <a:gd name="T26" fmla="*/ 86 w 171"/>
                  <a:gd name="T27" fmla="*/ 461 h 461"/>
                  <a:gd name="T28" fmla="*/ 122 w 171"/>
                  <a:gd name="T29" fmla="*/ 461 h 461"/>
                  <a:gd name="T30" fmla="*/ 86 w 171"/>
                  <a:gd name="T31" fmla="*/ 413 h 461"/>
                  <a:gd name="T32" fmla="*/ 55 w 171"/>
                  <a:gd name="T33" fmla="*/ 365 h 461"/>
                  <a:gd name="T34" fmla="*/ 37 w 171"/>
                  <a:gd name="T35" fmla="*/ 317 h 461"/>
                  <a:gd name="T36" fmla="*/ 31 w 171"/>
                  <a:gd name="T37" fmla="*/ 263 h 461"/>
                  <a:gd name="T38" fmla="*/ 31 w 171"/>
                  <a:gd name="T39" fmla="*/ 263 h 461"/>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171" h="461">
                    <a:moveTo>
                      <a:pt x="31" y="263"/>
                    </a:moveTo>
                    <a:lnTo>
                      <a:pt x="43" y="191"/>
                    </a:lnTo>
                    <a:lnTo>
                      <a:pt x="67" y="131"/>
                    </a:lnTo>
                    <a:lnTo>
                      <a:pt x="116" y="72"/>
                    </a:lnTo>
                    <a:lnTo>
                      <a:pt x="171" y="18"/>
                    </a:lnTo>
                    <a:lnTo>
                      <a:pt x="153" y="0"/>
                    </a:lnTo>
                    <a:lnTo>
                      <a:pt x="86" y="60"/>
                    </a:lnTo>
                    <a:lnTo>
                      <a:pt x="43" y="120"/>
                    </a:lnTo>
                    <a:lnTo>
                      <a:pt x="13" y="191"/>
                    </a:lnTo>
                    <a:lnTo>
                      <a:pt x="0" y="263"/>
                    </a:lnTo>
                    <a:lnTo>
                      <a:pt x="6" y="317"/>
                    </a:lnTo>
                    <a:lnTo>
                      <a:pt x="25" y="365"/>
                    </a:lnTo>
                    <a:lnTo>
                      <a:pt x="49" y="413"/>
                    </a:lnTo>
                    <a:lnTo>
                      <a:pt x="86" y="461"/>
                    </a:lnTo>
                    <a:lnTo>
                      <a:pt x="122" y="461"/>
                    </a:lnTo>
                    <a:lnTo>
                      <a:pt x="86" y="413"/>
                    </a:lnTo>
                    <a:lnTo>
                      <a:pt x="55" y="365"/>
                    </a:lnTo>
                    <a:lnTo>
                      <a:pt x="37" y="317"/>
                    </a:lnTo>
                    <a:lnTo>
                      <a:pt x="31" y="263"/>
                    </a:lnTo>
                    <a:close/>
                  </a:path>
                </a:pathLst>
              </a:custGeom>
              <a:solidFill>
                <a:schemeClr val="accent1"/>
              </a:solidFill>
              <a:ln w="9525">
                <a:noFill/>
                <a:round/>
                <a:headEnd/>
                <a:tailEnd/>
              </a:ln>
            </p:spPr>
            <p:txBody>
              <a:bodyPr>
                <a:prstTxWarp prst="textNoShape">
                  <a:avLst/>
                </a:prstTxWarp>
              </a:bodyPr>
              <a:lstStyle/>
              <a:p>
                <a:endParaRPr lang="en-US" dirty="0"/>
              </a:p>
            </p:txBody>
          </p:sp>
          <p:sp>
            <p:nvSpPr>
              <p:cNvPr id="25" name="Freeform 31"/>
              <p:cNvSpPr>
                <a:spLocks/>
              </p:cNvSpPr>
              <p:nvPr/>
            </p:nvSpPr>
            <p:spPr bwMode="hidden">
              <a:xfrm>
                <a:off x="2951" y="3751"/>
                <a:ext cx="360" cy="563"/>
              </a:xfrm>
              <a:custGeom>
                <a:avLst/>
                <a:gdLst/>
                <a:ahLst/>
                <a:cxnLst>
                  <a:cxn ang="0">
                    <a:pos x="360" y="365"/>
                  </a:cxn>
                  <a:cxn ang="0">
                    <a:pos x="353" y="305"/>
                  </a:cxn>
                  <a:cxn ang="0">
                    <a:pos x="335" y="251"/>
                  </a:cxn>
                  <a:cxn ang="0">
                    <a:pos x="305" y="204"/>
                  </a:cxn>
                  <a:cxn ang="0">
                    <a:pos x="262" y="156"/>
                  </a:cxn>
                  <a:cxn ang="0">
                    <a:pos x="213" y="108"/>
                  </a:cxn>
                  <a:cxn ang="0">
                    <a:pos x="159" y="66"/>
                  </a:cxn>
                  <a:cxn ang="0">
                    <a:pos x="92" y="30"/>
                  </a:cxn>
                  <a:cxn ang="0">
                    <a:pos x="19" y="0"/>
                  </a:cxn>
                  <a:cxn ang="0">
                    <a:pos x="0" y="12"/>
                  </a:cxn>
                  <a:cxn ang="0">
                    <a:pos x="67" y="42"/>
                  </a:cxn>
                  <a:cxn ang="0">
                    <a:pos x="134" y="78"/>
                  </a:cxn>
                  <a:cxn ang="0">
                    <a:pos x="189" y="114"/>
                  </a:cxn>
                  <a:cxn ang="0">
                    <a:pos x="238" y="162"/>
                  </a:cxn>
                  <a:cxn ang="0">
                    <a:pos x="274" y="210"/>
                  </a:cxn>
                  <a:cxn ang="0">
                    <a:pos x="299" y="257"/>
                  </a:cxn>
                  <a:cxn ang="0">
                    <a:pos x="317" y="311"/>
                  </a:cxn>
                  <a:cxn ang="0">
                    <a:pos x="323" y="365"/>
                  </a:cxn>
                  <a:cxn ang="0">
                    <a:pos x="317" y="419"/>
                  </a:cxn>
                  <a:cxn ang="0">
                    <a:pos x="299" y="467"/>
                  </a:cxn>
                  <a:cxn ang="0">
                    <a:pos x="274" y="515"/>
                  </a:cxn>
                  <a:cxn ang="0">
                    <a:pos x="238" y="563"/>
                  </a:cxn>
                  <a:cxn ang="0">
                    <a:pos x="268" y="563"/>
                  </a:cxn>
                  <a:cxn ang="0">
                    <a:pos x="311" y="515"/>
                  </a:cxn>
                  <a:cxn ang="0">
                    <a:pos x="335" y="467"/>
                  </a:cxn>
                  <a:cxn ang="0">
                    <a:pos x="353" y="419"/>
                  </a:cxn>
                  <a:cxn ang="0">
                    <a:pos x="360" y="365"/>
                  </a:cxn>
                  <a:cxn ang="0">
                    <a:pos x="360" y="365"/>
                  </a:cxn>
                </a:cxnLst>
                <a:rect l="0" t="0" r="r" b="b"/>
                <a:pathLst>
                  <a:path w="360" h="563">
                    <a:moveTo>
                      <a:pt x="360" y="365"/>
                    </a:moveTo>
                    <a:lnTo>
                      <a:pt x="353" y="305"/>
                    </a:lnTo>
                    <a:lnTo>
                      <a:pt x="335" y="251"/>
                    </a:lnTo>
                    <a:lnTo>
                      <a:pt x="305" y="204"/>
                    </a:lnTo>
                    <a:lnTo>
                      <a:pt x="262" y="156"/>
                    </a:lnTo>
                    <a:lnTo>
                      <a:pt x="213" y="108"/>
                    </a:lnTo>
                    <a:lnTo>
                      <a:pt x="159" y="66"/>
                    </a:lnTo>
                    <a:lnTo>
                      <a:pt x="92" y="30"/>
                    </a:lnTo>
                    <a:lnTo>
                      <a:pt x="19" y="0"/>
                    </a:lnTo>
                    <a:lnTo>
                      <a:pt x="0" y="12"/>
                    </a:lnTo>
                    <a:lnTo>
                      <a:pt x="67" y="42"/>
                    </a:lnTo>
                    <a:lnTo>
                      <a:pt x="134" y="78"/>
                    </a:lnTo>
                    <a:lnTo>
                      <a:pt x="189" y="114"/>
                    </a:lnTo>
                    <a:lnTo>
                      <a:pt x="238" y="162"/>
                    </a:lnTo>
                    <a:lnTo>
                      <a:pt x="274" y="210"/>
                    </a:lnTo>
                    <a:lnTo>
                      <a:pt x="299" y="257"/>
                    </a:lnTo>
                    <a:lnTo>
                      <a:pt x="317" y="311"/>
                    </a:lnTo>
                    <a:lnTo>
                      <a:pt x="323" y="365"/>
                    </a:lnTo>
                    <a:lnTo>
                      <a:pt x="317" y="419"/>
                    </a:lnTo>
                    <a:lnTo>
                      <a:pt x="299" y="467"/>
                    </a:lnTo>
                    <a:lnTo>
                      <a:pt x="274" y="515"/>
                    </a:lnTo>
                    <a:lnTo>
                      <a:pt x="238" y="563"/>
                    </a:lnTo>
                    <a:lnTo>
                      <a:pt x="268" y="563"/>
                    </a:lnTo>
                    <a:lnTo>
                      <a:pt x="311" y="515"/>
                    </a:lnTo>
                    <a:lnTo>
                      <a:pt x="335" y="467"/>
                    </a:lnTo>
                    <a:lnTo>
                      <a:pt x="353" y="419"/>
                    </a:lnTo>
                    <a:lnTo>
                      <a:pt x="360" y="365"/>
                    </a:lnTo>
                    <a:lnTo>
                      <a:pt x="360" y="365"/>
                    </a:lnTo>
                    <a:close/>
                  </a:path>
                </a:pathLst>
              </a:custGeom>
              <a:gradFill rotWithShape="0">
                <a:gsLst>
                  <a:gs pos="0">
                    <a:schemeClr val="accent1"/>
                  </a:gs>
                  <a:gs pos="100000">
                    <a:schemeClr val="accent1">
                      <a:gamma/>
                      <a:shade val="87843"/>
                      <a:invGamma/>
                    </a:schemeClr>
                  </a:gs>
                </a:gsLst>
                <a:lin ang="5400000" scaled="1"/>
              </a:gradFill>
              <a:ln w="9525">
                <a:noFill/>
                <a:round/>
                <a:headEnd/>
                <a:tailEnd/>
              </a:ln>
            </p:spPr>
            <p:txBody>
              <a:bodyPr>
                <a:prstTxWarp prst="textNoShape">
                  <a:avLst/>
                </a:prstTxWarp>
              </a:bodyPr>
              <a:lstStyle/>
              <a:p>
                <a:pPr eaLnBrk="0" hangingPunct="0">
                  <a:defRPr/>
                </a:pPr>
                <a:endParaRPr lang="en-US" dirty="0">
                  <a:latin typeface="Times New Roman" pitchFamily="-110" charset="0"/>
                  <a:ea typeface="+mn-ea"/>
                  <a:cs typeface="+mn-cs"/>
                </a:endParaRPr>
              </a:p>
            </p:txBody>
          </p:sp>
          <p:sp>
            <p:nvSpPr>
              <p:cNvPr id="26" name="Freeform 32"/>
              <p:cNvSpPr>
                <a:spLocks/>
              </p:cNvSpPr>
              <p:nvPr/>
            </p:nvSpPr>
            <p:spPr bwMode="hidden">
              <a:xfrm>
                <a:off x="2318" y="3631"/>
                <a:ext cx="1078" cy="425"/>
              </a:xfrm>
              <a:custGeom>
                <a:avLst/>
                <a:gdLst/>
                <a:ahLst/>
                <a:cxnLst>
                  <a:cxn ang="0">
                    <a:pos x="1053" y="425"/>
                  </a:cxn>
                  <a:cxn ang="0">
                    <a:pos x="1078" y="419"/>
                  </a:cxn>
                  <a:cxn ang="0">
                    <a:pos x="1066" y="377"/>
                  </a:cxn>
                  <a:cxn ang="0">
                    <a:pos x="1047" y="336"/>
                  </a:cxn>
                  <a:cxn ang="0">
                    <a:pos x="986" y="252"/>
                  </a:cxn>
                  <a:cxn ang="0">
                    <a:pos x="907" y="180"/>
                  </a:cxn>
                  <a:cxn ang="0">
                    <a:pos x="810" y="120"/>
                  </a:cxn>
                  <a:cxn ang="0">
                    <a:pos x="694" y="72"/>
                  </a:cxn>
                  <a:cxn ang="0">
                    <a:pos x="560" y="30"/>
                  </a:cxn>
                  <a:cxn ang="0">
                    <a:pos x="420" y="6"/>
                  </a:cxn>
                  <a:cxn ang="0">
                    <a:pos x="268" y="0"/>
                  </a:cxn>
                  <a:cxn ang="0">
                    <a:pos x="134" y="6"/>
                  </a:cxn>
                  <a:cxn ang="0">
                    <a:pos x="0" y="24"/>
                  </a:cxn>
                  <a:cxn ang="0">
                    <a:pos x="12" y="36"/>
                  </a:cxn>
                  <a:cxn ang="0">
                    <a:pos x="134" y="18"/>
                  </a:cxn>
                  <a:cxn ang="0">
                    <a:pos x="268" y="12"/>
                  </a:cxn>
                  <a:cxn ang="0">
                    <a:pos x="420" y="18"/>
                  </a:cxn>
                  <a:cxn ang="0">
                    <a:pos x="554" y="42"/>
                  </a:cxn>
                  <a:cxn ang="0">
                    <a:pos x="682" y="84"/>
                  </a:cxn>
                  <a:cxn ang="0">
                    <a:pos x="798" y="132"/>
                  </a:cxn>
                  <a:cxn ang="0">
                    <a:pos x="895" y="192"/>
                  </a:cxn>
                  <a:cxn ang="0">
                    <a:pos x="968" y="264"/>
                  </a:cxn>
                  <a:cxn ang="0">
                    <a:pos x="999" y="300"/>
                  </a:cxn>
                  <a:cxn ang="0">
                    <a:pos x="1023" y="342"/>
                  </a:cxn>
                  <a:cxn ang="0">
                    <a:pos x="1041" y="383"/>
                  </a:cxn>
                  <a:cxn ang="0">
                    <a:pos x="1053" y="425"/>
                  </a:cxn>
                  <a:cxn ang="0">
                    <a:pos x="1053" y="425"/>
                  </a:cxn>
                </a:cxnLst>
                <a:rect l="0" t="0" r="r" b="b"/>
                <a:pathLst>
                  <a:path w="1078" h="425">
                    <a:moveTo>
                      <a:pt x="1053" y="425"/>
                    </a:moveTo>
                    <a:lnTo>
                      <a:pt x="1078" y="419"/>
                    </a:lnTo>
                    <a:lnTo>
                      <a:pt x="1066" y="377"/>
                    </a:lnTo>
                    <a:lnTo>
                      <a:pt x="1047" y="336"/>
                    </a:lnTo>
                    <a:lnTo>
                      <a:pt x="986" y="252"/>
                    </a:lnTo>
                    <a:lnTo>
                      <a:pt x="907" y="180"/>
                    </a:lnTo>
                    <a:lnTo>
                      <a:pt x="810" y="120"/>
                    </a:lnTo>
                    <a:lnTo>
                      <a:pt x="694" y="72"/>
                    </a:lnTo>
                    <a:lnTo>
                      <a:pt x="560" y="30"/>
                    </a:lnTo>
                    <a:lnTo>
                      <a:pt x="420" y="6"/>
                    </a:lnTo>
                    <a:lnTo>
                      <a:pt x="268" y="0"/>
                    </a:lnTo>
                    <a:lnTo>
                      <a:pt x="134" y="6"/>
                    </a:lnTo>
                    <a:lnTo>
                      <a:pt x="0" y="24"/>
                    </a:lnTo>
                    <a:lnTo>
                      <a:pt x="12" y="36"/>
                    </a:lnTo>
                    <a:lnTo>
                      <a:pt x="134" y="18"/>
                    </a:lnTo>
                    <a:lnTo>
                      <a:pt x="268" y="12"/>
                    </a:lnTo>
                    <a:lnTo>
                      <a:pt x="420" y="18"/>
                    </a:lnTo>
                    <a:lnTo>
                      <a:pt x="554" y="42"/>
                    </a:lnTo>
                    <a:lnTo>
                      <a:pt x="682" y="84"/>
                    </a:lnTo>
                    <a:lnTo>
                      <a:pt x="798" y="132"/>
                    </a:lnTo>
                    <a:lnTo>
                      <a:pt x="895" y="192"/>
                    </a:lnTo>
                    <a:lnTo>
                      <a:pt x="968" y="264"/>
                    </a:lnTo>
                    <a:lnTo>
                      <a:pt x="999" y="300"/>
                    </a:lnTo>
                    <a:lnTo>
                      <a:pt x="1023" y="342"/>
                    </a:lnTo>
                    <a:lnTo>
                      <a:pt x="1041" y="383"/>
                    </a:lnTo>
                    <a:lnTo>
                      <a:pt x="1053" y="425"/>
                    </a:lnTo>
                    <a:lnTo>
                      <a:pt x="1053" y="425"/>
                    </a:lnTo>
                    <a:close/>
                  </a:path>
                </a:pathLst>
              </a:custGeom>
              <a:gradFill rotWithShape="0">
                <a:gsLst>
                  <a:gs pos="0">
                    <a:schemeClr val="accent1"/>
                  </a:gs>
                  <a:gs pos="100000">
                    <a:schemeClr val="accent1">
                      <a:gamma/>
                      <a:shade val="87843"/>
                      <a:invGamma/>
                    </a:schemeClr>
                  </a:gs>
                </a:gsLst>
                <a:lin ang="5400000" scaled="1"/>
              </a:gradFill>
              <a:ln w="9525">
                <a:noFill/>
                <a:round/>
                <a:headEnd/>
                <a:tailEnd/>
              </a:ln>
            </p:spPr>
            <p:txBody>
              <a:bodyPr>
                <a:prstTxWarp prst="textNoShape">
                  <a:avLst/>
                </a:prstTxWarp>
              </a:bodyPr>
              <a:lstStyle/>
              <a:p>
                <a:pPr eaLnBrk="0" hangingPunct="0">
                  <a:defRPr/>
                </a:pPr>
                <a:endParaRPr lang="en-US" dirty="0">
                  <a:latin typeface="Times New Roman" pitchFamily="-110" charset="0"/>
                  <a:ea typeface="+mn-ea"/>
                  <a:cs typeface="+mn-cs"/>
                </a:endParaRPr>
              </a:p>
            </p:txBody>
          </p:sp>
          <p:sp>
            <p:nvSpPr>
              <p:cNvPr id="27" name="Freeform 33"/>
              <p:cNvSpPr>
                <a:spLocks/>
              </p:cNvSpPr>
              <p:nvPr/>
            </p:nvSpPr>
            <p:spPr bwMode="hidden">
              <a:xfrm>
                <a:off x="3304" y="4080"/>
                <a:ext cx="98" cy="234"/>
              </a:xfrm>
              <a:custGeom>
                <a:avLst/>
                <a:gdLst/>
                <a:ahLst/>
                <a:cxnLst>
                  <a:cxn ang="0">
                    <a:pos x="0" y="234"/>
                  </a:cxn>
                  <a:cxn ang="0">
                    <a:pos x="25" y="234"/>
                  </a:cxn>
                  <a:cxn ang="0">
                    <a:pos x="55" y="186"/>
                  </a:cxn>
                  <a:cxn ang="0">
                    <a:pos x="80" y="138"/>
                  </a:cxn>
                  <a:cxn ang="0">
                    <a:pos x="92" y="90"/>
                  </a:cxn>
                  <a:cxn ang="0">
                    <a:pos x="98" y="36"/>
                  </a:cxn>
                  <a:cxn ang="0">
                    <a:pos x="98" y="0"/>
                  </a:cxn>
                  <a:cxn ang="0">
                    <a:pos x="74" y="0"/>
                  </a:cxn>
                  <a:cxn ang="0">
                    <a:pos x="74" y="36"/>
                  </a:cxn>
                  <a:cxn ang="0">
                    <a:pos x="67" y="90"/>
                  </a:cxn>
                  <a:cxn ang="0">
                    <a:pos x="55" y="138"/>
                  </a:cxn>
                  <a:cxn ang="0">
                    <a:pos x="31" y="186"/>
                  </a:cxn>
                  <a:cxn ang="0">
                    <a:pos x="0" y="234"/>
                  </a:cxn>
                  <a:cxn ang="0">
                    <a:pos x="0" y="234"/>
                  </a:cxn>
                </a:cxnLst>
                <a:rect l="0" t="0" r="r" b="b"/>
                <a:pathLst>
                  <a:path w="98" h="234">
                    <a:moveTo>
                      <a:pt x="0" y="234"/>
                    </a:moveTo>
                    <a:lnTo>
                      <a:pt x="25" y="234"/>
                    </a:lnTo>
                    <a:lnTo>
                      <a:pt x="55" y="186"/>
                    </a:lnTo>
                    <a:lnTo>
                      <a:pt x="80" y="138"/>
                    </a:lnTo>
                    <a:lnTo>
                      <a:pt x="92" y="90"/>
                    </a:lnTo>
                    <a:lnTo>
                      <a:pt x="98" y="36"/>
                    </a:lnTo>
                    <a:lnTo>
                      <a:pt x="98" y="0"/>
                    </a:lnTo>
                    <a:lnTo>
                      <a:pt x="74" y="0"/>
                    </a:lnTo>
                    <a:lnTo>
                      <a:pt x="74" y="36"/>
                    </a:lnTo>
                    <a:lnTo>
                      <a:pt x="67" y="90"/>
                    </a:lnTo>
                    <a:lnTo>
                      <a:pt x="55" y="138"/>
                    </a:lnTo>
                    <a:lnTo>
                      <a:pt x="31" y="186"/>
                    </a:lnTo>
                    <a:lnTo>
                      <a:pt x="0" y="234"/>
                    </a:lnTo>
                    <a:lnTo>
                      <a:pt x="0" y="234"/>
                    </a:lnTo>
                    <a:close/>
                  </a:path>
                </a:pathLst>
              </a:custGeom>
              <a:gradFill rotWithShape="0">
                <a:gsLst>
                  <a:gs pos="0">
                    <a:schemeClr val="accent1"/>
                  </a:gs>
                  <a:gs pos="100000">
                    <a:schemeClr val="accent1">
                      <a:gamma/>
                      <a:shade val="87843"/>
                      <a:invGamma/>
                    </a:schemeClr>
                  </a:gs>
                </a:gsLst>
                <a:lin ang="5400000" scaled="1"/>
              </a:gradFill>
              <a:ln w="9525">
                <a:noFill/>
                <a:round/>
                <a:headEnd/>
                <a:tailEnd/>
              </a:ln>
            </p:spPr>
            <p:txBody>
              <a:bodyPr>
                <a:prstTxWarp prst="textNoShape">
                  <a:avLst/>
                </a:prstTxWarp>
              </a:bodyPr>
              <a:lstStyle/>
              <a:p>
                <a:pPr eaLnBrk="0" hangingPunct="0">
                  <a:defRPr/>
                </a:pPr>
                <a:endParaRPr lang="en-US" dirty="0">
                  <a:latin typeface="Times New Roman" pitchFamily="-110" charset="0"/>
                  <a:ea typeface="+mn-ea"/>
                  <a:cs typeface="+mn-cs"/>
                </a:endParaRPr>
              </a:p>
            </p:txBody>
          </p:sp>
          <p:sp>
            <p:nvSpPr>
              <p:cNvPr id="28" name="Freeform 34"/>
              <p:cNvSpPr>
                <a:spLocks/>
              </p:cNvSpPr>
              <p:nvPr/>
            </p:nvSpPr>
            <p:spPr bwMode="hidden">
              <a:xfrm>
                <a:off x="1776" y="3673"/>
                <a:ext cx="481" cy="641"/>
              </a:xfrm>
              <a:custGeom>
                <a:avLst/>
                <a:gdLst>
                  <a:gd name="T0" fmla="*/ 18 w 481"/>
                  <a:gd name="T1" fmla="*/ 443 h 641"/>
                  <a:gd name="T2" fmla="*/ 24 w 481"/>
                  <a:gd name="T3" fmla="*/ 371 h 641"/>
                  <a:gd name="T4" fmla="*/ 55 w 481"/>
                  <a:gd name="T5" fmla="*/ 305 h 641"/>
                  <a:gd name="T6" fmla="*/ 91 w 481"/>
                  <a:gd name="T7" fmla="*/ 246 h 641"/>
                  <a:gd name="T8" fmla="*/ 146 w 481"/>
                  <a:gd name="T9" fmla="*/ 186 h 641"/>
                  <a:gd name="T10" fmla="*/ 213 w 481"/>
                  <a:gd name="T11" fmla="*/ 132 h 641"/>
                  <a:gd name="T12" fmla="*/ 292 w 481"/>
                  <a:gd name="T13" fmla="*/ 84 h 641"/>
                  <a:gd name="T14" fmla="*/ 384 w 481"/>
                  <a:gd name="T15" fmla="*/ 48 h 641"/>
                  <a:gd name="T16" fmla="*/ 481 w 481"/>
                  <a:gd name="T17" fmla="*/ 12 h 641"/>
                  <a:gd name="T18" fmla="*/ 457 w 481"/>
                  <a:gd name="T19" fmla="*/ 0 h 641"/>
                  <a:gd name="T20" fmla="*/ 359 w 481"/>
                  <a:gd name="T21" fmla="*/ 36 h 641"/>
                  <a:gd name="T22" fmla="*/ 274 w 481"/>
                  <a:gd name="T23" fmla="*/ 78 h 641"/>
                  <a:gd name="T24" fmla="*/ 195 w 481"/>
                  <a:gd name="T25" fmla="*/ 126 h 641"/>
                  <a:gd name="T26" fmla="*/ 128 w 481"/>
                  <a:gd name="T27" fmla="*/ 180 h 641"/>
                  <a:gd name="T28" fmla="*/ 73 w 481"/>
                  <a:gd name="T29" fmla="*/ 240 h 641"/>
                  <a:gd name="T30" fmla="*/ 37 w 481"/>
                  <a:gd name="T31" fmla="*/ 305 h 641"/>
                  <a:gd name="T32" fmla="*/ 6 w 481"/>
                  <a:gd name="T33" fmla="*/ 371 h 641"/>
                  <a:gd name="T34" fmla="*/ 0 w 481"/>
                  <a:gd name="T35" fmla="*/ 443 h 641"/>
                  <a:gd name="T36" fmla="*/ 6 w 481"/>
                  <a:gd name="T37" fmla="*/ 497 h 641"/>
                  <a:gd name="T38" fmla="*/ 18 w 481"/>
                  <a:gd name="T39" fmla="*/ 545 h 641"/>
                  <a:gd name="T40" fmla="*/ 43 w 481"/>
                  <a:gd name="T41" fmla="*/ 593 h 641"/>
                  <a:gd name="T42" fmla="*/ 73 w 481"/>
                  <a:gd name="T43" fmla="*/ 641 h 641"/>
                  <a:gd name="T44" fmla="*/ 97 w 481"/>
                  <a:gd name="T45" fmla="*/ 641 h 641"/>
                  <a:gd name="T46" fmla="*/ 67 w 481"/>
                  <a:gd name="T47" fmla="*/ 593 h 641"/>
                  <a:gd name="T48" fmla="*/ 43 w 481"/>
                  <a:gd name="T49" fmla="*/ 545 h 641"/>
                  <a:gd name="T50" fmla="*/ 24 w 481"/>
                  <a:gd name="T51" fmla="*/ 497 h 641"/>
                  <a:gd name="T52" fmla="*/ 18 w 481"/>
                  <a:gd name="T53" fmla="*/ 443 h 641"/>
                  <a:gd name="T54" fmla="*/ 18 w 481"/>
                  <a:gd name="T55" fmla="*/ 443 h 641"/>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481" h="641">
                    <a:moveTo>
                      <a:pt x="18" y="443"/>
                    </a:moveTo>
                    <a:lnTo>
                      <a:pt x="24" y="371"/>
                    </a:lnTo>
                    <a:lnTo>
                      <a:pt x="55" y="305"/>
                    </a:lnTo>
                    <a:lnTo>
                      <a:pt x="91" y="246"/>
                    </a:lnTo>
                    <a:lnTo>
                      <a:pt x="146" y="186"/>
                    </a:lnTo>
                    <a:lnTo>
                      <a:pt x="213" y="132"/>
                    </a:lnTo>
                    <a:lnTo>
                      <a:pt x="292" y="84"/>
                    </a:lnTo>
                    <a:lnTo>
                      <a:pt x="384" y="48"/>
                    </a:lnTo>
                    <a:lnTo>
                      <a:pt x="481" y="12"/>
                    </a:lnTo>
                    <a:lnTo>
                      <a:pt x="457" y="0"/>
                    </a:lnTo>
                    <a:lnTo>
                      <a:pt x="359" y="36"/>
                    </a:lnTo>
                    <a:lnTo>
                      <a:pt x="274" y="78"/>
                    </a:lnTo>
                    <a:lnTo>
                      <a:pt x="195" y="126"/>
                    </a:lnTo>
                    <a:lnTo>
                      <a:pt x="128" y="180"/>
                    </a:lnTo>
                    <a:lnTo>
                      <a:pt x="73" y="240"/>
                    </a:lnTo>
                    <a:lnTo>
                      <a:pt x="37" y="305"/>
                    </a:lnTo>
                    <a:lnTo>
                      <a:pt x="6" y="371"/>
                    </a:lnTo>
                    <a:lnTo>
                      <a:pt x="0" y="443"/>
                    </a:lnTo>
                    <a:lnTo>
                      <a:pt x="6" y="497"/>
                    </a:lnTo>
                    <a:lnTo>
                      <a:pt x="18" y="545"/>
                    </a:lnTo>
                    <a:lnTo>
                      <a:pt x="43" y="593"/>
                    </a:lnTo>
                    <a:lnTo>
                      <a:pt x="73" y="641"/>
                    </a:lnTo>
                    <a:lnTo>
                      <a:pt x="97" y="641"/>
                    </a:lnTo>
                    <a:lnTo>
                      <a:pt x="67" y="593"/>
                    </a:lnTo>
                    <a:lnTo>
                      <a:pt x="43" y="545"/>
                    </a:lnTo>
                    <a:lnTo>
                      <a:pt x="24" y="497"/>
                    </a:lnTo>
                    <a:lnTo>
                      <a:pt x="18" y="443"/>
                    </a:lnTo>
                    <a:close/>
                  </a:path>
                </a:pathLst>
              </a:custGeom>
              <a:solidFill>
                <a:schemeClr val="accent1"/>
              </a:solidFill>
              <a:ln w="9525">
                <a:noFill/>
                <a:round/>
                <a:headEnd/>
                <a:tailEnd/>
              </a:ln>
            </p:spPr>
            <p:txBody>
              <a:bodyPr>
                <a:prstTxWarp prst="textNoShape">
                  <a:avLst/>
                </a:prstTxWarp>
              </a:bodyPr>
              <a:lstStyle/>
              <a:p>
                <a:endParaRPr lang="en-US" dirty="0"/>
              </a:p>
            </p:txBody>
          </p:sp>
          <p:sp>
            <p:nvSpPr>
              <p:cNvPr id="29" name="Freeform 35"/>
              <p:cNvSpPr>
                <a:spLocks noEditPoints="1"/>
              </p:cNvSpPr>
              <p:nvPr/>
            </p:nvSpPr>
            <p:spPr bwMode="hidden">
              <a:xfrm>
                <a:off x="4200" y="3402"/>
                <a:ext cx="1201" cy="731"/>
              </a:xfrm>
              <a:custGeom>
                <a:avLst/>
                <a:gdLst/>
                <a:ahLst/>
                <a:cxnLst>
                  <a:cxn ang="0">
                    <a:pos x="484" y="6"/>
                  </a:cxn>
                  <a:cxn ang="0">
                    <a:pos x="263" y="60"/>
                  </a:cxn>
                  <a:cxn ang="0">
                    <a:pos x="101" y="162"/>
                  </a:cxn>
                  <a:cxn ang="0">
                    <a:pos x="12" y="294"/>
                  </a:cxn>
                  <a:cxn ang="0">
                    <a:pos x="0" y="366"/>
                  </a:cxn>
                  <a:cxn ang="0">
                    <a:pos x="12" y="437"/>
                  </a:cxn>
                  <a:cxn ang="0">
                    <a:pos x="101" y="569"/>
                  </a:cxn>
                  <a:cxn ang="0">
                    <a:pos x="263" y="671"/>
                  </a:cxn>
                  <a:cxn ang="0">
                    <a:pos x="484" y="725"/>
                  </a:cxn>
                  <a:cxn ang="0">
                    <a:pos x="723" y="725"/>
                  </a:cxn>
                  <a:cxn ang="0">
                    <a:pos x="938" y="671"/>
                  </a:cxn>
                  <a:cxn ang="0">
                    <a:pos x="1100" y="569"/>
                  </a:cxn>
                  <a:cxn ang="0">
                    <a:pos x="1189" y="437"/>
                  </a:cxn>
                  <a:cxn ang="0">
                    <a:pos x="1201" y="366"/>
                  </a:cxn>
                  <a:cxn ang="0">
                    <a:pos x="1189" y="294"/>
                  </a:cxn>
                  <a:cxn ang="0">
                    <a:pos x="1100" y="162"/>
                  </a:cxn>
                  <a:cxn ang="0">
                    <a:pos x="938" y="60"/>
                  </a:cxn>
                  <a:cxn ang="0">
                    <a:pos x="723" y="6"/>
                  </a:cxn>
                  <a:cxn ang="0">
                    <a:pos x="604" y="0"/>
                  </a:cxn>
                  <a:cxn ang="0">
                    <a:pos x="490" y="701"/>
                  </a:cxn>
                  <a:cxn ang="0">
                    <a:pos x="287" y="647"/>
                  </a:cxn>
                  <a:cxn ang="0">
                    <a:pos x="131" y="557"/>
                  </a:cxn>
                  <a:cxn ang="0">
                    <a:pos x="48" y="437"/>
                  </a:cxn>
                  <a:cxn ang="0">
                    <a:pos x="36" y="366"/>
                  </a:cxn>
                  <a:cxn ang="0">
                    <a:pos x="48" y="300"/>
                  </a:cxn>
                  <a:cxn ang="0">
                    <a:pos x="131" y="174"/>
                  </a:cxn>
                  <a:cxn ang="0">
                    <a:pos x="287" y="84"/>
                  </a:cxn>
                  <a:cxn ang="0">
                    <a:pos x="490" y="30"/>
                  </a:cxn>
                  <a:cxn ang="0">
                    <a:pos x="717" y="30"/>
                  </a:cxn>
                  <a:cxn ang="0">
                    <a:pos x="920" y="84"/>
                  </a:cxn>
                  <a:cxn ang="0">
                    <a:pos x="1070" y="174"/>
                  </a:cxn>
                  <a:cxn ang="0">
                    <a:pos x="1153" y="300"/>
                  </a:cxn>
                  <a:cxn ang="0">
                    <a:pos x="1153" y="437"/>
                  </a:cxn>
                  <a:cxn ang="0">
                    <a:pos x="1070" y="557"/>
                  </a:cxn>
                  <a:cxn ang="0">
                    <a:pos x="920" y="647"/>
                  </a:cxn>
                  <a:cxn ang="0">
                    <a:pos x="717" y="701"/>
                  </a:cxn>
                  <a:cxn ang="0">
                    <a:pos x="604" y="707"/>
                  </a:cxn>
                </a:cxnLst>
                <a:rect l="0" t="0" r="r" b="b"/>
                <a:pathLst>
                  <a:path w="1201" h="731">
                    <a:moveTo>
                      <a:pt x="604" y="0"/>
                    </a:moveTo>
                    <a:lnTo>
                      <a:pt x="484" y="6"/>
                    </a:lnTo>
                    <a:lnTo>
                      <a:pt x="370" y="30"/>
                    </a:lnTo>
                    <a:lnTo>
                      <a:pt x="263" y="60"/>
                    </a:lnTo>
                    <a:lnTo>
                      <a:pt x="179" y="108"/>
                    </a:lnTo>
                    <a:lnTo>
                      <a:pt x="101" y="162"/>
                    </a:lnTo>
                    <a:lnTo>
                      <a:pt x="48" y="222"/>
                    </a:lnTo>
                    <a:lnTo>
                      <a:pt x="12" y="294"/>
                    </a:lnTo>
                    <a:lnTo>
                      <a:pt x="6" y="330"/>
                    </a:lnTo>
                    <a:lnTo>
                      <a:pt x="0" y="366"/>
                    </a:lnTo>
                    <a:lnTo>
                      <a:pt x="6" y="401"/>
                    </a:lnTo>
                    <a:lnTo>
                      <a:pt x="12" y="437"/>
                    </a:lnTo>
                    <a:lnTo>
                      <a:pt x="48" y="509"/>
                    </a:lnTo>
                    <a:lnTo>
                      <a:pt x="101" y="569"/>
                    </a:lnTo>
                    <a:lnTo>
                      <a:pt x="179" y="623"/>
                    </a:lnTo>
                    <a:lnTo>
                      <a:pt x="263" y="671"/>
                    </a:lnTo>
                    <a:lnTo>
                      <a:pt x="370" y="701"/>
                    </a:lnTo>
                    <a:lnTo>
                      <a:pt x="484" y="725"/>
                    </a:lnTo>
                    <a:lnTo>
                      <a:pt x="604" y="731"/>
                    </a:lnTo>
                    <a:lnTo>
                      <a:pt x="723" y="725"/>
                    </a:lnTo>
                    <a:lnTo>
                      <a:pt x="837" y="701"/>
                    </a:lnTo>
                    <a:lnTo>
                      <a:pt x="938" y="671"/>
                    </a:lnTo>
                    <a:lnTo>
                      <a:pt x="1028" y="623"/>
                    </a:lnTo>
                    <a:lnTo>
                      <a:pt x="1100" y="569"/>
                    </a:lnTo>
                    <a:lnTo>
                      <a:pt x="1153" y="509"/>
                    </a:lnTo>
                    <a:lnTo>
                      <a:pt x="1189" y="437"/>
                    </a:lnTo>
                    <a:lnTo>
                      <a:pt x="1201" y="401"/>
                    </a:lnTo>
                    <a:lnTo>
                      <a:pt x="1201" y="366"/>
                    </a:lnTo>
                    <a:lnTo>
                      <a:pt x="1201" y="330"/>
                    </a:lnTo>
                    <a:lnTo>
                      <a:pt x="1189" y="294"/>
                    </a:lnTo>
                    <a:lnTo>
                      <a:pt x="1153" y="222"/>
                    </a:lnTo>
                    <a:lnTo>
                      <a:pt x="1100" y="162"/>
                    </a:lnTo>
                    <a:lnTo>
                      <a:pt x="1028" y="108"/>
                    </a:lnTo>
                    <a:lnTo>
                      <a:pt x="938" y="60"/>
                    </a:lnTo>
                    <a:lnTo>
                      <a:pt x="837" y="30"/>
                    </a:lnTo>
                    <a:lnTo>
                      <a:pt x="723" y="6"/>
                    </a:lnTo>
                    <a:lnTo>
                      <a:pt x="604" y="0"/>
                    </a:lnTo>
                    <a:lnTo>
                      <a:pt x="604" y="0"/>
                    </a:lnTo>
                    <a:close/>
                    <a:moveTo>
                      <a:pt x="604" y="707"/>
                    </a:moveTo>
                    <a:lnTo>
                      <a:pt x="490" y="701"/>
                    </a:lnTo>
                    <a:lnTo>
                      <a:pt x="382" y="683"/>
                    </a:lnTo>
                    <a:lnTo>
                      <a:pt x="287" y="647"/>
                    </a:lnTo>
                    <a:lnTo>
                      <a:pt x="203" y="611"/>
                    </a:lnTo>
                    <a:lnTo>
                      <a:pt x="131" y="557"/>
                    </a:lnTo>
                    <a:lnTo>
                      <a:pt x="83" y="497"/>
                    </a:lnTo>
                    <a:lnTo>
                      <a:pt x="48" y="437"/>
                    </a:lnTo>
                    <a:lnTo>
                      <a:pt x="42" y="401"/>
                    </a:lnTo>
                    <a:lnTo>
                      <a:pt x="36" y="366"/>
                    </a:lnTo>
                    <a:lnTo>
                      <a:pt x="42" y="330"/>
                    </a:lnTo>
                    <a:lnTo>
                      <a:pt x="48" y="300"/>
                    </a:lnTo>
                    <a:lnTo>
                      <a:pt x="83" y="234"/>
                    </a:lnTo>
                    <a:lnTo>
                      <a:pt x="131" y="174"/>
                    </a:lnTo>
                    <a:lnTo>
                      <a:pt x="203" y="126"/>
                    </a:lnTo>
                    <a:lnTo>
                      <a:pt x="287" y="84"/>
                    </a:lnTo>
                    <a:lnTo>
                      <a:pt x="382" y="54"/>
                    </a:lnTo>
                    <a:lnTo>
                      <a:pt x="490" y="30"/>
                    </a:lnTo>
                    <a:lnTo>
                      <a:pt x="604" y="24"/>
                    </a:lnTo>
                    <a:lnTo>
                      <a:pt x="717" y="30"/>
                    </a:lnTo>
                    <a:lnTo>
                      <a:pt x="825" y="54"/>
                    </a:lnTo>
                    <a:lnTo>
                      <a:pt x="920" y="84"/>
                    </a:lnTo>
                    <a:lnTo>
                      <a:pt x="1004" y="126"/>
                    </a:lnTo>
                    <a:lnTo>
                      <a:pt x="1070" y="174"/>
                    </a:lnTo>
                    <a:lnTo>
                      <a:pt x="1124" y="234"/>
                    </a:lnTo>
                    <a:lnTo>
                      <a:pt x="1153" y="300"/>
                    </a:lnTo>
                    <a:lnTo>
                      <a:pt x="1165" y="366"/>
                    </a:lnTo>
                    <a:lnTo>
                      <a:pt x="1153" y="437"/>
                    </a:lnTo>
                    <a:lnTo>
                      <a:pt x="1124" y="497"/>
                    </a:lnTo>
                    <a:lnTo>
                      <a:pt x="1070" y="557"/>
                    </a:lnTo>
                    <a:lnTo>
                      <a:pt x="1004" y="611"/>
                    </a:lnTo>
                    <a:lnTo>
                      <a:pt x="920" y="647"/>
                    </a:lnTo>
                    <a:lnTo>
                      <a:pt x="825" y="683"/>
                    </a:lnTo>
                    <a:lnTo>
                      <a:pt x="717" y="701"/>
                    </a:lnTo>
                    <a:lnTo>
                      <a:pt x="604" y="707"/>
                    </a:lnTo>
                    <a:lnTo>
                      <a:pt x="604" y="707"/>
                    </a:lnTo>
                    <a:close/>
                  </a:path>
                </a:pathLst>
              </a:custGeom>
              <a:gradFill rotWithShape="0">
                <a:gsLst>
                  <a:gs pos="0">
                    <a:schemeClr val="accent1">
                      <a:gamma/>
                      <a:tint val="96863"/>
                      <a:invGamma/>
                    </a:schemeClr>
                  </a:gs>
                  <a:gs pos="100000">
                    <a:schemeClr val="accent1"/>
                  </a:gs>
                </a:gsLst>
                <a:lin ang="5400000" scaled="1"/>
              </a:gradFill>
              <a:ln w="9525">
                <a:noFill/>
                <a:round/>
                <a:headEnd/>
                <a:tailEnd/>
              </a:ln>
            </p:spPr>
            <p:txBody>
              <a:bodyPr>
                <a:prstTxWarp prst="textNoShape">
                  <a:avLst/>
                </a:prstTxWarp>
              </a:bodyPr>
              <a:lstStyle/>
              <a:p>
                <a:pPr eaLnBrk="0" hangingPunct="0">
                  <a:defRPr/>
                </a:pPr>
                <a:endParaRPr lang="en-US" dirty="0">
                  <a:latin typeface="Times New Roman" pitchFamily="-110" charset="0"/>
                  <a:ea typeface="+mn-ea"/>
                  <a:cs typeface="+mn-cs"/>
                </a:endParaRPr>
              </a:p>
            </p:txBody>
          </p:sp>
          <p:sp>
            <p:nvSpPr>
              <p:cNvPr id="30" name="Freeform 36"/>
              <p:cNvSpPr>
                <a:spLocks/>
              </p:cNvSpPr>
              <p:nvPr/>
            </p:nvSpPr>
            <p:spPr bwMode="hidden">
              <a:xfrm>
                <a:off x="4128" y="3366"/>
                <a:ext cx="544" cy="737"/>
              </a:xfrm>
              <a:custGeom>
                <a:avLst/>
                <a:gdLst/>
                <a:ahLst/>
                <a:cxnLst>
                  <a:cxn ang="0">
                    <a:pos x="24" y="402"/>
                  </a:cxn>
                  <a:cxn ang="0">
                    <a:pos x="36" y="330"/>
                  </a:cxn>
                  <a:cxn ang="0">
                    <a:pos x="66" y="264"/>
                  </a:cxn>
                  <a:cxn ang="0">
                    <a:pos x="108" y="204"/>
                  </a:cxn>
                  <a:cxn ang="0">
                    <a:pos x="173" y="150"/>
                  </a:cxn>
                  <a:cxn ang="0">
                    <a:pos x="251" y="102"/>
                  </a:cxn>
                  <a:cxn ang="0">
                    <a:pos x="335" y="60"/>
                  </a:cxn>
                  <a:cxn ang="0">
                    <a:pos x="436" y="30"/>
                  </a:cxn>
                  <a:cxn ang="0">
                    <a:pos x="544" y="12"/>
                  </a:cxn>
                  <a:cxn ang="0">
                    <a:pos x="544" y="0"/>
                  </a:cxn>
                  <a:cxn ang="0">
                    <a:pos x="430" y="18"/>
                  </a:cxn>
                  <a:cxn ang="0">
                    <a:pos x="329" y="48"/>
                  </a:cxn>
                  <a:cxn ang="0">
                    <a:pos x="233" y="90"/>
                  </a:cxn>
                  <a:cxn ang="0">
                    <a:pos x="155" y="138"/>
                  </a:cxn>
                  <a:cxn ang="0">
                    <a:pos x="90" y="198"/>
                  </a:cxn>
                  <a:cxn ang="0">
                    <a:pos x="42" y="258"/>
                  </a:cxn>
                  <a:cxn ang="0">
                    <a:pos x="12" y="330"/>
                  </a:cxn>
                  <a:cxn ang="0">
                    <a:pos x="0" y="402"/>
                  </a:cxn>
                  <a:cxn ang="0">
                    <a:pos x="6" y="455"/>
                  </a:cxn>
                  <a:cxn ang="0">
                    <a:pos x="18" y="503"/>
                  </a:cxn>
                  <a:cxn ang="0">
                    <a:pos x="42" y="545"/>
                  </a:cxn>
                  <a:cxn ang="0">
                    <a:pos x="78" y="593"/>
                  </a:cxn>
                  <a:cxn ang="0">
                    <a:pos x="114" y="635"/>
                  </a:cxn>
                  <a:cxn ang="0">
                    <a:pos x="161" y="671"/>
                  </a:cxn>
                  <a:cxn ang="0">
                    <a:pos x="221" y="707"/>
                  </a:cxn>
                  <a:cxn ang="0">
                    <a:pos x="281" y="737"/>
                  </a:cxn>
                  <a:cxn ang="0">
                    <a:pos x="323" y="737"/>
                  </a:cxn>
                  <a:cxn ang="0">
                    <a:pos x="257" y="707"/>
                  </a:cxn>
                  <a:cxn ang="0">
                    <a:pos x="203" y="671"/>
                  </a:cxn>
                  <a:cxn ang="0">
                    <a:pos x="149" y="635"/>
                  </a:cxn>
                  <a:cxn ang="0">
                    <a:pos x="108" y="593"/>
                  </a:cxn>
                  <a:cxn ang="0">
                    <a:pos x="72" y="551"/>
                  </a:cxn>
                  <a:cxn ang="0">
                    <a:pos x="48" y="503"/>
                  </a:cxn>
                  <a:cxn ang="0">
                    <a:pos x="30" y="455"/>
                  </a:cxn>
                  <a:cxn ang="0">
                    <a:pos x="24" y="402"/>
                  </a:cxn>
                  <a:cxn ang="0">
                    <a:pos x="24" y="402"/>
                  </a:cxn>
                </a:cxnLst>
                <a:rect l="0" t="0" r="r" b="b"/>
                <a:pathLst>
                  <a:path w="544" h="737">
                    <a:moveTo>
                      <a:pt x="24" y="402"/>
                    </a:moveTo>
                    <a:lnTo>
                      <a:pt x="36" y="330"/>
                    </a:lnTo>
                    <a:lnTo>
                      <a:pt x="66" y="264"/>
                    </a:lnTo>
                    <a:lnTo>
                      <a:pt x="108" y="204"/>
                    </a:lnTo>
                    <a:lnTo>
                      <a:pt x="173" y="150"/>
                    </a:lnTo>
                    <a:lnTo>
                      <a:pt x="251" y="102"/>
                    </a:lnTo>
                    <a:lnTo>
                      <a:pt x="335" y="60"/>
                    </a:lnTo>
                    <a:lnTo>
                      <a:pt x="436" y="30"/>
                    </a:lnTo>
                    <a:lnTo>
                      <a:pt x="544" y="12"/>
                    </a:lnTo>
                    <a:lnTo>
                      <a:pt x="544" y="0"/>
                    </a:lnTo>
                    <a:lnTo>
                      <a:pt x="430" y="18"/>
                    </a:lnTo>
                    <a:lnTo>
                      <a:pt x="329" y="48"/>
                    </a:lnTo>
                    <a:lnTo>
                      <a:pt x="233" y="90"/>
                    </a:lnTo>
                    <a:lnTo>
                      <a:pt x="155" y="138"/>
                    </a:lnTo>
                    <a:lnTo>
                      <a:pt x="90" y="198"/>
                    </a:lnTo>
                    <a:lnTo>
                      <a:pt x="42" y="258"/>
                    </a:lnTo>
                    <a:lnTo>
                      <a:pt x="12" y="330"/>
                    </a:lnTo>
                    <a:lnTo>
                      <a:pt x="0" y="402"/>
                    </a:lnTo>
                    <a:lnTo>
                      <a:pt x="6" y="455"/>
                    </a:lnTo>
                    <a:lnTo>
                      <a:pt x="18" y="503"/>
                    </a:lnTo>
                    <a:lnTo>
                      <a:pt x="42" y="545"/>
                    </a:lnTo>
                    <a:lnTo>
                      <a:pt x="78" y="593"/>
                    </a:lnTo>
                    <a:lnTo>
                      <a:pt x="114" y="635"/>
                    </a:lnTo>
                    <a:lnTo>
                      <a:pt x="161" y="671"/>
                    </a:lnTo>
                    <a:lnTo>
                      <a:pt x="221" y="707"/>
                    </a:lnTo>
                    <a:lnTo>
                      <a:pt x="281" y="737"/>
                    </a:lnTo>
                    <a:lnTo>
                      <a:pt x="323" y="737"/>
                    </a:lnTo>
                    <a:lnTo>
                      <a:pt x="257" y="707"/>
                    </a:lnTo>
                    <a:lnTo>
                      <a:pt x="203" y="671"/>
                    </a:lnTo>
                    <a:lnTo>
                      <a:pt x="149" y="635"/>
                    </a:lnTo>
                    <a:lnTo>
                      <a:pt x="108" y="593"/>
                    </a:lnTo>
                    <a:lnTo>
                      <a:pt x="72" y="551"/>
                    </a:lnTo>
                    <a:lnTo>
                      <a:pt x="48" y="503"/>
                    </a:lnTo>
                    <a:lnTo>
                      <a:pt x="30" y="455"/>
                    </a:lnTo>
                    <a:lnTo>
                      <a:pt x="24" y="402"/>
                    </a:lnTo>
                    <a:lnTo>
                      <a:pt x="24" y="402"/>
                    </a:lnTo>
                    <a:close/>
                  </a:path>
                </a:pathLst>
              </a:custGeom>
              <a:gradFill rotWithShape="0">
                <a:gsLst>
                  <a:gs pos="0">
                    <a:schemeClr val="accent1">
                      <a:gamma/>
                      <a:tint val="96863"/>
                      <a:invGamma/>
                    </a:schemeClr>
                  </a:gs>
                  <a:gs pos="100000">
                    <a:schemeClr val="accent1"/>
                  </a:gs>
                </a:gsLst>
                <a:lin ang="5400000" scaled="1"/>
              </a:gradFill>
              <a:ln w="9525">
                <a:noFill/>
                <a:round/>
                <a:headEnd/>
                <a:tailEnd/>
              </a:ln>
            </p:spPr>
            <p:txBody>
              <a:bodyPr>
                <a:prstTxWarp prst="textNoShape">
                  <a:avLst/>
                </a:prstTxWarp>
              </a:bodyPr>
              <a:lstStyle/>
              <a:p>
                <a:pPr eaLnBrk="0" hangingPunct="0">
                  <a:defRPr/>
                </a:pPr>
                <a:endParaRPr lang="en-US" dirty="0">
                  <a:latin typeface="Times New Roman" pitchFamily="-110" charset="0"/>
                  <a:ea typeface="+mn-ea"/>
                  <a:cs typeface="+mn-cs"/>
                </a:endParaRPr>
              </a:p>
            </p:txBody>
          </p:sp>
          <p:sp>
            <p:nvSpPr>
              <p:cNvPr id="31" name="Freeform 37"/>
              <p:cNvSpPr>
                <a:spLocks/>
              </p:cNvSpPr>
              <p:nvPr/>
            </p:nvSpPr>
            <p:spPr bwMode="hidden">
              <a:xfrm>
                <a:off x="4792" y="3360"/>
                <a:ext cx="609" cy="252"/>
              </a:xfrm>
              <a:custGeom>
                <a:avLst/>
                <a:gdLst/>
                <a:ahLst/>
                <a:cxnLst>
                  <a:cxn ang="0">
                    <a:pos x="12" y="12"/>
                  </a:cxn>
                  <a:cxn ang="0">
                    <a:pos x="113" y="18"/>
                  </a:cxn>
                  <a:cxn ang="0">
                    <a:pos x="203" y="30"/>
                  </a:cxn>
                  <a:cxn ang="0">
                    <a:pos x="292" y="48"/>
                  </a:cxn>
                  <a:cxn ang="0">
                    <a:pos x="376" y="78"/>
                  </a:cxn>
                  <a:cxn ang="0">
                    <a:pos x="448" y="114"/>
                  </a:cxn>
                  <a:cxn ang="0">
                    <a:pos x="514" y="156"/>
                  </a:cxn>
                  <a:cxn ang="0">
                    <a:pos x="567" y="198"/>
                  </a:cxn>
                  <a:cxn ang="0">
                    <a:pos x="609" y="252"/>
                  </a:cxn>
                  <a:cxn ang="0">
                    <a:pos x="609" y="216"/>
                  </a:cxn>
                  <a:cxn ang="0">
                    <a:pos x="561" y="168"/>
                  </a:cxn>
                  <a:cxn ang="0">
                    <a:pos x="502" y="126"/>
                  </a:cxn>
                  <a:cxn ang="0">
                    <a:pos x="436" y="90"/>
                  </a:cxn>
                  <a:cxn ang="0">
                    <a:pos x="364" y="60"/>
                  </a:cxn>
                  <a:cxn ang="0">
                    <a:pos x="286" y="36"/>
                  </a:cxn>
                  <a:cxn ang="0">
                    <a:pos x="197" y="18"/>
                  </a:cxn>
                  <a:cxn ang="0">
                    <a:pos x="107" y="6"/>
                  </a:cxn>
                  <a:cxn ang="0">
                    <a:pos x="12" y="0"/>
                  </a:cxn>
                  <a:cxn ang="0">
                    <a:pos x="6" y="0"/>
                  </a:cxn>
                  <a:cxn ang="0">
                    <a:pos x="0" y="0"/>
                  </a:cxn>
                  <a:cxn ang="0">
                    <a:pos x="0" y="12"/>
                  </a:cxn>
                  <a:cxn ang="0">
                    <a:pos x="6" y="12"/>
                  </a:cxn>
                  <a:cxn ang="0">
                    <a:pos x="12" y="12"/>
                  </a:cxn>
                  <a:cxn ang="0">
                    <a:pos x="12" y="12"/>
                  </a:cxn>
                </a:cxnLst>
                <a:rect l="0" t="0" r="r" b="b"/>
                <a:pathLst>
                  <a:path w="609" h="252">
                    <a:moveTo>
                      <a:pt x="12" y="12"/>
                    </a:moveTo>
                    <a:lnTo>
                      <a:pt x="113" y="18"/>
                    </a:lnTo>
                    <a:lnTo>
                      <a:pt x="203" y="30"/>
                    </a:lnTo>
                    <a:lnTo>
                      <a:pt x="292" y="48"/>
                    </a:lnTo>
                    <a:lnTo>
                      <a:pt x="376" y="78"/>
                    </a:lnTo>
                    <a:lnTo>
                      <a:pt x="448" y="114"/>
                    </a:lnTo>
                    <a:lnTo>
                      <a:pt x="514" y="156"/>
                    </a:lnTo>
                    <a:lnTo>
                      <a:pt x="567" y="198"/>
                    </a:lnTo>
                    <a:lnTo>
                      <a:pt x="609" y="252"/>
                    </a:lnTo>
                    <a:lnTo>
                      <a:pt x="609" y="216"/>
                    </a:lnTo>
                    <a:lnTo>
                      <a:pt x="561" y="168"/>
                    </a:lnTo>
                    <a:lnTo>
                      <a:pt x="502" y="126"/>
                    </a:lnTo>
                    <a:lnTo>
                      <a:pt x="436" y="90"/>
                    </a:lnTo>
                    <a:lnTo>
                      <a:pt x="364" y="60"/>
                    </a:lnTo>
                    <a:lnTo>
                      <a:pt x="286" y="36"/>
                    </a:lnTo>
                    <a:lnTo>
                      <a:pt x="197" y="18"/>
                    </a:lnTo>
                    <a:lnTo>
                      <a:pt x="107" y="6"/>
                    </a:lnTo>
                    <a:lnTo>
                      <a:pt x="12" y="0"/>
                    </a:lnTo>
                    <a:lnTo>
                      <a:pt x="6" y="0"/>
                    </a:lnTo>
                    <a:lnTo>
                      <a:pt x="0" y="0"/>
                    </a:lnTo>
                    <a:lnTo>
                      <a:pt x="0" y="12"/>
                    </a:lnTo>
                    <a:lnTo>
                      <a:pt x="6" y="12"/>
                    </a:lnTo>
                    <a:lnTo>
                      <a:pt x="12" y="12"/>
                    </a:lnTo>
                    <a:lnTo>
                      <a:pt x="12" y="12"/>
                    </a:lnTo>
                    <a:close/>
                  </a:path>
                </a:pathLst>
              </a:custGeom>
              <a:gradFill rotWithShape="0">
                <a:gsLst>
                  <a:gs pos="0">
                    <a:schemeClr val="accent1">
                      <a:gamma/>
                      <a:tint val="94118"/>
                      <a:invGamma/>
                    </a:schemeClr>
                  </a:gs>
                  <a:gs pos="100000">
                    <a:schemeClr val="accent1"/>
                  </a:gs>
                </a:gsLst>
                <a:lin ang="5400000" scaled="1"/>
              </a:gradFill>
              <a:ln w="9525">
                <a:noFill/>
                <a:round/>
                <a:headEnd/>
                <a:tailEnd/>
              </a:ln>
            </p:spPr>
            <p:txBody>
              <a:bodyPr>
                <a:prstTxWarp prst="textNoShape">
                  <a:avLst/>
                </a:prstTxWarp>
              </a:bodyPr>
              <a:lstStyle/>
              <a:p>
                <a:pPr eaLnBrk="0" hangingPunct="0">
                  <a:defRPr/>
                </a:pPr>
                <a:endParaRPr lang="en-US" dirty="0">
                  <a:latin typeface="Times New Roman" pitchFamily="-110" charset="0"/>
                  <a:ea typeface="+mn-ea"/>
                  <a:cs typeface="+mn-cs"/>
                </a:endParaRPr>
              </a:p>
            </p:txBody>
          </p:sp>
          <p:sp>
            <p:nvSpPr>
              <p:cNvPr id="32" name="Freeform 38"/>
              <p:cNvSpPr>
                <a:spLocks/>
              </p:cNvSpPr>
              <p:nvPr/>
            </p:nvSpPr>
            <p:spPr bwMode="hidden">
              <a:xfrm>
                <a:off x="5246" y="4007"/>
                <a:ext cx="72" cy="54"/>
              </a:xfrm>
              <a:custGeom>
                <a:avLst/>
                <a:gdLst/>
                <a:ahLst/>
                <a:cxnLst>
                  <a:cxn ang="0">
                    <a:pos x="72" y="0"/>
                  </a:cxn>
                  <a:cxn ang="0">
                    <a:pos x="36" y="30"/>
                  </a:cxn>
                  <a:cxn ang="0">
                    <a:pos x="0" y="54"/>
                  </a:cxn>
                  <a:cxn ang="0">
                    <a:pos x="36" y="54"/>
                  </a:cxn>
                  <a:cxn ang="0">
                    <a:pos x="54" y="42"/>
                  </a:cxn>
                  <a:cxn ang="0">
                    <a:pos x="72" y="24"/>
                  </a:cxn>
                  <a:cxn ang="0">
                    <a:pos x="72" y="24"/>
                  </a:cxn>
                  <a:cxn ang="0">
                    <a:pos x="72" y="0"/>
                  </a:cxn>
                  <a:cxn ang="0">
                    <a:pos x="72" y="0"/>
                  </a:cxn>
                </a:cxnLst>
                <a:rect l="0" t="0" r="r" b="b"/>
                <a:pathLst>
                  <a:path w="72" h="54">
                    <a:moveTo>
                      <a:pt x="72" y="0"/>
                    </a:moveTo>
                    <a:lnTo>
                      <a:pt x="36" y="30"/>
                    </a:lnTo>
                    <a:lnTo>
                      <a:pt x="0" y="54"/>
                    </a:lnTo>
                    <a:lnTo>
                      <a:pt x="36" y="54"/>
                    </a:lnTo>
                    <a:lnTo>
                      <a:pt x="54" y="42"/>
                    </a:lnTo>
                    <a:lnTo>
                      <a:pt x="72" y="24"/>
                    </a:lnTo>
                    <a:lnTo>
                      <a:pt x="72" y="24"/>
                    </a:lnTo>
                    <a:lnTo>
                      <a:pt x="72" y="0"/>
                    </a:lnTo>
                    <a:lnTo>
                      <a:pt x="72" y="0"/>
                    </a:lnTo>
                    <a:close/>
                  </a:path>
                </a:pathLst>
              </a:custGeom>
              <a:gradFill rotWithShape="0">
                <a:gsLst>
                  <a:gs pos="0">
                    <a:schemeClr val="accent1"/>
                  </a:gs>
                  <a:gs pos="100000">
                    <a:schemeClr val="accent1">
                      <a:gamma/>
                      <a:shade val="94118"/>
                      <a:invGamma/>
                    </a:schemeClr>
                  </a:gs>
                </a:gsLst>
                <a:lin ang="5400000" scaled="1"/>
              </a:gradFill>
              <a:ln w="9525">
                <a:noFill/>
                <a:round/>
                <a:headEnd/>
                <a:tailEnd/>
              </a:ln>
            </p:spPr>
            <p:txBody>
              <a:bodyPr>
                <a:prstTxWarp prst="textNoShape">
                  <a:avLst/>
                </a:prstTxWarp>
              </a:bodyPr>
              <a:lstStyle/>
              <a:p>
                <a:pPr eaLnBrk="0" hangingPunct="0">
                  <a:defRPr/>
                </a:pPr>
                <a:endParaRPr lang="en-US" dirty="0">
                  <a:latin typeface="Times New Roman" pitchFamily="-110" charset="0"/>
                  <a:ea typeface="+mn-ea"/>
                  <a:cs typeface="+mn-cs"/>
                </a:endParaRPr>
              </a:p>
            </p:txBody>
          </p:sp>
          <p:sp>
            <p:nvSpPr>
              <p:cNvPr id="33" name="Freeform 39"/>
              <p:cNvSpPr>
                <a:spLocks/>
              </p:cNvSpPr>
              <p:nvPr/>
            </p:nvSpPr>
            <p:spPr bwMode="hidden">
              <a:xfrm>
                <a:off x="4505" y="4073"/>
                <a:ext cx="705" cy="108"/>
              </a:xfrm>
              <a:custGeom>
                <a:avLst/>
                <a:gdLst/>
                <a:ahLst/>
                <a:cxnLst>
                  <a:cxn ang="0">
                    <a:pos x="299" y="90"/>
                  </a:cxn>
                  <a:cxn ang="0">
                    <a:pos x="221" y="90"/>
                  </a:cxn>
                  <a:cxn ang="0">
                    <a:pos x="143" y="78"/>
                  </a:cxn>
                  <a:cxn ang="0">
                    <a:pos x="0" y="48"/>
                  </a:cxn>
                  <a:cxn ang="0">
                    <a:pos x="0" y="66"/>
                  </a:cxn>
                  <a:cxn ang="0">
                    <a:pos x="143" y="96"/>
                  </a:cxn>
                  <a:cxn ang="0">
                    <a:pos x="221" y="108"/>
                  </a:cxn>
                  <a:cxn ang="0">
                    <a:pos x="299" y="108"/>
                  </a:cxn>
                  <a:cxn ang="0">
                    <a:pos x="412" y="102"/>
                  </a:cxn>
                  <a:cxn ang="0">
                    <a:pos x="520" y="84"/>
                  </a:cxn>
                  <a:cxn ang="0">
                    <a:pos x="615" y="60"/>
                  </a:cxn>
                  <a:cxn ang="0">
                    <a:pos x="705" y="24"/>
                  </a:cxn>
                  <a:cxn ang="0">
                    <a:pos x="705" y="0"/>
                  </a:cxn>
                  <a:cxn ang="0">
                    <a:pos x="615" y="42"/>
                  </a:cxn>
                  <a:cxn ang="0">
                    <a:pos x="520" y="66"/>
                  </a:cxn>
                  <a:cxn ang="0">
                    <a:pos x="412" y="84"/>
                  </a:cxn>
                  <a:cxn ang="0">
                    <a:pos x="299" y="90"/>
                  </a:cxn>
                  <a:cxn ang="0">
                    <a:pos x="299" y="90"/>
                  </a:cxn>
                </a:cxnLst>
                <a:rect l="0" t="0" r="r" b="b"/>
                <a:pathLst>
                  <a:path w="705" h="108">
                    <a:moveTo>
                      <a:pt x="299" y="90"/>
                    </a:moveTo>
                    <a:lnTo>
                      <a:pt x="221" y="90"/>
                    </a:lnTo>
                    <a:lnTo>
                      <a:pt x="143" y="78"/>
                    </a:lnTo>
                    <a:lnTo>
                      <a:pt x="0" y="48"/>
                    </a:lnTo>
                    <a:lnTo>
                      <a:pt x="0" y="66"/>
                    </a:lnTo>
                    <a:lnTo>
                      <a:pt x="143" y="96"/>
                    </a:lnTo>
                    <a:lnTo>
                      <a:pt x="221" y="108"/>
                    </a:lnTo>
                    <a:lnTo>
                      <a:pt x="299" y="108"/>
                    </a:lnTo>
                    <a:lnTo>
                      <a:pt x="412" y="102"/>
                    </a:lnTo>
                    <a:lnTo>
                      <a:pt x="520" y="84"/>
                    </a:lnTo>
                    <a:lnTo>
                      <a:pt x="615" y="60"/>
                    </a:lnTo>
                    <a:lnTo>
                      <a:pt x="705" y="24"/>
                    </a:lnTo>
                    <a:lnTo>
                      <a:pt x="705" y="0"/>
                    </a:lnTo>
                    <a:lnTo>
                      <a:pt x="615" y="42"/>
                    </a:lnTo>
                    <a:lnTo>
                      <a:pt x="520" y="66"/>
                    </a:lnTo>
                    <a:lnTo>
                      <a:pt x="412" y="84"/>
                    </a:lnTo>
                    <a:lnTo>
                      <a:pt x="299" y="90"/>
                    </a:lnTo>
                    <a:lnTo>
                      <a:pt x="299" y="90"/>
                    </a:lnTo>
                    <a:close/>
                  </a:path>
                </a:pathLst>
              </a:custGeom>
              <a:gradFill rotWithShape="0">
                <a:gsLst>
                  <a:gs pos="0">
                    <a:schemeClr val="accent1"/>
                  </a:gs>
                  <a:gs pos="100000">
                    <a:schemeClr val="accent1">
                      <a:gamma/>
                      <a:shade val="94118"/>
                      <a:invGamma/>
                    </a:schemeClr>
                  </a:gs>
                </a:gsLst>
                <a:lin ang="5400000" scaled="1"/>
              </a:gradFill>
              <a:ln w="9525">
                <a:noFill/>
                <a:round/>
                <a:headEnd/>
                <a:tailEnd/>
              </a:ln>
            </p:spPr>
            <p:txBody>
              <a:bodyPr>
                <a:prstTxWarp prst="textNoShape">
                  <a:avLst/>
                </a:prstTxWarp>
              </a:bodyPr>
              <a:lstStyle/>
              <a:p>
                <a:pPr eaLnBrk="0" hangingPunct="0">
                  <a:defRPr/>
                </a:pPr>
                <a:endParaRPr lang="en-US" dirty="0">
                  <a:latin typeface="Times New Roman" pitchFamily="-110" charset="0"/>
                  <a:ea typeface="+mn-ea"/>
                  <a:cs typeface="+mn-cs"/>
                </a:endParaRPr>
              </a:p>
            </p:txBody>
          </p:sp>
          <p:sp>
            <p:nvSpPr>
              <p:cNvPr id="34" name="Freeform 40"/>
              <p:cNvSpPr>
                <a:spLocks/>
              </p:cNvSpPr>
              <p:nvPr/>
            </p:nvSpPr>
            <p:spPr bwMode="hidden">
              <a:xfrm>
                <a:off x="5336" y="3654"/>
                <a:ext cx="143" cy="341"/>
              </a:xfrm>
              <a:custGeom>
                <a:avLst/>
                <a:gdLst/>
                <a:ahLst/>
                <a:cxnLst>
                  <a:cxn ang="0">
                    <a:pos x="119" y="114"/>
                  </a:cxn>
                  <a:cxn ang="0">
                    <a:pos x="113" y="173"/>
                  </a:cxn>
                  <a:cxn ang="0">
                    <a:pos x="89" y="239"/>
                  </a:cxn>
                  <a:cxn ang="0">
                    <a:pos x="47" y="293"/>
                  </a:cxn>
                  <a:cxn ang="0">
                    <a:pos x="0" y="341"/>
                  </a:cxn>
                  <a:cxn ang="0">
                    <a:pos x="29" y="341"/>
                  </a:cxn>
                  <a:cxn ang="0">
                    <a:pos x="77" y="287"/>
                  </a:cxn>
                  <a:cxn ang="0">
                    <a:pos x="113" y="233"/>
                  </a:cxn>
                  <a:cxn ang="0">
                    <a:pos x="137" y="173"/>
                  </a:cxn>
                  <a:cxn ang="0">
                    <a:pos x="143" y="114"/>
                  </a:cxn>
                  <a:cxn ang="0">
                    <a:pos x="137" y="60"/>
                  </a:cxn>
                  <a:cxn ang="0">
                    <a:pos x="119" y="0"/>
                  </a:cxn>
                  <a:cxn ang="0">
                    <a:pos x="89" y="0"/>
                  </a:cxn>
                  <a:cxn ang="0">
                    <a:pos x="113" y="60"/>
                  </a:cxn>
                  <a:cxn ang="0">
                    <a:pos x="119" y="114"/>
                  </a:cxn>
                  <a:cxn ang="0">
                    <a:pos x="119" y="114"/>
                  </a:cxn>
                </a:cxnLst>
                <a:rect l="0" t="0" r="r" b="b"/>
                <a:pathLst>
                  <a:path w="143" h="341">
                    <a:moveTo>
                      <a:pt x="119" y="114"/>
                    </a:moveTo>
                    <a:lnTo>
                      <a:pt x="113" y="173"/>
                    </a:lnTo>
                    <a:lnTo>
                      <a:pt x="89" y="239"/>
                    </a:lnTo>
                    <a:lnTo>
                      <a:pt x="47" y="293"/>
                    </a:lnTo>
                    <a:lnTo>
                      <a:pt x="0" y="341"/>
                    </a:lnTo>
                    <a:lnTo>
                      <a:pt x="29" y="341"/>
                    </a:lnTo>
                    <a:lnTo>
                      <a:pt x="77" y="287"/>
                    </a:lnTo>
                    <a:lnTo>
                      <a:pt x="113" y="233"/>
                    </a:lnTo>
                    <a:lnTo>
                      <a:pt x="137" y="173"/>
                    </a:lnTo>
                    <a:lnTo>
                      <a:pt x="143" y="114"/>
                    </a:lnTo>
                    <a:lnTo>
                      <a:pt x="137" y="60"/>
                    </a:lnTo>
                    <a:lnTo>
                      <a:pt x="119" y="0"/>
                    </a:lnTo>
                    <a:lnTo>
                      <a:pt x="89" y="0"/>
                    </a:lnTo>
                    <a:lnTo>
                      <a:pt x="113" y="60"/>
                    </a:lnTo>
                    <a:lnTo>
                      <a:pt x="119" y="114"/>
                    </a:lnTo>
                    <a:lnTo>
                      <a:pt x="119" y="114"/>
                    </a:lnTo>
                    <a:close/>
                  </a:path>
                </a:pathLst>
              </a:custGeom>
              <a:gradFill rotWithShape="0">
                <a:gsLst>
                  <a:gs pos="0">
                    <a:schemeClr val="accent1"/>
                  </a:gs>
                  <a:gs pos="100000">
                    <a:schemeClr val="accent1">
                      <a:gamma/>
                      <a:shade val="94118"/>
                      <a:invGamma/>
                    </a:schemeClr>
                  </a:gs>
                </a:gsLst>
                <a:lin ang="5400000" scaled="1"/>
              </a:gradFill>
              <a:ln w="9525">
                <a:noFill/>
                <a:round/>
                <a:headEnd/>
                <a:tailEnd/>
              </a:ln>
            </p:spPr>
            <p:txBody>
              <a:bodyPr>
                <a:prstTxWarp prst="textNoShape">
                  <a:avLst/>
                </a:prstTxWarp>
              </a:bodyPr>
              <a:lstStyle/>
              <a:p>
                <a:pPr eaLnBrk="0" hangingPunct="0">
                  <a:defRPr/>
                </a:pPr>
                <a:endParaRPr lang="en-US" dirty="0">
                  <a:latin typeface="Times New Roman" pitchFamily="-110" charset="0"/>
                  <a:ea typeface="+mn-ea"/>
                  <a:cs typeface="+mn-cs"/>
                </a:endParaRPr>
              </a:p>
            </p:txBody>
          </p:sp>
          <p:sp>
            <p:nvSpPr>
              <p:cNvPr id="35" name="Freeform 41"/>
              <p:cNvSpPr>
                <a:spLocks/>
              </p:cNvSpPr>
              <p:nvPr/>
            </p:nvSpPr>
            <p:spPr bwMode="hidden">
              <a:xfrm>
                <a:off x="5061" y="3624"/>
                <a:ext cx="83" cy="90"/>
              </a:xfrm>
              <a:custGeom>
                <a:avLst/>
                <a:gdLst/>
                <a:ahLst/>
                <a:cxnLst>
                  <a:cxn ang="0">
                    <a:pos x="59" y="90"/>
                  </a:cxn>
                  <a:cxn ang="0">
                    <a:pos x="83" y="84"/>
                  </a:cxn>
                  <a:cxn ang="0">
                    <a:pos x="71" y="60"/>
                  </a:cxn>
                  <a:cxn ang="0">
                    <a:pos x="53" y="42"/>
                  </a:cxn>
                  <a:cxn ang="0">
                    <a:pos x="6" y="0"/>
                  </a:cxn>
                  <a:cxn ang="0">
                    <a:pos x="0" y="18"/>
                  </a:cxn>
                  <a:cxn ang="0">
                    <a:pos x="35" y="48"/>
                  </a:cxn>
                  <a:cxn ang="0">
                    <a:pos x="59" y="90"/>
                  </a:cxn>
                  <a:cxn ang="0">
                    <a:pos x="59" y="90"/>
                  </a:cxn>
                </a:cxnLst>
                <a:rect l="0" t="0" r="r" b="b"/>
                <a:pathLst>
                  <a:path w="83" h="90">
                    <a:moveTo>
                      <a:pt x="59" y="90"/>
                    </a:moveTo>
                    <a:lnTo>
                      <a:pt x="83" y="84"/>
                    </a:lnTo>
                    <a:lnTo>
                      <a:pt x="71" y="60"/>
                    </a:lnTo>
                    <a:lnTo>
                      <a:pt x="53" y="42"/>
                    </a:lnTo>
                    <a:lnTo>
                      <a:pt x="6" y="0"/>
                    </a:lnTo>
                    <a:lnTo>
                      <a:pt x="0" y="18"/>
                    </a:lnTo>
                    <a:lnTo>
                      <a:pt x="35" y="48"/>
                    </a:lnTo>
                    <a:lnTo>
                      <a:pt x="59" y="90"/>
                    </a:lnTo>
                    <a:lnTo>
                      <a:pt x="59" y="90"/>
                    </a:lnTo>
                    <a:close/>
                  </a:path>
                </a:pathLst>
              </a:custGeom>
              <a:gradFill rotWithShape="0">
                <a:gsLst>
                  <a:gs pos="0">
                    <a:schemeClr val="accent1"/>
                  </a:gs>
                  <a:gs pos="100000">
                    <a:schemeClr val="accent1">
                      <a:gamma/>
                      <a:shade val="94118"/>
                      <a:invGamma/>
                    </a:schemeClr>
                  </a:gs>
                </a:gsLst>
                <a:lin ang="5400000" scaled="1"/>
              </a:gradFill>
              <a:ln w="9525">
                <a:noFill/>
                <a:round/>
                <a:headEnd/>
                <a:tailEnd/>
              </a:ln>
            </p:spPr>
            <p:txBody>
              <a:bodyPr>
                <a:prstTxWarp prst="textNoShape">
                  <a:avLst/>
                </a:prstTxWarp>
              </a:bodyPr>
              <a:lstStyle/>
              <a:p>
                <a:pPr eaLnBrk="0" hangingPunct="0">
                  <a:defRPr/>
                </a:pPr>
                <a:endParaRPr lang="en-US" dirty="0">
                  <a:latin typeface="Times New Roman" pitchFamily="-110" charset="0"/>
                  <a:ea typeface="+mn-ea"/>
                  <a:cs typeface="+mn-cs"/>
                </a:endParaRPr>
              </a:p>
            </p:txBody>
          </p:sp>
          <p:sp>
            <p:nvSpPr>
              <p:cNvPr id="36" name="Freeform 42"/>
              <p:cNvSpPr>
                <a:spLocks/>
              </p:cNvSpPr>
              <p:nvPr/>
            </p:nvSpPr>
            <p:spPr bwMode="hidden">
              <a:xfrm>
                <a:off x="4445" y="3552"/>
                <a:ext cx="717" cy="431"/>
              </a:xfrm>
              <a:custGeom>
                <a:avLst/>
                <a:gdLst/>
                <a:ahLst/>
                <a:cxnLst>
                  <a:cxn ang="0">
                    <a:pos x="693" y="216"/>
                  </a:cxn>
                  <a:cxn ang="0">
                    <a:pos x="687" y="257"/>
                  </a:cxn>
                  <a:cxn ang="0">
                    <a:pos x="669" y="293"/>
                  </a:cxn>
                  <a:cxn ang="0">
                    <a:pos x="633" y="329"/>
                  </a:cxn>
                  <a:cxn ang="0">
                    <a:pos x="598" y="359"/>
                  </a:cxn>
                  <a:cxn ang="0">
                    <a:pos x="544" y="383"/>
                  </a:cxn>
                  <a:cxn ang="0">
                    <a:pos x="490" y="401"/>
                  </a:cxn>
                  <a:cxn ang="0">
                    <a:pos x="424" y="413"/>
                  </a:cxn>
                  <a:cxn ang="0">
                    <a:pos x="359" y="419"/>
                  </a:cxn>
                  <a:cxn ang="0">
                    <a:pos x="293" y="413"/>
                  </a:cxn>
                  <a:cxn ang="0">
                    <a:pos x="227" y="401"/>
                  </a:cxn>
                  <a:cxn ang="0">
                    <a:pos x="173" y="383"/>
                  </a:cxn>
                  <a:cxn ang="0">
                    <a:pos x="119" y="359"/>
                  </a:cxn>
                  <a:cxn ang="0">
                    <a:pos x="84" y="329"/>
                  </a:cxn>
                  <a:cxn ang="0">
                    <a:pos x="48" y="293"/>
                  </a:cxn>
                  <a:cxn ang="0">
                    <a:pos x="30" y="257"/>
                  </a:cxn>
                  <a:cxn ang="0">
                    <a:pos x="24" y="216"/>
                  </a:cxn>
                  <a:cxn ang="0">
                    <a:pos x="30" y="174"/>
                  </a:cxn>
                  <a:cxn ang="0">
                    <a:pos x="48" y="138"/>
                  </a:cxn>
                  <a:cxn ang="0">
                    <a:pos x="84" y="102"/>
                  </a:cxn>
                  <a:cxn ang="0">
                    <a:pos x="119" y="72"/>
                  </a:cxn>
                  <a:cxn ang="0">
                    <a:pos x="173" y="48"/>
                  </a:cxn>
                  <a:cxn ang="0">
                    <a:pos x="227" y="30"/>
                  </a:cxn>
                  <a:cxn ang="0">
                    <a:pos x="293" y="18"/>
                  </a:cxn>
                  <a:cxn ang="0">
                    <a:pos x="359" y="12"/>
                  </a:cxn>
                  <a:cxn ang="0">
                    <a:pos x="418" y="18"/>
                  </a:cxn>
                  <a:cxn ang="0">
                    <a:pos x="478" y="30"/>
                  </a:cxn>
                  <a:cxn ang="0">
                    <a:pos x="532" y="48"/>
                  </a:cxn>
                  <a:cxn ang="0">
                    <a:pos x="580" y="66"/>
                  </a:cxn>
                  <a:cxn ang="0">
                    <a:pos x="586" y="48"/>
                  </a:cxn>
                  <a:cxn ang="0">
                    <a:pos x="478" y="12"/>
                  </a:cxn>
                  <a:cxn ang="0">
                    <a:pos x="418" y="6"/>
                  </a:cxn>
                  <a:cxn ang="0">
                    <a:pos x="359" y="0"/>
                  </a:cxn>
                  <a:cxn ang="0">
                    <a:pos x="287" y="6"/>
                  </a:cxn>
                  <a:cxn ang="0">
                    <a:pos x="221" y="18"/>
                  </a:cxn>
                  <a:cxn ang="0">
                    <a:pos x="161" y="36"/>
                  </a:cxn>
                  <a:cxn ang="0">
                    <a:pos x="107" y="66"/>
                  </a:cxn>
                  <a:cxn ang="0">
                    <a:pos x="60" y="96"/>
                  </a:cxn>
                  <a:cxn ang="0">
                    <a:pos x="30" y="132"/>
                  </a:cxn>
                  <a:cxn ang="0">
                    <a:pos x="6" y="174"/>
                  </a:cxn>
                  <a:cxn ang="0">
                    <a:pos x="0" y="216"/>
                  </a:cxn>
                  <a:cxn ang="0">
                    <a:pos x="6" y="257"/>
                  </a:cxn>
                  <a:cxn ang="0">
                    <a:pos x="30" y="299"/>
                  </a:cxn>
                  <a:cxn ang="0">
                    <a:pos x="60" y="335"/>
                  </a:cxn>
                  <a:cxn ang="0">
                    <a:pos x="107" y="371"/>
                  </a:cxn>
                  <a:cxn ang="0">
                    <a:pos x="161" y="395"/>
                  </a:cxn>
                  <a:cxn ang="0">
                    <a:pos x="221" y="413"/>
                  </a:cxn>
                  <a:cxn ang="0">
                    <a:pos x="287" y="425"/>
                  </a:cxn>
                  <a:cxn ang="0">
                    <a:pos x="359" y="431"/>
                  </a:cxn>
                  <a:cxn ang="0">
                    <a:pos x="430" y="425"/>
                  </a:cxn>
                  <a:cxn ang="0">
                    <a:pos x="496" y="413"/>
                  </a:cxn>
                  <a:cxn ang="0">
                    <a:pos x="562" y="395"/>
                  </a:cxn>
                  <a:cxn ang="0">
                    <a:pos x="610" y="371"/>
                  </a:cxn>
                  <a:cxn ang="0">
                    <a:pos x="657" y="335"/>
                  </a:cxn>
                  <a:cxn ang="0">
                    <a:pos x="687" y="299"/>
                  </a:cxn>
                  <a:cxn ang="0">
                    <a:pos x="711" y="257"/>
                  </a:cxn>
                  <a:cxn ang="0">
                    <a:pos x="717" y="216"/>
                  </a:cxn>
                  <a:cxn ang="0">
                    <a:pos x="717" y="204"/>
                  </a:cxn>
                  <a:cxn ang="0">
                    <a:pos x="711" y="192"/>
                  </a:cxn>
                  <a:cxn ang="0">
                    <a:pos x="687" y="198"/>
                  </a:cxn>
                  <a:cxn ang="0">
                    <a:pos x="693" y="210"/>
                  </a:cxn>
                  <a:cxn ang="0">
                    <a:pos x="693" y="216"/>
                  </a:cxn>
                  <a:cxn ang="0">
                    <a:pos x="693" y="216"/>
                  </a:cxn>
                </a:cxnLst>
                <a:rect l="0" t="0" r="r" b="b"/>
                <a:pathLst>
                  <a:path w="717" h="431">
                    <a:moveTo>
                      <a:pt x="693" y="216"/>
                    </a:moveTo>
                    <a:lnTo>
                      <a:pt x="687" y="257"/>
                    </a:lnTo>
                    <a:lnTo>
                      <a:pt x="669" y="293"/>
                    </a:lnTo>
                    <a:lnTo>
                      <a:pt x="633" y="329"/>
                    </a:lnTo>
                    <a:lnTo>
                      <a:pt x="598" y="359"/>
                    </a:lnTo>
                    <a:lnTo>
                      <a:pt x="544" y="383"/>
                    </a:lnTo>
                    <a:lnTo>
                      <a:pt x="490" y="401"/>
                    </a:lnTo>
                    <a:lnTo>
                      <a:pt x="424" y="413"/>
                    </a:lnTo>
                    <a:lnTo>
                      <a:pt x="359" y="419"/>
                    </a:lnTo>
                    <a:lnTo>
                      <a:pt x="293" y="413"/>
                    </a:lnTo>
                    <a:lnTo>
                      <a:pt x="227" y="401"/>
                    </a:lnTo>
                    <a:lnTo>
                      <a:pt x="173" y="383"/>
                    </a:lnTo>
                    <a:lnTo>
                      <a:pt x="119" y="359"/>
                    </a:lnTo>
                    <a:lnTo>
                      <a:pt x="84" y="329"/>
                    </a:lnTo>
                    <a:lnTo>
                      <a:pt x="48" y="293"/>
                    </a:lnTo>
                    <a:lnTo>
                      <a:pt x="30" y="257"/>
                    </a:lnTo>
                    <a:lnTo>
                      <a:pt x="24" y="216"/>
                    </a:lnTo>
                    <a:lnTo>
                      <a:pt x="30" y="174"/>
                    </a:lnTo>
                    <a:lnTo>
                      <a:pt x="48" y="138"/>
                    </a:lnTo>
                    <a:lnTo>
                      <a:pt x="84" y="102"/>
                    </a:lnTo>
                    <a:lnTo>
                      <a:pt x="119" y="72"/>
                    </a:lnTo>
                    <a:lnTo>
                      <a:pt x="173" y="48"/>
                    </a:lnTo>
                    <a:lnTo>
                      <a:pt x="227" y="30"/>
                    </a:lnTo>
                    <a:lnTo>
                      <a:pt x="293" y="18"/>
                    </a:lnTo>
                    <a:lnTo>
                      <a:pt x="359" y="12"/>
                    </a:lnTo>
                    <a:lnTo>
                      <a:pt x="418" y="18"/>
                    </a:lnTo>
                    <a:lnTo>
                      <a:pt x="478" y="30"/>
                    </a:lnTo>
                    <a:lnTo>
                      <a:pt x="532" y="48"/>
                    </a:lnTo>
                    <a:lnTo>
                      <a:pt x="580" y="66"/>
                    </a:lnTo>
                    <a:lnTo>
                      <a:pt x="586" y="48"/>
                    </a:lnTo>
                    <a:lnTo>
                      <a:pt x="478" y="12"/>
                    </a:lnTo>
                    <a:lnTo>
                      <a:pt x="418" y="6"/>
                    </a:lnTo>
                    <a:lnTo>
                      <a:pt x="359" y="0"/>
                    </a:lnTo>
                    <a:lnTo>
                      <a:pt x="287" y="6"/>
                    </a:lnTo>
                    <a:lnTo>
                      <a:pt x="221" y="18"/>
                    </a:lnTo>
                    <a:lnTo>
                      <a:pt x="161" y="36"/>
                    </a:lnTo>
                    <a:lnTo>
                      <a:pt x="107" y="66"/>
                    </a:lnTo>
                    <a:lnTo>
                      <a:pt x="60" y="96"/>
                    </a:lnTo>
                    <a:lnTo>
                      <a:pt x="30" y="132"/>
                    </a:lnTo>
                    <a:lnTo>
                      <a:pt x="6" y="174"/>
                    </a:lnTo>
                    <a:lnTo>
                      <a:pt x="0" y="216"/>
                    </a:lnTo>
                    <a:lnTo>
                      <a:pt x="6" y="257"/>
                    </a:lnTo>
                    <a:lnTo>
                      <a:pt x="30" y="299"/>
                    </a:lnTo>
                    <a:lnTo>
                      <a:pt x="60" y="335"/>
                    </a:lnTo>
                    <a:lnTo>
                      <a:pt x="107" y="371"/>
                    </a:lnTo>
                    <a:lnTo>
                      <a:pt x="161" y="395"/>
                    </a:lnTo>
                    <a:lnTo>
                      <a:pt x="221" y="413"/>
                    </a:lnTo>
                    <a:lnTo>
                      <a:pt x="287" y="425"/>
                    </a:lnTo>
                    <a:lnTo>
                      <a:pt x="359" y="431"/>
                    </a:lnTo>
                    <a:lnTo>
                      <a:pt x="430" y="425"/>
                    </a:lnTo>
                    <a:lnTo>
                      <a:pt x="496" y="413"/>
                    </a:lnTo>
                    <a:lnTo>
                      <a:pt x="562" y="395"/>
                    </a:lnTo>
                    <a:lnTo>
                      <a:pt x="610" y="371"/>
                    </a:lnTo>
                    <a:lnTo>
                      <a:pt x="657" y="335"/>
                    </a:lnTo>
                    <a:lnTo>
                      <a:pt x="687" y="299"/>
                    </a:lnTo>
                    <a:lnTo>
                      <a:pt x="711" y="257"/>
                    </a:lnTo>
                    <a:lnTo>
                      <a:pt x="717" y="216"/>
                    </a:lnTo>
                    <a:lnTo>
                      <a:pt x="717" y="204"/>
                    </a:lnTo>
                    <a:lnTo>
                      <a:pt x="711" y="192"/>
                    </a:lnTo>
                    <a:lnTo>
                      <a:pt x="687" y="198"/>
                    </a:lnTo>
                    <a:lnTo>
                      <a:pt x="693" y="210"/>
                    </a:lnTo>
                    <a:lnTo>
                      <a:pt x="693" y="216"/>
                    </a:lnTo>
                    <a:lnTo>
                      <a:pt x="693" y="216"/>
                    </a:lnTo>
                    <a:close/>
                  </a:path>
                </a:pathLst>
              </a:custGeom>
              <a:gradFill rotWithShape="0">
                <a:gsLst>
                  <a:gs pos="0">
                    <a:schemeClr val="accent1"/>
                  </a:gs>
                  <a:gs pos="100000">
                    <a:schemeClr val="accent1">
                      <a:gamma/>
                      <a:shade val="96863"/>
                      <a:invGamma/>
                    </a:schemeClr>
                  </a:gs>
                </a:gsLst>
                <a:lin ang="5400000" scaled="1"/>
              </a:gradFill>
              <a:ln w="9525">
                <a:noFill/>
                <a:round/>
                <a:headEnd/>
                <a:tailEnd/>
              </a:ln>
            </p:spPr>
            <p:txBody>
              <a:bodyPr>
                <a:prstTxWarp prst="textNoShape">
                  <a:avLst/>
                </a:prstTxWarp>
              </a:bodyPr>
              <a:lstStyle/>
              <a:p>
                <a:pPr eaLnBrk="0" hangingPunct="0">
                  <a:defRPr/>
                </a:pPr>
                <a:endParaRPr lang="en-US" dirty="0">
                  <a:latin typeface="Times New Roman" pitchFamily="-110" charset="0"/>
                  <a:ea typeface="+mn-ea"/>
                  <a:cs typeface="+mn-cs"/>
                </a:endParaRPr>
              </a:p>
            </p:txBody>
          </p:sp>
          <p:sp>
            <p:nvSpPr>
              <p:cNvPr id="37" name="Freeform 43"/>
              <p:cNvSpPr>
                <a:spLocks/>
              </p:cNvSpPr>
              <p:nvPr/>
            </p:nvSpPr>
            <p:spPr bwMode="hidden">
              <a:xfrm>
                <a:off x="4349" y="3510"/>
                <a:ext cx="909" cy="533"/>
              </a:xfrm>
              <a:custGeom>
                <a:avLst/>
                <a:gdLst/>
                <a:ahLst/>
                <a:cxnLst>
                  <a:cxn ang="0">
                    <a:pos x="616" y="0"/>
                  </a:cxn>
                  <a:cxn ang="0">
                    <a:pos x="616" y="18"/>
                  </a:cxn>
                  <a:cxn ang="0">
                    <a:pos x="724" y="60"/>
                  </a:cxn>
                  <a:cxn ang="0">
                    <a:pos x="765" y="84"/>
                  </a:cxn>
                  <a:cxn ang="0">
                    <a:pos x="807" y="114"/>
                  </a:cxn>
                  <a:cxn ang="0">
                    <a:pos x="837" y="144"/>
                  </a:cxn>
                  <a:cxn ang="0">
                    <a:pos x="861" y="180"/>
                  </a:cxn>
                  <a:cxn ang="0">
                    <a:pos x="873" y="216"/>
                  </a:cxn>
                  <a:cxn ang="0">
                    <a:pos x="879" y="258"/>
                  </a:cxn>
                  <a:cxn ang="0">
                    <a:pos x="873" y="311"/>
                  </a:cxn>
                  <a:cxn ang="0">
                    <a:pos x="843" y="359"/>
                  </a:cxn>
                  <a:cxn ang="0">
                    <a:pos x="807" y="401"/>
                  </a:cxn>
                  <a:cxn ang="0">
                    <a:pos x="753" y="443"/>
                  </a:cxn>
                  <a:cxn ang="0">
                    <a:pos x="694" y="473"/>
                  </a:cxn>
                  <a:cxn ang="0">
                    <a:pos x="622" y="497"/>
                  </a:cxn>
                  <a:cxn ang="0">
                    <a:pos x="538" y="509"/>
                  </a:cxn>
                  <a:cxn ang="0">
                    <a:pos x="455" y="515"/>
                  </a:cxn>
                  <a:cxn ang="0">
                    <a:pos x="371" y="509"/>
                  </a:cxn>
                  <a:cxn ang="0">
                    <a:pos x="287" y="497"/>
                  </a:cxn>
                  <a:cxn ang="0">
                    <a:pos x="215" y="473"/>
                  </a:cxn>
                  <a:cxn ang="0">
                    <a:pos x="156" y="443"/>
                  </a:cxn>
                  <a:cxn ang="0">
                    <a:pos x="102" y="401"/>
                  </a:cxn>
                  <a:cxn ang="0">
                    <a:pos x="66" y="359"/>
                  </a:cxn>
                  <a:cxn ang="0">
                    <a:pos x="36" y="311"/>
                  </a:cxn>
                  <a:cxn ang="0">
                    <a:pos x="30" y="258"/>
                  </a:cxn>
                  <a:cxn ang="0">
                    <a:pos x="36" y="222"/>
                  </a:cxn>
                  <a:cxn ang="0">
                    <a:pos x="48" y="186"/>
                  </a:cxn>
                  <a:cxn ang="0">
                    <a:pos x="66" y="156"/>
                  </a:cxn>
                  <a:cxn ang="0">
                    <a:pos x="90" y="126"/>
                  </a:cxn>
                  <a:cxn ang="0">
                    <a:pos x="66" y="114"/>
                  </a:cxn>
                  <a:cxn ang="0">
                    <a:pos x="36" y="144"/>
                  </a:cxn>
                  <a:cxn ang="0">
                    <a:pos x="18" y="180"/>
                  </a:cxn>
                  <a:cxn ang="0">
                    <a:pos x="6" y="216"/>
                  </a:cxn>
                  <a:cxn ang="0">
                    <a:pos x="0" y="258"/>
                  </a:cxn>
                  <a:cxn ang="0">
                    <a:pos x="12" y="311"/>
                  </a:cxn>
                  <a:cxn ang="0">
                    <a:pos x="36" y="365"/>
                  </a:cxn>
                  <a:cxn ang="0">
                    <a:pos x="78" y="413"/>
                  </a:cxn>
                  <a:cxn ang="0">
                    <a:pos x="132" y="449"/>
                  </a:cxn>
                  <a:cxn ang="0">
                    <a:pos x="203" y="485"/>
                  </a:cxn>
                  <a:cxn ang="0">
                    <a:pos x="275" y="509"/>
                  </a:cxn>
                  <a:cxn ang="0">
                    <a:pos x="365" y="527"/>
                  </a:cxn>
                  <a:cxn ang="0">
                    <a:pos x="455" y="533"/>
                  </a:cxn>
                  <a:cxn ang="0">
                    <a:pos x="544" y="527"/>
                  </a:cxn>
                  <a:cxn ang="0">
                    <a:pos x="634" y="509"/>
                  </a:cxn>
                  <a:cxn ang="0">
                    <a:pos x="712" y="485"/>
                  </a:cxn>
                  <a:cxn ang="0">
                    <a:pos x="777" y="449"/>
                  </a:cxn>
                  <a:cxn ang="0">
                    <a:pos x="831" y="413"/>
                  </a:cxn>
                  <a:cxn ang="0">
                    <a:pos x="873" y="365"/>
                  </a:cxn>
                  <a:cxn ang="0">
                    <a:pos x="897" y="311"/>
                  </a:cxn>
                  <a:cxn ang="0">
                    <a:pos x="909" y="258"/>
                  </a:cxn>
                  <a:cxn ang="0">
                    <a:pos x="903" y="216"/>
                  </a:cxn>
                  <a:cxn ang="0">
                    <a:pos x="885" y="174"/>
                  </a:cxn>
                  <a:cxn ang="0">
                    <a:pos x="861" y="132"/>
                  </a:cxn>
                  <a:cxn ang="0">
                    <a:pos x="825" y="102"/>
                  </a:cxn>
                  <a:cxn ang="0">
                    <a:pos x="783" y="66"/>
                  </a:cxn>
                  <a:cxn ang="0">
                    <a:pos x="735" y="42"/>
                  </a:cxn>
                  <a:cxn ang="0">
                    <a:pos x="616" y="0"/>
                  </a:cxn>
                  <a:cxn ang="0">
                    <a:pos x="616" y="0"/>
                  </a:cxn>
                </a:cxnLst>
                <a:rect l="0" t="0" r="r" b="b"/>
                <a:pathLst>
                  <a:path w="909" h="533">
                    <a:moveTo>
                      <a:pt x="616" y="0"/>
                    </a:moveTo>
                    <a:lnTo>
                      <a:pt x="616" y="18"/>
                    </a:lnTo>
                    <a:lnTo>
                      <a:pt x="724" y="60"/>
                    </a:lnTo>
                    <a:lnTo>
                      <a:pt x="765" y="84"/>
                    </a:lnTo>
                    <a:lnTo>
                      <a:pt x="807" y="114"/>
                    </a:lnTo>
                    <a:lnTo>
                      <a:pt x="837" y="144"/>
                    </a:lnTo>
                    <a:lnTo>
                      <a:pt x="861" y="180"/>
                    </a:lnTo>
                    <a:lnTo>
                      <a:pt x="873" y="216"/>
                    </a:lnTo>
                    <a:lnTo>
                      <a:pt x="879" y="258"/>
                    </a:lnTo>
                    <a:lnTo>
                      <a:pt x="873" y="311"/>
                    </a:lnTo>
                    <a:lnTo>
                      <a:pt x="843" y="359"/>
                    </a:lnTo>
                    <a:lnTo>
                      <a:pt x="807" y="401"/>
                    </a:lnTo>
                    <a:lnTo>
                      <a:pt x="753" y="443"/>
                    </a:lnTo>
                    <a:lnTo>
                      <a:pt x="694" y="473"/>
                    </a:lnTo>
                    <a:lnTo>
                      <a:pt x="622" y="497"/>
                    </a:lnTo>
                    <a:lnTo>
                      <a:pt x="538" y="509"/>
                    </a:lnTo>
                    <a:lnTo>
                      <a:pt x="455" y="515"/>
                    </a:lnTo>
                    <a:lnTo>
                      <a:pt x="371" y="509"/>
                    </a:lnTo>
                    <a:lnTo>
                      <a:pt x="287" y="497"/>
                    </a:lnTo>
                    <a:lnTo>
                      <a:pt x="215" y="473"/>
                    </a:lnTo>
                    <a:lnTo>
                      <a:pt x="156" y="443"/>
                    </a:lnTo>
                    <a:lnTo>
                      <a:pt x="102" y="401"/>
                    </a:lnTo>
                    <a:lnTo>
                      <a:pt x="66" y="359"/>
                    </a:lnTo>
                    <a:lnTo>
                      <a:pt x="36" y="311"/>
                    </a:lnTo>
                    <a:lnTo>
                      <a:pt x="30" y="258"/>
                    </a:lnTo>
                    <a:lnTo>
                      <a:pt x="36" y="222"/>
                    </a:lnTo>
                    <a:lnTo>
                      <a:pt x="48" y="186"/>
                    </a:lnTo>
                    <a:lnTo>
                      <a:pt x="66" y="156"/>
                    </a:lnTo>
                    <a:lnTo>
                      <a:pt x="90" y="126"/>
                    </a:lnTo>
                    <a:lnTo>
                      <a:pt x="66" y="114"/>
                    </a:lnTo>
                    <a:lnTo>
                      <a:pt x="36" y="144"/>
                    </a:lnTo>
                    <a:lnTo>
                      <a:pt x="18" y="180"/>
                    </a:lnTo>
                    <a:lnTo>
                      <a:pt x="6" y="216"/>
                    </a:lnTo>
                    <a:lnTo>
                      <a:pt x="0" y="258"/>
                    </a:lnTo>
                    <a:lnTo>
                      <a:pt x="12" y="311"/>
                    </a:lnTo>
                    <a:lnTo>
                      <a:pt x="36" y="365"/>
                    </a:lnTo>
                    <a:lnTo>
                      <a:pt x="78" y="413"/>
                    </a:lnTo>
                    <a:lnTo>
                      <a:pt x="132" y="449"/>
                    </a:lnTo>
                    <a:lnTo>
                      <a:pt x="203" y="485"/>
                    </a:lnTo>
                    <a:lnTo>
                      <a:pt x="275" y="509"/>
                    </a:lnTo>
                    <a:lnTo>
                      <a:pt x="365" y="527"/>
                    </a:lnTo>
                    <a:lnTo>
                      <a:pt x="455" y="533"/>
                    </a:lnTo>
                    <a:lnTo>
                      <a:pt x="544" y="527"/>
                    </a:lnTo>
                    <a:lnTo>
                      <a:pt x="634" y="509"/>
                    </a:lnTo>
                    <a:lnTo>
                      <a:pt x="712" y="485"/>
                    </a:lnTo>
                    <a:lnTo>
                      <a:pt x="777" y="449"/>
                    </a:lnTo>
                    <a:lnTo>
                      <a:pt x="831" y="413"/>
                    </a:lnTo>
                    <a:lnTo>
                      <a:pt x="873" y="365"/>
                    </a:lnTo>
                    <a:lnTo>
                      <a:pt x="897" y="311"/>
                    </a:lnTo>
                    <a:lnTo>
                      <a:pt x="909" y="258"/>
                    </a:lnTo>
                    <a:lnTo>
                      <a:pt x="903" y="216"/>
                    </a:lnTo>
                    <a:lnTo>
                      <a:pt x="885" y="174"/>
                    </a:lnTo>
                    <a:lnTo>
                      <a:pt x="861" y="132"/>
                    </a:lnTo>
                    <a:lnTo>
                      <a:pt x="825" y="102"/>
                    </a:lnTo>
                    <a:lnTo>
                      <a:pt x="783" y="66"/>
                    </a:lnTo>
                    <a:lnTo>
                      <a:pt x="735" y="42"/>
                    </a:lnTo>
                    <a:lnTo>
                      <a:pt x="616" y="0"/>
                    </a:lnTo>
                    <a:lnTo>
                      <a:pt x="616" y="0"/>
                    </a:lnTo>
                    <a:close/>
                  </a:path>
                </a:pathLst>
              </a:custGeom>
              <a:gradFill rotWithShape="0">
                <a:gsLst>
                  <a:gs pos="0">
                    <a:schemeClr val="accent1">
                      <a:gamma/>
                      <a:tint val="96863"/>
                      <a:invGamma/>
                    </a:schemeClr>
                  </a:gs>
                  <a:gs pos="100000">
                    <a:schemeClr val="accent1"/>
                  </a:gs>
                </a:gsLst>
                <a:lin ang="0" scaled="1"/>
              </a:gradFill>
              <a:ln w="9525">
                <a:noFill/>
                <a:round/>
                <a:headEnd/>
                <a:tailEnd/>
              </a:ln>
            </p:spPr>
            <p:txBody>
              <a:bodyPr>
                <a:prstTxWarp prst="textNoShape">
                  <a:avLst/>
                </a:prstTxWarp>
              </a:bodyPr>
              <a:lstStyle/>
              <a:p>
                <a:pPr eaLnBrk="0" hangingPunct="0">
                  <a:defRPr/>
                </a:pPr>
                <a:endParaRPr lang="en-US" dirty="0">
                  <a:latin typeface="Times New Roman" pitchFamily="-110" charset="0"/>
                  <a:ea typeface="+mn-ea"/>
                  <a:cs typeface="+mn-cs"/>
                </a:endParaRPr>
              </a:p>
            </p:txBody>
          </p:sp>
          <p:sp>
            <p:nvSpPr>
              <p:cNvPr id="38" name="Freeform 44"/>
              <p:cNvSpPr>
                <a:spLocks/>
              </p:cNvSpPr>
              <p:nvPr/>
            </p:nvSpPr>
            <p:spPr bwMode="hidden">
              <a:xfrm>
                <a:off x="4564" y="3492"/>
                <a:ext cx="365" cy="66"/>
              </a:xfrm>
              <a:custGeom>
                <a:avLst/>
                <a:gdLst/>
                <a:ahLst/>
                <a:cxnLst>
                  <a:cxn ang="0">
                    <a:pos x="240" y="18"/>
                  </a:cxn>
                  <a:cxn ang="0">
                    <a:pos x="299" y="24"/>
                  </a:cxn>
                  <a:cxn ang="0">
                    <a:pos x="359" y="30"/>
                  </a:cxn>
                  <a:cxn ang="0">
                    <a:pos x="365" y="12"/>
                  </a:cxn>
                  <a:cxn ang="0">
                    <a:pos x="305" y="6"/>
                  </a:cxn>
                  <a:cxn ang="0">
                    <a:pos x="240" y="0"/>
                  </a:cxn>
                  <a:cxn ang="0">
                    <a:pos x="174" y="6"/>
                  </a:cxn>
                  <a:cxn ang="0">
                    <a:pos x="114" y="12"/>
                  </a:cxn>
                  <a:cxn ang="0">
                    <a:pos x="0" y="42"/>
                  </a:cxn>
                  <a:cxn ang="0">
                    <a:pos x="0" y="66"/>
                  </a:cxn>
                  <a:cxn ang="0">
                    <a:pos x="54" y="48"/>
                  </a:cxn>
                  <a:cxn ang="0">
                    <a:pos x="114" y="30"/>
                  </a:cxn>
                  <a:cxn ang="0">
                    <a:pos x="174" y="24"/>
                  </a:cxn>
                  <a:cxn ang="0">
                    <a:pos x="240" y="18"/>
                  </a:cxn>
                  <a:cxn ang="0">
                    <a:pos x="240" y="18"/>
                  </a:cxn>
                </a:cxnLst>
                <a:rect l="0" t="0" r="r" b="b"/>
                <a:pathLst>
                  <a:path w="365" h="66">
                    <a:moveTo>
                      <a:pt x="240" y="18"/>
                    </a:moveTo>
                    <a:lnTo>
                      <a:pt x="299" y="24"/>
                    </a:lnTo>
                    <a:lnTo>
                      <a:pt x="359" y="30"/>
                    </a:lnTo>
                    <a:lnTo>
                      <a:pt x="365" y="12"/>
                    </a:lnTo>
                    <a:lnTo>
                      <a:pt x="305" y="6"/>
                    </a:lnTo>
                    <a:lnTo>
                      <a:pt x="240" y="0"/>
                    </a:lnTo>
                    <a:lnTo>
                      <a:pt x="174" y="6"/>
                    </a:lnTo>
                    <a:lnTo>
                      <a:pt x="114" y="12"/>
                    </a:lnTo>
                    <a:lnTo>
                      <a:pt x="0" y="42"/>
                    </a:lnTo>
                    <a:lnTo>
                      <a:pt x="0" y="66"/>
                    </a:lnTo>
                    <a:lnTo>
                      <a:pt x="54" y="48"/>
                    </a:lnTo>
                    <a:lnTo>
                      <a:pt x="114" y="30"/>
                    </a:lnTo>
                    <a:lnTo>
                      <a:pt x="174" y="24"/>
                    </a:lnTo>
                    <a:lnTo>
                      <a:pt x="240" y="18"/>
                    </a:lnTo>
                    <a:lnTo>
                      <a:pt x="240" y="18"/>
                    </a:lnTo>
                    <a:close/>
                  </a:path>
                </a:pathLst>
              </a:custGeom>
              <a:gradFill rotWithShape="0">
                <a:gsLst>
                  <a:gs pos="0">
                    <a:schemeClr val="accent1">
                      <a:gamma/>
                      <a:tint val="96863"/>
                      <a:invGamma/>
                    </a:schemeClr>
                  </a:gs>
                  <a:gs pos="100000">
                    <a:schemeClr val="accent1"/>
                  </a:gs>
                </a:gsLst>
                <a:lin ang="5400000" scaled="1"/>
              </a:gradFill>
              <a:ln w="9525">
                <a:noFill/>
                <a:round/>
                <a:headEnd/>
                <a:tailEnd/>
              </a:ln>
            </p:spPr>
            <p:txBody>
              <a:bodyPr>
                <a:prstTxWarp prst="textNoShape">
                  <a:avLst/>
                </a:prstTxWarp>
              </a:bodyPr>
              <a:lstStyle/>
              <a:p>
                <a:pPr eaLnBrk="0" hangingPunct="0">
                  <a:defRPr/>
                </a:pPr>
                <a:endParaRPr lang="en-US" dirty="0">
                  <a:latin typeface="Times New Roman" pitchFamily="-110" charset="0"/>
                  <a:ea typeface="+mn-ea"/>
                  <a:cs typeface="+mn-cs"/>
                </a:endParaRPr>
              </a:p>
            </p:txBody>
          </p:sp>
          <p:sp>
            <p:nvSpPr>
              <p:cNvPr id="39" name="Freeform 45"/>
              <p:cNvSpPr>
                <a:spLocks/>
              </p:cNvSpPr>
              <p:nvPr/>
            </p:nvSpPr>
            <p:spPr bwMode="hidden">
              <a:xfrm>
                <a:off x="4463" y="3558"/>
                <a:ext cx="66" cy="48"/>
              </a:xfrm>
              <a:custGeom>
                <a:avLst/>
                <a:gdLst/>
                <a:ahLst/>
                <a:cxnLst>
                  <a:cxn ang="0">
                    <a:pos x="66" y="18"/>
                  </a:cxn>
                  <a:cxn ang="0">
                    <a:pos x="48" y="0"/>
                  </a:cxn>
                  <a:cxn ang="0">
                    <a:pos x="24" y="12"/>
                  </a:cxn>
                  <a:cxn ang="0">
                    <a:pos x="0" y="30"/>
                  </a:cxn>
                  <a:cxn ang="0">
                    <a:pos x="12" y="48"/>
                  </a:cxn>
                  <a:cxn ang="0">
                    <a:pos x="42" y="30"/>
                  </a:cxn>
                  <a:cxn ang="0">
                    <a:pos x="66" y="18"/>
                  </a:cxn>
                  <a:cxn ang="0">
                    <a:pos x="66" y="18"/>
                  </a:cxn>
                </a:cxnLst>
                <a:rect l="0" t="0" r="r" b="b"/>
                <a:pathLst>
                  <a:path w="66" h="48">
                    <a:moveTo>
                      <a:pt x="66" y="18"/>
                    </a:moveTo>
                    <a:lnTo>
                      <a:pt x="48" y="0"/>
                    </a:lnTo>
                    <a:lnTo>
                      <a:pt x="24" y="12"/>
                    </a:lnTo>
                    <a:lnTo>
                      <a:pt x="0" y="30"/>
                    </a:lnTo>
                    <a:lnTo>
                      <a:pt x="12" y="48"/>
                    </a:lnTo>
                    <a:lnTo>
                      <a:pt x="42" y="30"/>
                    </a:lnTo>
                    <a:lnTo>
                      <a:pt x="66" y="18"/>
                    </a:lnTo>
                    <a:lnTo>
                      <a:pt x="66" y="18"/>
                    </a:lnTo>
                    <a:close/>
                  </a:path>
                </a:pathLst>
              </a:custGeom>
              <a:gradFill rotWithShape="0">
                <a:gsLst>
                  <a:gs pos="0">
                    <a:schemeClr val="accent1">
                      <a:gamma/>
                      <a:tint val="96863"/>
                      <a:invGamma/>
                    </a:schemeClr>
                  </a:gs>
                  <a:gs pos="100000">
                    <a:schemeClr val="accent1"/>
                  </a:gs>
                </a:gsLst>
                <a:lin ang="5400000" scaled="1"/>
              </a:gradFill>
              <a:ln w="9525">
                <a:noFill/>
                <a:round/>
                <a:headEnd/>
                <a:tailEnd/>
              </a:ln>
            </p:spPr>
            <p:txBody>
              <a:bodyPr>
                <a:prstTxWarp prst="textNoShape">
                  <a:avLst/>
                </a:prstTxWarp>
              </a:bodyPr>
              <a:lstStyle/>
              <a:p>
                <a:pPr eaLnBrk="0" hangingPunct="0">
                  <a:defRPr/>
                </a:pPr>
                <a:endParaRPr lang="en-US" dirty="0">
                  <a:latin typeface="Times New Roman" pitchFamily="-110" charset="0"/>
                  <a:ea typeface="+mn-ea"/>
                  <a:cs typeface="+mn-cs"/>
                </a:endParaRPr>
              </a:p>
            </p:txBody>
          </p:sp>
          <p:sp>
            <p:nvSpPr>
              <p:cNvPr id="40" name="Freeform 46"/>
              <p:cNvSpPr>
                <a:spLocks/>
              </p:cNvSpPr>
              <p:nvPr/>
            </p:nvSpPr>
            <p:spPr bwMode="hidden">
              <a:xfrm>
                <a:off x="5280" y="3186"/>
                <a:ext cx="383" cy="96"/>
              </a:xfrm>
              <a:custGeom>
                <a:avLst/>
                <a:gdLst>
                  <a:gd name="T0" fmla="*/ 209 w 382"/>
                  <a:gd name="T1" fmla="*/ 96 h 96"/>
                  <a:gd name="T2" fmla="*/ 143 w 382"/>
                  <a:gd name="T3" fmla="*/ 90 h 96"/>
                  <a:gd name="T4" fmla="*/ 83 w 382"/>
                  <a:gd name="T5" fmla="*/ 66 h 96"/>
                  <a:gd name="T6" fmla="*/ 35 w 382"/>
                  <a:gd name="T7" fmla="*/ 36 h 96"/>
                  <a:gd name="T8" fmla="*/ 6 w 382"/>
                  <a:gd name="T9" fmla="*/ 0 h 96"/>
                  <a:gd name="T10" fmla="*/ 0 w 382"/>
                  <a:gd name="T11" fmla="*/ 6 h 96"/>
                  <a:gd name="T12" fmla="*/ 29 w 382"/>
                  <a:gd name="T13" fmla="*/ 42 h 96"/>
                  <a:gd name="T14" fmla="*/ 77 w 382"/>
                  <a:gd name="T15" fmla="*/ 72 h 96"/>
                  <a:gd name="T16" fmla="*/ 137 w 382"/>
                  <a:gd name="T17" fmla="*/ 90 h 96"/>
                  <a:gd name="T18" fmla="*/ 209 w 382"/>
                  <a:gd name="T19" fmla="*/ 96 h 96"/>
                  <a:gd name="T20" fmla="*/ 263 w 382"/>
                  <a:gd name="T21" fmla="*/ 90 h 96"/>
                  <a:gd name="T22" fmla="*/ 311 w 382"/>
                  <a:gd name="T23" fmla="*/ 84 h 96"/>
                  <a:gd name="T24" fmla="*/ 352 w 382"/>
                  <a:gd name="T25" fmla="*/ 66 h 96"/>
                  <a:gd name="T26" fmla="*/ 382 w 382"/>
                  <a:gd name="T27" fmla="*/ 42 h 96"/>
                  <a:gd name="T28" fmla="*/ 376 w 382"/>
                  <a:gd name="T29" fmla="*/ 42 h 96"/>
                  <a:gd name="T30" fmla="*/ 346 w 382"/>
                  <a:gd name="T31" fmla="*/ 66 h 96"/>
                  <a:gd name="T32" fmla="*/ 305 w 382"/>
                  <a:gd name="T33" fmla="*/ 78 h 96"/>
                  <a:gd name="T34" fmla="*/ 263 w 382"/>
                  <a:gd name="T35" fmla="*/ 90 h 96"/>
                  <a:gd name="T36" fmla="*/ 209 w 382"/>
                  <a:gd name="T37" fmla="*/ 96 h 96"/>
                  <a:gd name="T38" fmla="*/ 209 w 382"/>
                  <a:gd name="T39" fmla="*/ 96 h 9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382" h="96">
                    <a:moveTo>
                      <a:pt x="209" y="96"/>
                    </a:moveTo>
                    <a:lnTo>
                      <a:pt x="143" y="90"/>
                    </a:lnTo>
                    <a:lnTo>
                      <a:pt x="83" y="66"/>
                    </a:lnTo>
                    <a:lnTo>
                      <a:pt x="35" y="36"/>
                    </a:lnTo>
                    <a:lnTo>
                      <a:pt x="6" y="0"/>
                    </a:lnTo>
                    <a:lnTo>
                      <a:pt x="0" y="6"/>
                    </a:lnTo>
                    <a:lnTo>
                      <a:pt x="29" y="42"/>
                    </a:lnTo>
                    <a:lnTo>
                      <a:pt x="77" y="72"/>
                    </a:lnTo>
                    <a:lnTo>
                      <a:pt x="137" y="90"/>
                    </a:lnTo>
                    <a:lnTo>
                      <a:pt x="209" y="96"/>
                    </a:lnTo>
                    <a:lnTo>
                      <a:pt x="263" y="90"/>
                    </a:lnTo>
                    <a:lnTo>
                      <a:pt x="311" y="84"/>
                    </a:lnTo>
                    <a:lnTo>
                      <a:pt x="352" y="66"/>
                    </a:lnTo>
                    <a:lnTo>
                      <a:pt x="382" y="42"/>
                    </a:lnTo>
                    <a:lnTo>
                      <a:pt x="376" y="42"/>
                    </a:lnTo>
                    <a:lnTo>
                      <a:pt x="346" y="66"/>
                    </a:lnTo>
                    <a:lnTo>
                      <a:pt x="305" y="78"/>
                    </a:lnTo>
                    <a:lnTo>
                      <a:pt x="263" y="90"/>
                    </a:lnTo>
                    <a:lnTo>
                      <a:pt x="209" y="96"/>
                    </a:lnTo>
                    <a:close/>
                  </a:path>
                </a:pathLst>
              </a:custGeom>
              <a:gradFill rotWithShape="0">
                <a:gsLst>
                  <a:gs pos="0">
                    <a:schemeClr val="accent1"/>
                  </a:gs>
                  <a:gs pos="100000">
                    <a:schemeClr val="bg1"/>
                  </a:gs>
                </a:gsLst>
                <a:lin ang="5400000" scaled="1"/>
              </a:gradFill>
              <a:ln w="9525">
                <a:noFill/>
                <a:round/>
                <a:headEnd/>
                <a:tailEnd/>
              </a:ln>
            </p:spPr>
            <p:txBody>
              <a:bodyPr>
                <a:prstTxWarp prst="textNoShape">
                  <a:avLst/>
                </a:prstTxWarp>
              </a:bodyPr>
              <a:lstStyle/>
              <a:p>
                <a:endParaRPr lang="en-US" dirty="0"/>
              </a:p>
            </p:txBody>
          </p:sp>
          <p:sp>
            <p:nvSpPr>
              <p:cNvPr id="41" name="Freeform 47"/>
              <p:cNvSpPr>
                <a:spLocks/>
              </p:cNvSpPr>
              <p:nvPr/>
            </p:nvSpPr>
            <p:spPr bwMode="hidden">
              <a:xfrm>
                <a:off x="5315" y="3024"/>
                <a:ext cx="258" cy="54"/>
              </a:xfrm>
              <a:custGeom>
                <a:avLst/>
                <a:gdLst>
                  <a:gd name="T0" fmla="*/ 174 w 258"/>
                  <a:gd name="T1" fmla="*/ 0 h 54"/>
                  <a:gd name="T2" fmla="*/ 216 w 258"/>
                  <a:gd name="T3" fmla="*/ 6 h 54"/>
                  <a:gd name="T4" fmla="*/ 258 w 258"/>
                  <a:gd name="T5" fmla="*/ 12 h 54"/>
                  <a:gd name="T6" fmla="*/ 252 w 258"/>
                  <a:gd name="T7" fmla="*/ 6 h 54"/>
                  <a:gd name="T8" fmla="*/ 216 w 258"/>
                  <a:gd name="T9" fmla="*/ 0 h 54"/>
                  <a:gd name="T10" fmla="*/ 174 w 258"/>
                  <a:gd name="T11" fmla="*/ 0 h 54"/>
                  <a:gd name="T12" fmla="*/ 120 w 258"/>
                  <a:gd name="T13" fmla="*/ 6 h 54"/>
                  <a:gd name="T14" fmla="*/ 78 w 258"/>
                  <a:gd name="T15" fmla="*/ 12 h 54"/>
                  <a:gd name="T16" fmla="*/ 36 w 258"/>
                  <a:gd name="T17" fmla="*/ 30 h 54"/>
                  <a:gd name="T18" fmla="*/ 0 w 258"/>
                  <a:gd name="T19" fmla="*/ 48 h 54"/>
                  <a:gd name="T20" fmla="*/ 6 w 258"/>
                  <a:gd name="T21" fmla="*/ 54 h 54"/>
                  <a:gd name="T22" fmla="*/ 36 w 258"/>
                  <a:gd name="T23" fmla="*/ 36 h 54"/>
                  <a:gd name="T24" fmla="*/ 78 w 258"/>
                  <a:gd name="T25" fmla="*/ 18 h 54"/>
                  <a:gd name="T26" fmla="*/ 120 w 258"/>
                  <a:gd name="T27" fmla="*/ 6 h 54"/>
                  <a:gd name="T28" fmla="*/ 174 w 258"/>
                  <a:gd name="T29" fmla="*/ 0 h 54"/>
                  <a:gd name="T30" fmla="*/ 174 w 258"/>
                  <a:gd name="T31" fmla="*/ 0 h 54"/>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258" h="54">
                    <a:moveTo>
                      <a:pt x="174" y="0"/>
                    </a:moveTo>
                    <a:lnTo>
                      <a:pt x="216" y="6"/>
                    </a:lnTo>
                    <a:lnTo>
                      <a:pt x="258" y="12"/>
                    </a:lnTo>
                    <a:lnTo>
                      <a:pt x="252" y="6"/>
                    </a:lnTo>
                    <a:lnTo>
                      <a:pt x="216" y="0"/>
                    </a:lnTo>
                    <a:lnTo>
                      <a:pt x="174" y="0"/>
                    </a:lnTo>
                    <a:lnTo>
                      <a:pt x="120" y="6"/>
                    </a:lnTo>
                    <a:lnTo>
                      <a:pt x="78" y="12"/>
                    </a:lnTo>
                    <a:lnTo>
                      <a:pt x="36" y="30"/>
                    </a:lnTo>
                    <a:lnTo>
                      <a:pt x="0" y="48"/>
                    </a:lnTo>
                    <a:lnTo>
                      <a:pt x="6" y="54"/>
                    </a:lnTo>
                    <a:lnTo>
                      <a:pt x="36" y="36"/>
                    </a:lnTo>
                    <a:lnTo>
                      <a:pt x="78" y="18"/>
                    </a:lnTo>
                    <a:lnTo>
                      <a:pt x="120" y="6"/>
                    </a:lnTo>
                    <a:lnTo>
                      <a:pt x="174" y="0"/>
                    </a:lnTo>
                    <a:close/>
                  </a:path>
                </a:pathLst>
              </a:custGeom>
              <a:gradFill rotWithShape="0">
                <a:gsLst>
                  <a:gs pos="0">
                    <a:schemeClr val="accent1"/>
                  </a:gs>
                  <a:gs pos="100000">
                    <a:schemeClr val="bg1"/>
                  </a:gs>
                </a:gsLst>
                <a:lin ang="5400000" scaled="1"/>
              </a:gradFill>
              <a:ln w="9525">
                <a:noFill/>
                <a:round/>
                <a:headEnd/>
                <a:tailEnd/>
              </a:ln>
            </p:spPr>
            <p:txBody>
              <a:bodyPr>
                <a:prstTxWarp prst="textNoShape">
                  <a:avLst/>
                </a:prstTxWarp>
              </a:bodyPr>
              <a:lstStyle/>
              <a:p>
                <a:endParaRPr lang="en-US" dirty="0"/>
              </a:p>
            </p:txBody>
          </p:sp>
          <p:sp>
            <p:nvSpPr>
              <p:cNvPr id="42" name="Freeform 48"/>
              <p:cNvSpPr>
                <a:spLocks/>
              </p:cNvSpPr>
              <p:nvPr/>
            </p:nvSpPr>
            <p:spPr bwMode="hidden">
              <a:xfrm>
                <a:off x="5645" y="3066"/>
                <a:ext cx="60" cy="156"/>
              </a:xfrm>
              <a:custGeom>
                <a:avLst/>
                <a:gdLst>
                  <a:gd name="T0" fmla="*/ 54 w 60"/>
                  <a:gd name="T1" fmla="*/ 90 h 156"/>
                  <a:gd name="T2" fmla="*/ 48 w 60"/>
                  <a:gd name="T3" fmla="*/ 126 h 156"/>
                  <a:gd name="T4" fmla="*/ 24 w 60"/>
                  <a:gd name="T5" fmla="*/ 156 h 156"/>
                  <a:gd name="T6" fmla="*/ 30 w 60"/>
                  <a:gd name="T7" fmla="*/ 156 h 156"/>
                  <a:gd name="T8" fmla="*/ 54 w 60"/>
                  <a:gd name="T9" fmla="*/ 126 h 156"/>
                  <a:gd name="T10" fmla="*/ 60 w 60"/>
                  <a:gd name="T11" fmla="*/ 90 h 156"/>
                  <a:gd name="T12" fmla="*/ 54 w 60"/>
                  <a:gd name="T13" fmla="*/ 66 h 156"/>
                  <a:gd name="T14" fmla="*/ 48 w 60"/>
                  <a:gd name="T15" fmla="*/ 42 h 156"/>
                  <a:gd name="T16" fmla="*/ 30 w 60"/>
                  <a:gd name="T17" fmla="*/ 18 h 156"/>
                  <a:gd name="T18" fmla="*/ 6 w 60"/>
                  <a:gd name="T19" fmla="*/ 0 h 156"/>
                  <a:gd name="T20" fmla="*/ 0 w 60"/>
                  <a:gd name="T21" fmla="*/ 6 h 156"/>
                  <a:gd name="T22" fmla="*/ 24 w 60"/>
                  <a:gd name="T23" fmla="*/ 24 h 156"/>
                  <a:gd name="T24" fmla="*/ 42 w 60"/>
                  <a:gd name="T25" fmla="*/ 42 h 156"/>
                  <a:gd name="T26" fmla="*/ 48 w 60"/>
                  <a:gd name="T27" fmla="*/ 66 h 156"/>
                  <a:gd name="T28" fmla="*/ 54 w 60"/>
                  <a:gd name="T29" fmla="*/ 90 h 156"/>
                  <a:gd name="T30" fmla="*/ 54 w 60"/>
                  <a:gd name="T31" fmla="*/ 90 h 15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60" h="156">
                    <a:moveTo>
                      <a:pt x="54" y="90"/>
                    </a:moveTo>
                    <a:lnTo>
                      <a:pt x="48" y="126"/>
                    </a:lnTo>
                    <a:lnTo>
                      <a:pt x="24" y="156"/>
                    </a:lnTo>
                    <a:lnTo>
                      <a:pt x="30" y="156"/>
                    </a:lnTo>
                    <a:lnTo>
                      <a:pt x="54" y="126"/>
                    </a:lnTo>
                    <a:lnTo>
                      <a:pt x="60" y="90"/>
                    </a:lnTo>
                    <a:lnTo>
                      <a:pt x="54" y="66"/>
                    </a:lnTo>
                    <a:lnTo>
                      <a:pt x="48" y="42"/>
                    </a:lnTo>
                    <a:lnTo>
                      <a:pt x="30" y="18"/>
                    </a:lnTo>
                    <a:lnTo>
                      <a:pt x="6" y="0"/>
                    </a:lnTo>
                    <a:lnTo>
                      <a:pt x="0" y="6"/>
                    </a:lnTo>
                    <a:lnTo>
                      <a:pt x="24" y="24"/>
                    </a:lnTo>
                    <a:lnTo>
                      <a:pt x="42" y="42"/>
                    </a:lnTo>
                    <a:lnTo>
                      <a:pt x="48" y="66"/>
                    </a:lnTo>
                    <a:lnTo>
                      <a:pt x="54" y="90"/>
                    </a:lnTo>
                    <a:close/>
                  </a:path>
                </a:pathLst>
              </a:custGeom>
              <a:gradFill rotWithShape="0">
                <a:gsLst>
                  <a:gs pos="0">
                    <a:schemeClr val="accent1"/>
                  </a:gs>
                  <a:gs pos="100000">
                    <a:schemeClr val="bg1"/>
                  </a:gs>
                </a:gsLst>
                <a:lin ang="5400000" scaled="1"/>
              </a:gradFill>
              <a:ln w="9525">
                <a:noFill/>
                <a:round/>
                <a:headEnd/>
                <a:tailEnd/>
              </a:ln>
            </p:spPr>
            <p:txBody>
              <a:bodyPr>
                <a:prstTxWarp prst="textNoShape">
                  <a:avLst/>
                </a:prstTxWarp>
              </a:bodyPr>
              <a:lstStyle/>
              <a:p>
                <a:endParaRPr lang="en-US" dirty="0"/>
              </a:p>
            </p:txBody>
          </p:sp>
          <p:sp>
            <p:nvSpPr>
              <p:cNvPr id="43" name="Freeform 49"/>
              <p:cNvSpPr>
                <a:spLocks/>
              </p:cNvSpPr>
              <p:nvPr/>
            </p:nvSpPr>
            <p:spPr bwMode="hidden">
              <a:xfrm>
                <a:off x="5375" y="3246"/>
                <a:ext cx="192" cy="18"/>
              </a:xfrm>
              <a:custGeom>
                <a:avLst/>
                <a:gdLst>
                  <a:gd name="T0" fmla="*/ 114 w 192"/>
                  <a:gd name="T1" fmla="*/ 12 h 18"/>
                  <a:gd name="T2" fmla="*/ 72 w 192"/>
                  <a:gd name="T3" fmla="*/ 6 h 18"/>
                  <a:gd name="T4" fmla="*/ 30 w 192"/>
                  <a:gd name="T5" fmla="*/ 0 h 18"/>
                  <a:gd name="T6" fmla="*/ 0 w 192"/>
                  <a:gd name="T7" fmla="*/ 0 h 18"/>
                  <a:gd name="T8" fmla="*/ 54 w 192"/>
                  <a:gd name="T9" fmla="*/ 12 h 18"/>
                  <a:gd name="T10" fmla="*/ 114 w 192"/>
                  <a:gd name="T11" fmla="*/ 18 h 18"/>
                  <a:gd name="T12" fmla="*/ 156 w 192"/>
                  <a:gd name="T13" fmla="*/ 18 h 18"/>
                  <a:gd name="T14" fmla="*/ 192 w 192"/>
                  <a:gd name="T15" fmla="*/ 12 h 18"/>
                  <a:gd name="T16" fmla="*/ 186 w 192"/>
                  <a:gd name="T17" fmla="*/ 0 h 18"/>
                  <a:gd name="T18" fmla="*/ 150 w 192"/>
                  <a:gd name="T19" fmla="*/ 6 h 18"/>
                  <a:gd name="T20" fmla="*/ 114 w 192"/>
                  <a:gd name="T21" fmla="*/ 12 h 18"/>
                  <a:gd name="T22" fmla="*/ 114 w 192"/>
                  <a:gd name="T23" fmla="*/ 12 h 18"/>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92" h="18">
                    <a:moveTo>
                      <a:pt x="114" y="12"/>
                    </a:moveTo>
                    <a:lnTo>
                      <a:pt x="72" y="6"/>
                    </a:lnTo>
                    <a:lnTo>
                      <a:pt x="30" y="0"/>
                    </a:lnTo>
                    <a:lnTo>
                      <a:pt x="0" y="0"/>
                    </a:lnTo>
                    <a:lnTo>
                      <a:pt x="54" y="12"/>
                    </a:lnTo>
                    <a:lnTo>
                      <a:pt x="114" y="18"/>
                    </a:lnTo>
                    <a:lnTo>
                      <a:pt x="156" y="18"/>
                    </a:lnTo>
                    <a:lnTo>
                      <a:pt x="192" y="12"/>
                    </a:lnTo>
                    <a:lnTo>
                      <a:pt x="186" y="0"/>
                    </a:lnTo>
                    <a:lnTo>
                      <a:pt x="150" y="6"/>
                    </a:lnTo>
                    <a:lnTo>
                      <a:pt x="114" y="12"/>
                    </a:lnTo>
                    <a:close/>
                  </a:path>
                </a:pathLst>
              </a:custGeom>
              <a:gradFill rotWithShape="0">
                <a:gsLst>
                  <a:gs pos="0">
                    <a:schemeClr val="accent1"/>
                  </a:gs>
                  <a:gs pos="100000">
                    <a:schemeClr val="bg1"/>
                  </a:gs>
                </a:gsLst>
                <a:lin ang="5400000" scaled="1"/>
              </a:gradFill>
              <a:ln w="9525">
                <a:noFill/>
                <a:round/>
                <a:headEnd/>
                <a:tailEnd/>
              </a:ln>
            </p:spPr>
            <p:txBody>
              <a:bodyPr>
                <a:prstTxWarp prst="textNoShape">
                  <a:avLst/>
                </a:prstTxWarp>
              </a:bodyPr>
              <a:lstStyle/>
              <a:p>
                <a:endParaRPr lang="en-US" dirty="0"/>
              </a:p>
            </p:txBody>
          </p:sp>
          <p:sp>
            <p:nvSpPr>
              <p:cNvPr id="44" name="Freeform 50"/>
              <p:cNvSpPr>
                <a:spLocks/>
              </p:cNvSpPr>
              <p:nvPr/>
            </p:nvSpPr>
            <p:spPr bwMode="hidden">
              <a:xfrm>
                <a:off x="5304" y="3042"/>
                <a:ext cx="161" cy="186"/>
              </a:xfrm>
              <a:custGeom>
                <a:avLst/>
                <a:gdLst>
                  <a:gd name="T0" fmla="*/ 11 w 161"/>
                  <a:gd name="T1" fmla="*/ 114 h 186"/>
                  <a:gd name="T2" fmla="*/ 17 w 161"/>
                  <a:gd name="T3" fmla="*/ 96 h 186"/>
                  <a:gd name="T4" fmla="*/ 23 w 161"/>
                  <a:gd name="T5" fmla="*/ 78 h 186"/>
                  <a:gd name="T6" fmla="*/ 53 w 161"/>
                  <a:gd name="T7" fmla="*/ 42 h 186"/>
                  <a:gd name="T8" fmla="*/ 101 w 161"/>
                  <a:gd name="T9" fmla="*/ 18 h 186"/>
                  <a:gd name="T10" fmla="*/ 155 w 161"/>
                  <a:gd name="T11" fmla="*/ 6 h 186"/>
                  <a:gd name="T12" fmla="*/ 161 w 161"/>
                  <a:gd name="T13" fmla="*/ 0 h 186"/>
                  <a:gd name="T14" fmla="*/ 95 w 161"/>
                  <a:gd name="T15" fmla="*/ 12 h 186"/>
                  <a:gd name="T16" fmla="*/ 47 w 161"/>
                  <a:gd name="T17" fmla="*/ 36 h 186"/>
                  <a:gd name="T18" fmla="*/ 11 w 161"/>
                  <a:gd name="T19" fmla="*/ 72 h 186"/>
                  <a:gd name="T20" fmla="*/ 5 w 161"/>
                  <a:gd name="T21" fmla="*/ 90 h 186"/>
                  <a:gd name="T22" fmla="*/ 0 w 161"/>
                  <a:gd name="T23" fmla="*/ 114 h 186"/>
                  <a:gd name="T24" fmla="*/ 11 w 161"/>
                  <a:gd name="T25" fmla="*/ 150 h 186"/>
                  <a:gd name="T26" fmla="*/ 23 w 161"/>
                  <a:gd name="T27" fmla="*/ 168 h 186"/>
                  <a:gd name="T28" fmla="*/ 41 w 161"/>
                  <a:gd name="T29" fmla="*/ 186 h 186"/>
                  <a:gd name="T30" fmla="*/ 65 w 161"/>
                  <a:gd name="T31" fmla="*/ 186 h 186"/>
                  <a:gd name="T32" fmla="*/ 41 w 161"/>
                  <a:gd name="T33" fmla="*/ 168 h 186"/>
                  <a:gd name="T34" fmla="*/ 23 w 161"/>
                  <a:gd name="T35" fmla="*/ 150 h 186"/>
                  <a:gd name="T36" fmla="*/ 17 w 161"/>
                  <a:gd name="T37" fmla="*/ 132 h 186"/>
                  <a:gd name="T38" fmla="*/ 11 w 161"/>
                  <a:gd name="T39" fmla="*/ 114 h 186"/>
                  <a:gd name="T40" fmla="*/ 11 w 161"/>
                  <a:gd name="T41" fmla="*/ 114 h 18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161" h="186">
                    <a:moveTo>
                      <a:pt x="11" y="114"/>
                    </a:moveTo>
                    <a:lnTo>
                      <a:pt x="17" y="96"/>
                    </a:lnTo>
                    <a:lnTo>
                      <a:pt x="23" y="78"/>
                    </a:lnTo>
                    <a:lnTo>
                      <a:pt x="53" y="42"/>
                    </a:lnTo>
                    <a:lnTo>
                      <a:pt x="101" y="18"/>
                    </a:lnTo>
                    <a:lnTo>
                      <a:pt x="155" y="6"/>
                    </a:lnTo>
                    <a:lnTo>
                      <a:pt x="161" y="0"/>
                    </a:lnTo>
                    <a:lnTo>
                      <a:pt x="95" y="12"/>
                    </a:lnTo>
                    <a:lnTo>
                      <a:pt x="47" y="36"/>
                    </a:lnTo>
                    <a:lnTo>
                      <a:pt x="11" y="72"/>
                    </a:lnTo>
                    <a:lnTo>
                      <a:pt x="5" y="90"/>
                    </a:lnTo>
                    <a:lnTo>
                      <a:pt x="0" y="114"/>
                    </a:lnTo>
                    <a:lnTo>
                      <a:pt x="11" y="150"/>
                    </a:lnTo>
                    <a:lnTo>
                      <a:pt x="23" y="168"/>
                    </a:lnTo>
                    <a:lnTo>
                      <a:pt x="41" y="186"/>
                    </a:lnTo>
                    <a:lnTo>
                      <a:pt x="65" y="186"/>
                    </a:lnTo>
                    <a:lnTo>
                      <a:pt x="41" y="168"/>
                    </a:lnTo>
                    <a:lnTo>
                      <a:pt x="23" y="150"/>
                    </a:lnTo>
                    <a:lnTo>
                      <a:pt x="17" y="132"/>
                    </a:lnTo>
                    <a:lnTo>
                      <a:pt x="11" y="114"/>
                    </a:lnTo>
                    <a:close/>
                  </a:path>
                </a:pathLst>
              </a:custGeom>
              <a:gradFill rotWithShape="0">
                <a:gsLst>
                  <a:gs pos="0">
                    <a:schemeClr val="bg1"/>
                  </a:gs>
                  <a:gs pos="100000">
                    <a:schemeClr val="accent1"/>
                  </a:gs>
                </a:gsLst>
                <a:lin ang="5400000" scaled="1"/>
              </a:gradFill>
              <a:ln w="9525">
                <a:noFill/>
                <a:round/>
                <a:headEnd/>
                <a:tailEnd/>
              </a:ln>
            </p:spPr>
            <p:txBody>
              <a:bodyPr>
                <a:prstTxWarp prst="textNoShape">
                  <a:avLst/>
                </a:prstTxWarp>
              </a:bodyPr>
              <a:lstStyle/>
              <a:p>
                <a:endParaRPr lang="en-US" dirty="0"/>
              </a:p>
            </p:txBody>
          </p:sp>
          <p:sp>
            <p:nvSpPr>
              <p:cNvPr id="45" name="Freeform 51"/>
              <p:cNvSpPr>
                <a:spLocks/>
              </p:cNvSpPr>
              <p:nvPr/>
            </p:nvSpPr>
            <p:spPr bwMode="hidden">
              <a:xfrm>
                <a:off x="5489" y="3042"/>
                <a:ext cx="186" cy="210"/>
              </a:xfrm>
              <a:custGeom>
                <a:avLst/>
                <a:gdLst>
                  <a:gd name="T0" fmla="*/ 0 w 185"/>
                  <a:gd name="T1" fmla="*/ 6 h 210"/>
                  <a:gd name="T2" fmla="*/ 66 w 185"/>
                  <a:gd name="T3" fmla="*/ 12 h 210"/>
                  <a:gd name="T4" fmla="*/ 119 w 185"/>
                  <a:gd name="T5" fmla="*/ 36 h 210"/>
                  <a:gd name="T6" fmla="*/ 155 w 185"/>
                  <a:gd name="T7" fmla="*/ 72 h 210"/>
                  <a:gd name="T8" fmla="*/ 161 w 185"/>
                  <a:gd name="T9" fmla="*/ 90 h 210"/>
                  <a:gd name="T10" fmla="*/ 167 w 185"/>
                  <a:gd name="T11" fmla="*/ 114 h 210"/>
                  <a:gd name="T12" fmla="*/ 161 w 185"/>
                  <a:gd name="T13" fmla="*/ 138 h 210"/>
                  <a:gd name="T14" fmla="*/ 149 w 185"/>
                  <a:gd name="T15" fmla="*/ 162 h 210"/>
                  <a:gd name="T16" fmla="*/ 119 w 185"/>
                  <a:gd name="T17" fmla="*/ 180 h 210"/>
                  <a:gd name="T18" fmla="*/ 90 w 185"/>
                  <a:gd name="T19" fmla="*/ 198 h 210"/>
                  <a:gd name="T20" fmla="*/ 96 w 185"/>
                  <a:gd name="T21" fmla="*/ 210 h 210"/>
                  <a:gd name="T22" fmla="*/ 131 w 185"/>
                  <a:gd name="T23" fmla="*/ 192 h 210"/>
                  <a:gd name="T24" fmla="*/ 161 w 185"/>
                  <a:gd name="T25" fmla="*/ 168 h 210"/>
                  <a:gd name="T26" fmla="*/ 179 w 185"/>
                  <a:gd name="T27" fmla="*/ 144 h 210"/>
                  <a:gd name="T28" fmla="*/ 185 w 185"/>
                  <a:gd name="T29" fmla="*/ 114 h 210"/>
                  <a:gd name="T30" fmla="*/ 179 w 185"/>
                  <a:gd name="T31" fmla="*/ 90 h 210"/>
                  <a:gd name="T32" fmla="*/ 173 w 185"/>
                  <a:gd name="T33" fmla="*/ 66 h 210"/>
                  <a:gd name="T34" fmla="*/ 155 w 185"/>
                  <a:gd name="T35" fmla="*/ 48 h 210"/>
                  <a:gd name="T36" fmla="*/ 131 w 185"/>
                  <a:gd name="T37" fmla="*/ 30 h 210"/>
                  <a:gd name="T38" fmla="*/ 72 w 185"/>
                  <a:gd name="T39" fmla="*/ 6 h 210"/>
                  <a:gd name="T40" fmla="*/ 0 w 185"/>
                  <a:gd name="T41" fmla="*/ 0 h 210"/>
                  <a:gd name="T42" fmla="*/ 0 w 185"/>
                  <a:gd name="T43" fmla="*/ 6 h 210"/>
                  <a:gd name="T44" fmla="*/ 0 w 185"/>
                  <a:gd name="T45" fmla="*/ 6 h 210"/>
                  <a:gd name="T46" fmla="*/ 0 w 185"/>
                  <a:gd name="T47" fmla="*/ 6 h 210"/>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185" h="210">
                    <a:moveTo>
                      <a:pt x="0" y="6"/>
                    </a:moveTo>
                    <a:lnTo>
                      <a:pt x="66" y="12"/>
                    </a:lnTo>
                    <a:lnTo>
                      <a:pt x="119" y="36"/>
                    </a:lnTo>
                    <a:lnTo>
                      <a:pt x="155" y="72"/>
                    </a:lnTo>
                    <a:lnTo>
                      <a:pt x="161" y="90"/>
                    </a:lnTo>
                    <a:lnTo>
                      <a:pt x="167" y="114"/>
                    </a:lnTo>
                    <a:lnTo>
                      <a:pt x="161" y="138"/>
                    </a:lnTo>
                    <a:lnTo>
                      <a:pt x="149" y="162"/>
                    </a:lnTo>
                    <a:lnTo>
                      <a:pt x="119" y="180"/>
                    </a:lnTo>
                    <a:lnTo>
                      <a:pt x="90" y="198"/>
                    </a:lnTo>
                    <a:lnTo>
                      <a:pt x="96" y="210"/>
                    </a:lnTo>
                    <a:lnTo>
                      <a:pt x="131" y="192"/>
                    </a:lnTo>
                    <a:lnTo>
                      <a:pt x="161" y="168"/>
                    </a:lnTo>
                    <a:lnTo>
                      <a:pt x="179" y="144"/>
                    </a:lnTo>
                    <a:lnTo>
                      <a:pt x="185" y="114"/>
                    </a:lnTo>
                    <a:lnTo>
                      <a:pt x="179" y="90"/>
                    </a:lnTo>
                    <a:lnTo>
                      <a:pt x="173" y="66"/>
                    </a:lnTo>
                    <a:lnTo>
                      <a:pt x="155" y="48"/>
                    </a:lnTo>
                    <a:lnTo>
                      <a:pt x="131" y="30"/>
                    </a:lnTo>
                    <a:lnTo>
                      <a:pt x="72" y="6"/>
                    </a:lnTo>
                    <a:lnTo>
                      <a:pt x="0" y="0"/>
                    </a:lnTo>
                    <a:lnTo>
                      <a:pt x="0" y="6"/>
                    </a:lnTo>
                    <a:close/>
                  </a:path>
                </a:pathLst>
              </a:custGeom>
              <a:gradFill rotWithShape="0">
                <a:gsLst>
                  <a:gs pos="0">
                    <a:schemeClr val="bg1"/>
                  </a:gs>
                  <a:gs pos="100000">
                    <a:schemeClr val="accent1"/>
                  </a:gs>
                </a:gsLst>
                <a:lin ang="5400000" scaled="1"/>
              </a:gradFill>
              <a:ln w="9525">
                <a:noFill/>
                <a:round/>
                <a:headEnd/>
                <a:tailEnd/>
              </a:ln>
            </p:spPr>
            <p:txBody>
              <a:bodyPr>
                <a:prstTxWarp prst="textNoShape">
                  <a:avLst/>
                </a:prstTxWarp>
              </a:bodyPr>
              <a:lstStyle/>
              <a:p>
                <a:endParaRPr lang="en-US" dirty="0"/>
              </a:p>
            </p:txBody>
          </p:sp>
          <p:sp>
            <p:nvSpPr>
              <p:cNvPr id="46" name="Freeform 52"/>
              <p:cNvSpPr>
                <a:spLocks noEditPoints="1"/>
              </p:cNvSpPr>
              <p:nvPr/>
            </p:nvSpPr>
            <p:spPr bwMode="hidden">
              <a:xfrm>
                <a:off x="5345" y="3058"/>
                <a:ext cx="299" cy="186"/>
              </a:xfrm>
              <a:custGeom>
                <a:avLst/>
                <a:gdLst>
                  <a:gd name="T0" fmla="*/ 150 w 299"/>
                  <a:gd name="T1" fmla="*/ 0 h 186"/>
                  <a:gd name="T2" fmla="*/ 90 w 299"/>
                  <a:gd name="T3" fmla="*/ 6 h 186"/>
                  <a:gd name="T4" fmla="*/ 42 w 299"/>
                  <a:gd name="T5" fmla="*/ 30 h 186"/>
                  <a:gd name="T6" fmla="*/ 12 w 299"/>
                  <a:gd name="T7" fmla="*/ 54 h 186"/>
                  <a:gd name="T8" fmla="*/ 6 w 299"/>
                  <a:gd name="T9" fmla="*/ 72 h 186"/>
                  <a:gd name="T10" fmla="*/ 0 w 299"/>
                  <a:gd name="T11" fmla="*/ 90 h 186"/>
                  <a:gd name="T12" fmla="*/ 6 w 299"/>
                  <a:gd name="T13" fmla="*/ 108 h 186"/>
                  <a:gd name="T14" fmla="*/ 12 w 299"/>
                  <a:gd name="T15" fmla="*/ 126 h 186"/>
                  <a:gd name="T16" fmla="*/ 42 w 299"/>
                  <a:gd name="T17" fmla="*/ 156 h 186"/>
                  <a:gd name="T18" fmla="*/ 90 w 299"/>
                  <a:gd name="T19" fmla="*/ 180 h 186"/>
                  <a:gd name="T20" fmla="*/ 150 w 299"/>
                  <a:gd name="T21" fmla="*/ 186 h 186"/>
                  <a:gd name="T22" fmla="*/ 209 w 299"/>
                  <a:gd name="T23" fmla="*/ 180 h 186"/>
                  <a:gd name="T24" fmla="*/ 257 w 299"/>
                  <a:gd name="T25" fmla="*/ 156 h 186"/>
                  <a:gd name="T26" fmla="*/ 287 w 299"/>
                  <a:gd name="T27" fmla="*/ 126 h 186"/>
                  <a:gd name="T28" fmla="*/ 299 w 299"/>
                  <a:gd name="T29" fmla="*/ 108 h 186"/>
                  <a:gd name="T30" fmla="*/ 299 w 299"/>
                  <a:gd name="T31" fmla="*/ 90 h 186"/>
                  <a:gd name="T32" fmla="*/ 299 w 299"/>
                  <a:gd name="T33" fmla="*/ 72 h 186"/>
                  <a:gd name="T34" fmla="*/ 287 w 299"/>
                  <a:gd name="T35" fmla="*/ 54 h 186"/>
                  <a:gd name="T36" fmla="*/ 257 w 299"/>
                  <a:gd name="T37" fmla="*/ 30 h 186"/>
                  <a:gd name="T38" fmla="*/ 209 w 299"/>
                  <a:gd name="T39" fmla="*/ 6 h 186"/>
                  <a:gd name="T40" fmla="*/ 150 w 299"/>
                  <a:gd name="T41" fmla="*/ 0 h 186"/>
                  <a:gd name="T42" fmla="*/ 150 w 299"/>
                  <a:gd name="T43" fmla="*/ 0 h 186"/>
                  <a:gd name="T44" fmla="*/ 150 w 299"/>
                  <a:gd name="T45" fmla="*/ 180 h 186"/>
                  <a:gd name="T46" fmla="*/ 96 w 299"/>
                  <a:gd name="T47" fmla="*/ 174 h 186"/>
                  <a:gd name="T48" fmla="*/ 48 w 299"/>
                  <a:gd name="T49" fmla="*/ 156 h 186"/>
                  <a:gd name="T50" fmla="*/ 18 w 299"/>
                  <a:gd name="T51" fmla="*/ 126 h 186"/>
                  <a:gd name="T52" fmla="*/ 12 w 299"/>
                  <a:gd name="T53" fmla="*/ 108 h 186"/>
                  <a:gd name="T54" fmla="*/ 6 w 299"/>
                  <a:gd name="T55" fmla="*/ 90 h 186"/>
                  <a:gd name="T56" fmla="*/ 12 w 299"/>
                  <a:gd name="T57" fmla="*/ 72 h 186"/>
                  <a:gd name="T58" fmla="*/ 18 w 299"/>
                  <a:gd name="T59" fmla="*/ 54 h 186"/>
                  <a:gd name="T60" fmla="*/ 48 w 299"/>
                  <a:gd name="T61" fmla="*/ 30 h 186"/>
                  <a:gd name="T62" fmla="*/ 96 w 299"/>
                  <a:gd name="T63" fmla="*/ 12 h 186"/>
                  <a:gd name="T64" fmla="*/ 150 w 299"/>
                  <a:gd name="T65" fmla="*/ 6 h 186"/>
                  <a:gd name="T66" fmla="*/ 203 w 299"/>
                  <a:gd name="T67" fmla="*/ 12 h 186"/>
                  <a:gd name="T68" fmla="*/ 251 w 299"/>
                  <a:gd name="T69" fmla="*/ 30 h 186"/>
                  <a:gd name="T70" fmla="*/ 281 w 299"/>
                  <a:gd name="T71" fmla="*/ 54 h 186"/>
                  <a:gd name="T72" fmla="*/ 293 w 299"/>
                  <a:gd name="T73" fmla="*/ 72 h 186"/>
                  <a:gd name="T74" fmla="*/ 293 w 299"/>
                  <a:gd name="T75" fmla="*/ 90 h 186"/>
                  <a:gd name="T76" fmla="*/ 293 w 299"/>
                  <a:gd name="T77" fmla="*/ 108 h 186"/>
                  <a:gd name="T78" fmla="*/ 281 w 299"/>
                  <a:gd name="T79" fmla="*/ 126 h 186"/>
                  <a:gd name="T80" fmla="*/ 251 w 299"/>
                  <a:gd name="T81" fmla="*/ 156 h 186"/>
                  <a:gd name="T82" fmla="*/ 203 w 299"/>
                  <a:gd name="T83" fmla="*/ 174 h 186"/>
                  <a:gd name="T84" fmla="*/ 150 w 299"/>
                  <a:gd name="T85" fmla="*/ 180 h 186"/>
                  <a:gd name="T86" fmla="*/ 150 w 299"/>
                  <a:gd name="T87" fmla="*/ 180 h 18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299" h="186">
                    <a:moveTo>
                      <a:pt x="150" y="0"/>
                    </a:moveTo>
                    <a:lnTo>
                      <a:pt x="90" y="6"/>
                    </a:lnTo>
                    <a:lnTo>
                      <a:pt x="42" y="30"/>
                    </a:lnTo>
                    <a:lnTo>
                      <a:pt x="12" y="54"/>
                    </a:lnTo>
                    <a:lnTo>
                      <a:pt x="6" y="72"/>
                    </a:lnTo>
                    <a:lnTo>
                      <a:pt x="0" y="90"/>
                    </a:lnTo>
                    <a:lnTo>
                      <a:pt x="6" y="108"/>
                    </a:lnTo>
                    <a:lnTo>
                      <a:pt x="12" y="126"/>
                    </a:lnTo>
                    <a:lnTo>
                      <a:pt x="42" y="156"/>
                    </a:lnTo>
                    <a:lnTo>
                      <a:pt x="90" y="180"/>
                    </a:lnTo>
                    <a:lnTo>
                      <a:pt x="150" y="186"/>
                    </a:lnTo>
                    <a:lnTo>
                      <a:pt x="209" y="180"/>
                    </a:lnTo>
                    <a:lnTo>
                      <a:pt x="257" y="156"/>
                    </a:lnTo>
                    <a:lnTo>
                      <a:pt x="287" y="126"/>
                    </a:lnTo>
                    <a:lnTo>
                      <a:pt x="299" y="108"/>
                    </a:lnTo>
                    <a:lnTo>
                      <a:pt x="299" y="90"/>
                    </a:lnTo>
                    <a:lnTo>
                      <a:pt x="299" y="72"/>
                    </a:lnTo>
                    <a:lnTo>
                      <a:pt x="287" y="54"/>
                    </a:lnTo>
                    <a:lnTo>
                      <a:pt x="257" y="30"/>
                    </a:lnTo>
                    <a:lnTo>
                      <a:pt x="209" y="6"/>
                    </a:lnTo>
                    <a:lnTo>
                      <a:pt x="150" y="0"/>
                    </a:lnTo>
                    <a:close/>
                    <a:moveTo>
                      <a:pt x="150" y="180"/>
                    </a:moveTo>
                    <a:lnTo>
                      <a:pt x="96" y="174"/>
                    </a:lnTo>
                    <a:lnTo>
                      <a:pt x="48" y="156"/>
                    </a:lnTo>
                    <a:lnTo>
                      <a:pt x="18" y="126"/>
                    </a:lnTo>
                    <a:lnTo>
                      <a:pt x="12" y="108"/>
                    </a:lnTo>
                    <a:lnTo>
                      <a:pt x="6" y="90"/>
                    </a:lnTo>
                    <a:lnTo>
                      <a:pt x="12" y="72"/>
                    </a:lnTo>
                    <a:lnTo>
                      <a:pt x="18" y="54"/>
                    </a:lnTo>
                    <a:lnTo>
                      <a:pt x="48" y="30"/>
                    </a:lnTo>
                    <a:lnTo>
                      <a:pt x="96" y="12"/>
                    </a:lnTo>
                    <a:lnTo>
                      <a:pt x="150" y="6"/>
                    </a:lnTo>
                    <a:lnTo>
                      <a:pt x="203" y="12"/>
                    </a:lnTo>
                    <a:lnTo>
                      <a:pt x="251" y="30"/>
                    </a:lnTo>
                    <a:lnTo>
                      <a:pt x="281" y="54"/>
                    </a:lnTo>
                    <a:lnTo>
                      <a:pt x="293" y="72"/>
                    </a:lnTo>
                    <a:lnTo>
                      <a:pt x="293" y="90"/>
                    </a:lnTo>
                    <a:lnTo>
                      <a:pt x="293" y="108"/>
                    </a:lnTo>
                    <a:lnTo>
                      <a:pt x="281" y="126"/>
                    </a:lnTo>
                    <a:lnTo>
                      <a:pt x="251" y="156"/>
                    </a:lnTo>
                    <a:lnTo>
                      <a:pt x="203" y="174"/>
                    </a:lnTo>
                    <a:lnTo>
                      <a:pt x="150" y="180"/>
                    </a:lnTo>
                    <a:close/>
                  </a:path>
                </a:pathLst>
              </a:custGeom>
              <a:gradFill rotWithShape="0">
                <a:gsLst>
                  <a:gs pos="0">
                    <a:schemeClr val="accent1"/>
                  </a:gs>
                  <a:gs pos="100000">
                    <a:schemeClr val="bg1"/>
                  </a:gs>
                </a:gsLst>
                <a:lin ang="5400000" scaled="1"/>
              </a:gradFill>
              <a:ln w="9525">
                <a:noFill/>
                <a:round/>
                <a:headEnd/>
                <a:tailEnd/>
              </a:ln>
            </p:spPr>
            <p:txBody>
              <a:bodyPr>
                <a:prstTxWarp prst="textNoShape">
                  <a:avLst/>
                </a:prstTxWarp>
              </a:bodyPr>
              <a:lstStyle/>
              <a:p>
                <a:endParaRPr lang="en-US" dirty="0"/>
              </a:p>
            </p:txBody>
          </p:sp>
          <p:sp>
            <p:nvSpPr>
              <p:cNvPr id="47" name="Oval 53"/>
              <p:cNvSpPr>
                <a:spLocks noChangeArrowheads="1"/>
              </p:cNvSpPr>
              <p:nvPr/>
            </p:nvSpPr>
            <p:spPr bwMode="hidden">
              <a:xfrm>
                <a:off x="3910" y="3948"/>
                <a:ext cx="84" cy="53"/>
              </a:xfrm>
              <a:prstGeom prst="ellipse">
                <a:avLst/>
              </a:prstGeom>
              <a:gradFill rotWithShape="0">
                <a:gsLst>
                  <a:gs pos="0">
                    <a:schemeClr val="accent1">
                      <a:gamma/>
                      <a:shade val="94118"/>
                      <a:invGamma/>
                    </a:schemeClr>
                  </a:gs>
                  <a:gs pos="100000">
                    <a:schemeClr val="accent1"/>
                  </a:gs>
                </a:gsLst>
                <a:lin ang="5400000" scaled="1"/>
              </a:gradFill>
              <a:ln w="9525">
                <a:noFill/>
                <a:round/>
                <a:headEnd/>
                <a:tailEnd/>
              </a:ln>
              <a:effectLst/>
            </p:spPr>
            <p:txBody>
              <a:bodyPr>
                <a:prstTxWarp prst="textNoShape">
                  <a:avLst/>
                </a:prstTxWarp>
              </a:bodyPr>
              <a:lstStyle/>
              <a:p>
                <a:pPr eaLnBrk="0" hangingPunct="0">
                  <a:defRPr/>
                </a:pPr>
                <a:endParaRPr lang="en-US" dirty="0">
                  <a:latin typeface="Times New Roman" pitchFamily="-110" charset="0"/>
                  <a:ea typeface="+mn-ea"/>
                  <a:cs typeface="+mn-cs"/>
                </a:endParaRPr>
              </a:p>
            </p:txBody>
          </p:sp>
          <p:grpSp>
            <p:nvGrpSpPr>
              <p:cNvPr id="48" name="Group 54"/>
              <p:cNvGrpSpPr>
                <a:grpSpLocks/>
              </p:cNvGrpSpPr>
              <p:nvPr/>
            </p:nvGrpSpPr>
            <p:grpSpPr bwMode="auto">
              <a:xfrm>
                <a:off x="4546" y="3608"/>
                <a:ext cx="518" cy="319"/>
                <a:chOff x="4546" y="3608"/>
                <a:chExt cx="518" cy="319"/>
              </a:xfrm>
            </p:grpSpPr>
            <p:sp>
              <p:nvSpPr>
                <p:cNvPr id="54" name="Oval 55"/>
                <p:cNvSpPr>
                  <a:spLocks noChangeArrowheads="1"/>
                </p:cNvSpPr>
                <p:nvPr/>
              </p:nvSpPr>
              <p:spPr bwMode="hidden">
                <a:xfrm>
                  <a:off x="4546" y="3608"/>
                  <a:ext cx="518" cy="319"/>
                </a:xfrm>
                <a:prstGeom prst="ellipse">
                  <a:avLst/>
                </a:prstGeom>
                <a:gradFill rotWithShape="0">
                  <a:gsLst>
                    <a:gs pos="0">
                      <a:schemeClr val="accent1">
                        <a:gamma/>
                        <a:shade val="94118"/>
                        <a:invGamma/>
                      </a:schemeClr>
                    </a:gs>
                    <a:gs pos="100000">
                      <a:schemeClr val="accent1"/>
                    </a:gs>
                  </a:gsLst>
                  <a:lin ang="0" scaled="1"/>
                </a:gradFill>
                <a:ln w="9525">
                  <a:noFill/>
                  <a:round/>
                  <a:headEnd/>
                  <a:tailEnd/>
                </a:ln>
                <a:effectLst/>
              </p:spPr>
              <p:txBody>
                <a:bodyPr>
                  <a:prstTxWarp prst="textNoShape">
                    <a:avLst/>
                  </a:prstTxWarp>
                </a:bodyPr>
                <a:lstStyle/>
                <a:p>
                  <a:pPr eaLnBrk="0" hangingPunct="0">
                    <a:defRPr/>
                  </a:pPr>
                  <a:endParaRPr lang="en-US" dirty="0">
                    <a:latin typeface="Times New Roman" pitchFamily="-110" charset="0"/>
                    <a:ea typeface="+mn-ea"/>
                    <a:cs typeface="+mn-cs"/>
                  </a:endParaRPr>
                </a:p>
              </p:txBody>
            </p:sp>
            <p:sp>
              <p:nvSpPr>
                <p:cNvPr id="55" name="Oval 56"/>
                <p:cNvSpPr>
                  <a:spLocks noChangeArrowheads="1"/>
                </p:cNvSpPr>
                <p:nvPr/>
              </p:nvSpPr>
              <p:spPr bwMode="hidden">
                <a:xfrm>
                  <a:off x="4578" y="3630"/>
                  <a:ext cx="446" cy="271"/>
                </a:xfrm>
                <a:prstGeom prst="ellipse">
                  <a:avLst/>
                </a:prstGeom>
                <a:gradFill rotWithShape="0">
                  <a:gsLst>
                    <a:gs pos="0">
                      <a:schemeClr val="accent1">
                        <a:gamma/>
                        <a:tint val="96863"/>
                        <a:invGamma/>
                      </a:schemeClr>
                    </a:gs>
                    <a:gs pos="100000">
                      <a:schemeClr val="accent1"/>
                    </a:gs>
                  </a:gsLst>
                  <a:lin ang="5400000" scaled="1"/>
                </a:gradFill>
                <a:ln w="9525">
                  <a:noFill/>
                  <a:round/>
                  <a:headEnd/>
                  <a:tailEnd/>
                </a:ln>
                <a:effectLst/>
              </p:spPr>
              <p:txBody>
                <a:bodyPr>
                  <a:prstTxWarp prst="textNoShape">
                    <a:avLst/>
                  </a:prstTxWarp>
                </a:bodyPr>
                <a:lstStyle/>
                <a:p>
                  <a:pPr eaLnBrk="0" hangingPunct="0">
                    <a:defRPr/>
                  </a:pPr>
                  <a:endParaRPr lang="en-US" dirty="0">
                    <a:latin typeface="Times New Roman" pitchFamily="-110" charset="0"/>
                    <a:ea typeface="+mn-ea"/>
                    <a:cs typeface="+mn-cs"/>
                  </a:endParaRPr>
                </a:p>
              </p:txBody>
            </p:sp>
            <p:sp>
              <p:nvSpPr>
                <p:cNvPr id="56" name="Oval 57"/>
                <p:cNvSpPr>
                  <a:spLocks noChangeArrowheads="1"/>
                </p:cNvSpPr>
                <p:nvPr/>
              </p:nvSpPr>
              <p:spPr bwMode="hidden">
                <a:xfrm>
                  <a:off x="4610" y="3650"/>
                  <a:ext cx="386" cy="233"/>
                </a:xfrm>
                <a:prstGeom prst="ellipse">
                  <a:avLst/>
                </a:prstGeom>
                <a:gradFill rotWithShape="0">
                  <a:gsLst>
                    <a:gs pos="0">
                      <a:schemeClr val="accent1"/>
                    </a:gs>
                    <a:gs pos="100000">
                      <a:schemeClr val="accent1">
                        <a:gamma/>
                        <a:shade val="94118"/>
                        <a:invGamma/>
                      </a:schemeClr>
                    </a:gs>
                  </a:gsLst>
                  <a:lin ang="5400000" scaled="1"/>
                </a:gradFill>
                <a:ln w="9525">
                  <a:noFill/>
                  <a:round/>
                  <a:headEnd/>
                  <a:tailEnd/>
                </a:ln>
                <a:effectLst/>
              </p:spPr>
              <p:txBody>
                <a:bodyPr>
                  <a:prstTxWarp prst="textNoShape">
                    <a:avLst/>
                  </a:prstTxWarp>
                </a:bodyPr>
                <a:lstStyle/>
                <a:p>
                  <a:pPr eaLnBrk="0" hangingPunct="0">
                    <a:defRPr/>
                  </a:pPr>
                  <a:endParaRPr lang="en-US" dirty="0">
                    <a:latin typeface="Times New Roman" pitchFamily="-110" charset="0"/>
                    <a:ea typeface="+mn-ea"/>
                    <a:cs typeface="+mn-cs"/>
                  </a:endParaRPr>
                </a:p>
              </p:txBody>
            </p:sp>
            <p:sp>
              <p:nvSpPr>
                <p:cNvPr id="57" name="Oval 58"/>
                <p:cNvSpPr>
                  <a:spLocks noChangeArrowheads="1"/>
                </p:cNvSpPr>
                <p:nvPr/>
              </p:nvSpPr>
              <p:spPr bwMode="hidden">
                <a:xfrm>
                  <a:off x="4654" y="3678"/>
                  <a:ext cx="298" cy="177"/>
                </a:xfrm>
                <a:prstGeom prst="ellipse">
                  <a:avLst/>
                </a:prstGeom>
                <a:gradFill rotWithShape="0">
                  <a:gsLst>
                    <a:gs pos="0">
                      <a:schemeClr val="accent1">
                        <a:gamma/>
                        <a:shade val="94118"/>
                        <a:invGamma/>
                      </a:schemeClr>
                    </a:gs>
                    <a:gs pos="100000">
                      <a:schemeClr val="accent1"/>
                    </a:gs>
                  </a:gsLst>
                  <a:lin ang="5400000" scaled="1"/>
                </a:gradFill>
                <a:ln w="9525">
                  <a:noFill/>
                  <a:round/>
                  <a:headEnd/>
                  <a:tailEnd/>
                </a:ln>
                <a:effectLst/>
              </p:spPr>
              <p:txBody>
                <a:bodyPr>
                  <a:prstTxWarp prst="textNoShape">
                    <a:avLst/>
                  </a:prstTxWarp>
                </a:bodyPr>
                <a:lstStyle/>
                <a:p>
                  <a:pPr eaLnBrk="0" hangingPunct="0">
                    <a:defRPr/>
                  </a:pPr>
                  <a:endParaRPr lang="en-US" dirty="0">
                    <a:latin typeface="Times New Roman" pitchFamily="-110" charset="0"/>
                    <a:ea typeface="+mn-ea"/>
                    <a:cs typeface="+mn-cs"/>
                  </a:endParaRPr>
                </a:p>
              </p:txBody>
            </p:sp>
            <p:sp>
              <p:nvSpPr>
                <p:cNvPr id="58" name="Oval 59"/>
                <p:cNvSpPr>
                  <a:spLocks noChangeArrowheads="1"/>
                </p:cNvSpPr>
                <p:nvPr/>
              </p:nvSpPr>
              <p:spPr bwMode="hidden">
                <a:xfrm>
                  <a:off x="4690" y="3698"/>
                  <a:ext cx="222" cy="139"/>
                </a:xfrm>
                <a:prstGeom prst="ellipse">
                  <a:avLst/>
                </a:prstGeom>
                <a:gradFill rotWithShape="0">
                  <a:gsLst>
                    <a:gs pos="0">
                      <a:schemeClr val="accent1"/>
                    </a:gs>
                    <a:gs pos="100000">
                      <a:schemeClr val="accent1">
                        <a:gamma/>
                        <a:shade val="94118"/>
                        <a:invGamma/>
                      </a:schemeClr>
                    </a:gs>
                  </a:gsLst>
                  <a:lin ang="5400000" scaled="1"/>
                </a:gradFill>
                <a:ln w="9525">
                  <a:noFill/>
                  <a:round/>
                  <a:headEnd/>
                  <a:tailEnd/>
                </a:ln>
                <a:effectLst/>
              </p:spPr>
              <p:txBody>
                <a:bodyPr>
                  <a:prstTxWarp prst="textNoShape">
                    <a:avLst/>
                  </a:prstTxWarp>
                </a:bodyPr>
                <a:lstStyle/>
                <a:p>
                  <a:pPr eaLnBrk="0" hangingPunct="0">
                    <a:defRPr/>
                  </a:pPr>
                  <a:endParaRPr lang="en-US" dirty="0">
                    <a:latin typeface="Times New Roman" pitchFamily="-110" charset="0"/>
                    <a:ea typeface="+mn-ea"/>
                    <a:cs typeface="+mn-cs"/>
                  </a:endParaRPr>
                </a:p>
              </p:txBody>
            </p:sp>
            <p:sp>
              <p:nvSpPr>
                <p:cNvPr id="59" name="Oval 60"/>
                <p:cNvSpPr>
                  <a:spLocks noChangeArrowheads="1"/>
                </p:cNvSpPr>
                <p:nvPr/>
              </p:nvSpPr>
              <p:spPr bwMode="hidden">
                <a:xfrm>
                  <a:off x="4738" y="3728"/>
                  <a:ext cx="126" cy="81"/>
                </a:xfrm>
                <a:prstGeom prst="ellipse">
                  <a:avLst/>
                </a:prstGeom>
                <a:gradFill rotWithShape="0">
                  <a:gsLst>
                    <a:gs pos="0">
                      <a:schemeClr val="accent1">
                        <a:gamma/>
                        <a:shade val="96863"/>
                        <a:invGamma/>
                      </a:schemeClr>
                    </a:gs>
                    <a:gs pos="100000">
                      <a:schemeClr val="accent1"/>
                    </a:gs>
                  </a:gsLst>
                  <a:lin ang="5400000" scaled="1"/>
                </a:gradFill>
                <a:ln w="9525">
                  <a:noFill/>
                  <a:round/>
                  <a:headEnd/>
                  <a:tailEnd/>
                </a:ln>
                <a:effectLst/>
              </p:spPr>
              <p:txBody>
                <a:bodyPr>
                  <a:prstTxWarp prst="textNoShape">
                    <a:avLst/>
                  </a:prstTxWarp>
                </a:bodyPr>
                <a:lstStyle/>
                <a:p>
                  <a:pPr eaLnBrk="0" hangingPunct="0">
                    <a:defRPr/>
                  </a:pPr>
                  <a:endParaRPr lang="en-US" dirty="0">
                    <a:latin typeface="Times New Roman" pitchFamily="-110" charset="0"/>
                    <a:ea typeface="+mn-ea"/>
                    <a:cs typeface="+mn-cs"/>
                  </a:endParaRPr>
                </a:p>
              </p:txBody>
            </p:sp>
          </p:grpSp>
          <p:grpSp>
            <p:nvGrpSpPr>
              <p:cNvPr id="49" name="Group 61"/>
              <p:cNvGrpSpPr>
                <a:grpSpLocks/>
              </p:cNvGrpSpPr>
              <p:nvPr/>
            </p:nvGrpSpPr>
            <p:grpSpPr bwMode="auto">
              <a:xfrm>
                <a:off x="5381" y="3085"/>
                <a:ext cx="227" cy="132"/>
                <a:chOff x="5381" y="3085"/>
                <a:chExt cx="227" cy="132"/>
              </a:xfrm>
            </p:grpSpPr>
            <p:sp>
              <p:nvSpPr>
                <p:cNvPr id="50" name="Oval 62"/>
                <p:cNvSpPr>
                  <a:spLocks noChangeArrowheads="1"/>
                </p:cNvSpPr>
                <p:nvPr/>
              </p:nvSpPr>
              <p:spPr bwMode="hidden">
                <a:xfrm>
                  <a:off x="5381" y="3085"/>
                  <a:ext cx="227" cy="132"/>
                </a:xfrm>
                <a:prstGeom prst="ellipse">
                  <a:avLst/>
                </a:prstGeom>
                <a:gradFill rotWithShape="0">
                  <a:gsLst>
                    <a:gs pos="0">
                      <a:schemeClr val="bg1"/>
                    </a:gs>
                    <a:gs pos="100000">
                      <a:schemeClr val="accent1"/>
                    </a:gs>
                  </a:gsLst>
                  <a:lin ang="5400000" scaled="1"/>
                </a:gradFill>
                <a:ln w="9525">
                  <a:noFill/>
                  <a:round/>
                  <a:headEnd/>
                  <a:tailEnd/>
                </a:ln>
              </p:spPr>
              <p:txBody>
                <a:bodyPr>
                  <a:prstTxWarp prst="textNoShape">
                    <a:avLst/>
                  </a:prstTxWarp>
                </a:bodyPr>
                <a:lstStyle/>
                <a:p>
                  <a:pPr eaLnBrk="0" hangingPunct="0"/>
                  <a:endParaRPr lang="en-US" dirty="0"/>
                </a:p>
              </p:txBody>
            </p:sp>
            <p:sp>
              <p:nvSpPr>
                <p:cNvPr id="51" name="Oval 63"/>
                <p:cNvSpPr>
                  <a:spLocks noChangeArrowheads="1"/>
                </p:cNvSpPr>
                <p:nvPr/>
              </p:nvSpPr>
              <p:spPr bwMode="hidden">
                <a:xfrm>
                  <a:off x="5403" y="3099"/>
                  <a:ext cx="182" cy="102"/>
                </a:xfrm>
                <a:prstGeom prst="ellipse">
                  <a:avLst/>
                </a:prstGeom>
                <a:gradFill rotWithShape="0">
                  <a:gsLst>
                    <a:gs pos="0">
                      <a:schemeClr val="accent1"/>
                    </a:gs>
                    <a:gs pos="100000">
                      <a:schemeClr val="bg1"/>
                    </a:gs>
                  </a:gsLst>
                  <a:lin ang="5400000" scaled="1"/>
                </a:gradFill>
                <a:ln w="9525">
                  <a:noFill/>
                  <a:round/>
                  <a:headEnd/>
                  <a:tailEnd/>
                </a:ln>
              </p:spPr>
              <p:txBody>
                <a:bodyPr>
                  <a:prstTxWarp prst="textNoShape">
                    <a:avLst/>
                  </a:prstTxWarp>
                </a:bodyPr>
                <a:lstStyle/>
                <a:p>
                  <a:pPr eaLnBrk="0" hangingPunct="0"/>
                  <a:endParaRPr lang="en-US" dirty="0"/>
                </a:p>
              </p:txBody>
            </p:sp>
            <p:sp>
              <p:nvSpPr>
                <p:cNvPr id="52" name="Oval 64"/>
                <p:cNvSpPr>
                  <a:spLocks noChangeArrowheads="1"/>
                </p:cNvSpPr>
                <p:nvPr/>
              </p:nvSpPr>
              <p:spPr bwMode="hidden">
                <a:xfrm>
                  <a:off x="5431" y="3109"/>
                  <a:ext cx="125" cy="82"/>
                </a:xfrm>
                <a:prstGeom prst="ellipse">
                  <a:avLst/>
                </a:prstGeom>
                <a:gradFill rotWithShape="0">
                  <a:gsLst>
                    <a:gs pos="0">
                      <a:schemeClr val="bg1"/>
                    </a:gs>
                    <a:gs pos="100000">
                      <a:schemeClr val="accent1"/>
                    </a:gs>
                  </a:gsLst>
                  <a:lin ang="5400000" scaled="1"/>
                </a:gradFill>
                <a:ln w="9525">
                  <a:noFill/>
                  <a:round/>
                  <a:headEnd/>
                  <a:tailEnd/>
                </a:ln>
              </p:spPr>
              <p:txBody>
                <a:bodyPr>
                  <a:prstTxWarp prst="textNoShape">
                    <a:avLst/>
                  </a:prstTxWarp>
                </a:bodyPr>
                <a:lstStyle/>
                <a:p>
                  <a:pPr eaLnBrk="0" hangingPunct="0"/>
                  <a:endParaRPr lang="en-US" dirty="0"/>
                </a:p>
              </p:txBody>
            </p:sp>
            <p:sp>
              <p:nvSpPr>
                <p:cNvPr id="53" name="Oval 65"/>
                <p:cNvSpPr>
                  <a:spLocks noChangeArrowheads="1"/>
                </p:cNvSpPr>
                <p:nvPr/>
              </p:nvSpPr>
              <p:spPr bwMode="hidden">
                <a:xfrm>
                  <a:off x="5458" y="3125"/>
                  <a:ext cx="73" cy="47"/>
                </a:xfrm>
                <a:prstGeom prst="ellipse">
                  <a:avLst/>
                </a:prstGeom>
                <a:gradFill rotWithShape="0">
                  <a:gsLst>
                    <a:gs pos="0">
                      <a:schemeClr val="accent1"/>
                    </a:gs>
                    <a:gs pos="100000">
                      <a:schemeClr val="bg1"/>
                    </a:gs>
                  </a:gsLst>
                  <a:lin ang="5400000" scaled="1"/>
                </a:gradFill>
                <a:ln w="9525">
                  <a:noFill/>
                  <a:round/>
                  <a:headEnd/>
                  <a:tailEnd/>
                </a:ln>
              </p:spPr>
              <p:txBody>
                <a:bodyPr>
                  <a:prstTxWarp prst="textNoShape">
                    <a:avLst/>
                  </a:prstTxWarp>
                </a:bodyPr>
                <a:lstStyle/>
                <a:p>
                  <a:pPr eaLnBrk="0" hangingPunct="0"/>
                  <a:endParaRPr lang="en-US" dirty="0"/>
                </a:p>
              </p:txBody>
            </p:sp>
          </p:grpSp>
        </p:grpSp>
      </p:grpSp>
      <p:sp>
        <p:nvSpPr>
          <p:cNvPr id="103490" name="Rectangle 66"/>
          <p:cNvSpPr>
            <a:spLocks noGrp="1" noChangeArrowheads="1"/>
          </p:cNvSpPr>
          <p:nvPr>
            <p:ph type="ctrTitle" sz="quarter"/>
          </p:nvPr>
        </p:nvSpPr>
        <p:spPr>
          <a:xfrm>
            <a:off x="685800" y="1692275"/>
            <a:ext cx="7772400" cy="1736725"/>
          </a:xfrm>
        </p:spPr>
        <p:txBody>
          <a:bodyPr anchor="b"/>
          <a:lstStyle>
            <a:lvl1pPr>
              <a:defRPr sz="5400"/>
            </a:lvl1pPr>
          </a:lstStyle>
          <a:p>
            <a:r>
              <a:rPr lang="en-US"/>
              <a:t>Click to edit Master title style</a:t>
            </a:r>
          </a:p>
        </p:txBody>
      </p:sp>
      <p:sp>
        <p:nvSpPr>
          <p:cNvPr id="103491" name="Rectangle 67"/>
          <p:cNvSpPr>
            <a:spLocks noGrp="1" noChangeArrowheads="1"/>
          </p:cNvSpPr>
          <p:nvPr>
            <p:ph type="subTitle" sz="quarter" idx="1"/>
          </p:nvPr>
        </p:nvSpPr>
        <p:spPr>
          <a:xfrm>
            <a:off x="1371600" y="3886200"/>
            <a:ext cx="6400800" cy="1752600"/>
          </a:xfrm>
        </p:spPr>
        <p:txBody>
          <a:bodyPr/>
          <a:lstStyle>
            <a:lvl1pPr marL="0" indent="0" algn="ctr">
              <a:buFont typeface="Wingdings" pitchFamily="-110" charset="2"/>
              <a:buNone/>
              <a:defRPr/>
            </a:lvl1pPr>
          </a:lstStyle>
          <a:p>
            <a:r>
              <a:rPr lang="en-US"/>
              <a:t>Click to edit Master subtitle style</a:t>
            </a:r>
          </a:p>
        </p:txBody>
      </p:sp>
      <p:sp>
        <p:nvSpPr>
          <p:cNvPr id="68" name="Rectangle 68"/>
          <p:cNvSpPr>
            <a:spLocks noGrp="1" noChangeArrowheads="1"/>
          </p:cNvSpPr>
          <p:nvPr>
            <p:ph type="dt" sz="quarter" idx="10"/>
          </p:nvPr>
        </p:nvSpPr>
        <p:spPr/>
        <p:txBody>
          <a:bodyPr/>
          <a:lstStyle>
            <a:lvl1pPr>
              <a:defRPr/>
            </a:lvl1pPr>
          </a:lstStyle>
          <a:p>
            <a:pPr>
              <a:defRPr/>
            </a:pPr>
            <a:endParaRPr lang="en-US" dirty="0"/>
          </a:p>
        </p:txBody>
      </p:sp>
      <p:sp>
        <p:nvSpPr>
          <p:cNvPr id="69" name="Rectangle 69"/>
          <p:cNvSpPr>
            <a:spLocks noGrp="1" noChangeArrowheads="1"/>
          </p:cNvSpPr>
          <p:nvPr>
            <p:ph type="ftr" sz="quarter" idx="11"/>
          </p:nvPr>
        </p:nvSpPr>
        <p:spPr/>
        <p:txBody>
          <a:bodyPr/>
          <a:lstStyle>
            <a:lvl1pPr>
              <a:defRPr/>
            </a:lvl1pPr>
          </a:lstStyle>
          <a:p>
            <a:pPr>
              <a:defRPr/>
            </a:pPr>
            <a:endParaRPr lang="en-US" dirty="0"/>
          </a:p>
        </p:txBody>
      </p:sp>
      <p:sp>
        <p:nvSpPr>
          <p:cNvPr id="70" name="Rectangle 70"/>
          <p:cNvSpPr>
            <a:spLocks noGrp="1" noChangeArrowheads="1"/>
          </p:cNvSpPr>
          <p:nvPr>
            <p:ph type="sldNum" sz="quarter" idx="12"/>
          </p:nvPr>
        </p:nvSpPr>
        <p:spPr/>
        <p:txBody>
          <a:bodyPr/>
          <a:lstStyle>
            <a:lvl1pPr>
              <a:defRPr/>
            </a:lvl1pPr>
          </a:lstStyle>
          <a:p>
            <a:fld id="{FC80CA7C-C368-0E47-90F2-EFF48A8CCF39}" type="slidenum">
              <a:rPr lang="en-US"/>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67"/>
          <p:cNvSpPr>
            <a:spLocks noGrp="1" noChangeArrowheads="1"/>
          </p:cNvSpPr>
          <p:nvPr>
            <p:ph type="dt" sz="half" idx="10"/>
          </p:nvPr>
        </p:nvSpPr>
        <p:spPr>
          <a:ln/>
        </p:spPr>
        <p:txBody>
          <a:bodyPr/>
          <a:lstStyle>
            <a:lvl1pPr>
              <a:defRPr/>
            </a:lvl1pPr>
          </a:lstStyle>
          <a:p>
            <a:pPr>
              <a:defRPr/>
            </a:pPr>
            <a:endParaRPr lang="en-US" dirty="0"/>
          </a:p>
        </p:txBody>
      </p:sp>
      <p:sp>
        <p:nvSpPr>
          <p:cNvPr id="5" name="Rectangle 68"/>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9"/>
          <p:cNvSpPr>
            <a:spLocks noGrp="1" noChangeArrowheads="1"/>
          </p:cNvSpPr>
          <p:nvPr>
            <p:ph type="sldNum" sz="quarter" idx="12"/>
          </p:nvPr>
        </p:nvSpPr>
        <p:spPr>
          <a:ln/>
        </p:spPr>
        <p:txBody>
          <a:bodyPr/>
          <a:lstStyle>
            <a:lvl1pPr>
              <a:defRPr/>
            </a:lvl1pPr>
          </a:lstStyle>
          <a:p>
            <a:fld id="{B4A3BA5E-CD42-5146-966B-93C5FF937FF9}" type="slidenum">
              <a:rPr lang="en-US"/>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7813"/>
            <a:ext cx="2057400" cy="5853112"/>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7813"/>
            <a:ext cx="6019800" cy="585311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67"/>
          <p:cNvSpPr>
            <a:spLocks noGrp="1" noChangeArrowheads="1"/>
          </p:cNvSpPr>
          <p:nvPr>
            <p:ph type="dt" sz="half" idx="10"/>
          </p:nvPr>
        </p:nvSpPr>
        <p:spPr>
          <a:ln/>
        </p:spPr>
        <p:txBody>
          <a:bodyPr/>
          <a:lstStyle>
            <a:lvl1pPr>
              <a:defRPr/>
            </a:lvl1pPr>
          </a:lstStyle>
          <a:p>
            <a:pPr>
              <a:defRPr/>
            </a:pPr>
            <a:endParaRPr lang="en-US" dirty="0"/>
          </a:p>
        </p:txBody>
      </p:sp>
      <p:sp>
        <p:nvSpPr>
          <p:cNvPr id="5" name="Rectangle 68"/>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9"/>
          <p:cNvSpPr>
            <a:spLocks noGrp="1" noChangeArrowheads="1"/>
          </p:cNvSpPr>
          <p:nvPr>
            <p:ph type="sldNum" sz="quarter" idx="12"/>
          </p:nvPr>
        </p:nvSpPr>
        <p:spPr>
          <a:ln/>
        </p:spPr>
        <p:txBody>
          <a:bodyPr/>
          <a:lstStyle>
            <a:lvl1pPr>
              <a:defRPr/>
            </a:lvl1pPr>
          </a:lstStyle>
          <a:p>
            <a:fld id="{C87A1EAD-AF51-AF42-866E-4B9FBE338F17}" type="slidenum">
              <a:rPr lang="en-US"/>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type="title" preserve="1">
  <p:cSld name="Title Slide">
    <p:spTree>
      <p:nvGrpSpPr>
        <p:cNvPr id="1" name=""/>
        <p:cNvGrpSpPr/>
        <p:nvPr/>
      </p:nvGrpSpPr>
      <p:grpSpPr>
        <a:xfrm>
          <a:off x="0" y="0"/>
          <a:ext cx="0" cy="0"/>
          <a:chOff x="0" y="0"/>
          <a:chExt cx="0" cy="0"/>
        </a:xfrm>
      </p:grpSpPr>
      <p:grpSp>
        <p:nvGrpSpPr>
          <p:cNvPr id="2" name="Group 2"/>
          <p:cNvGrpSpPr>
            <a:grpSpLocks/>
          </p:cNvGrpSpPr>
          <p:nvPr/>
        </p:nvGrpSpPr>
        <p:grpSpPr bwMode="auto">
          <a:xfrm>
            <a:off x="3175" y="4267200"/>
            <a:ext cx="9140825" cy="2590800"/>
            <a:chOff x="2" y="2688"/>
            <a:chExt cx="5758" cy="1632"/>
          </a:xfrm>
        </p:grpSpPr>
        <p:sp>
          <p:nvSpPr>
            <p:cNvPr id="5" name="Freeform 3"/>
            <p:cNvSpPr>
              <a:spLocks/>
            </p:cNvSpPr>
            <p:nvPr/>
          </p:nvSpPr>
          <p:spPr bwMode="hidden">
            <a:xfrm>
              <a:off x="2" y="2688"/>
              <a:ext cx="5758" cy="1632"/>
            </a:xfrm>
            <a:custGeom>
              <a:avLst/>
              <a:gdLst/>
              <a:ahLst/>
              <a:cxnLst>
                <a:cxn ang="0">
                  <a:pos x="5740" y="4316"/>
                </a:cxn>
                <a:cxn ang="0">
                  <a:pos x="0" y="4316"/>
                </a:cxn>
                <a:cxn ang="0">
                  <a:pos x="0" y="0"/>
                </a:cxn>
                <a:cxn ang="0">
                  <a:pos x="5740" y="0"/>
                </a:cxn>
                <a:cxn ang="0">
                  <a:pos x="5740" y="4316"/>
                </a:cxn>
                <a:cxn ang="0">
                  <a:pos x="5740" y="4316"/>
                </a:cxn>
              </a:cxnLst>
              <a:rect l="0" t="0" r="r" b="b"/>
              <a:pathLst>
                <a:path w="5740" h="4316">
                  <a:moveTo>
                    <a:pt x="5740" y="4316"/>
                  </a:moveTo>
                  <a:lnTo>
                    <a:pt x="0" y="4316"/>
                  </a:lnTo>
                  <a:lnTo>
                    <a:pt x="0" y="0"/>
                  </a:lnTo>
                  <a:lnTo>
                    <a:pt x="5740" y="0"/>
                  </a:lnTo>
                  <a:lnTo>
                    <a:pt x="5740" y="4316"/>
                  </a:lnTo>
                  <a:lnTo>
                    <a:pt x="5740" y="4316"/>
                  </a:lnTo>
                  <a:close/>
                </a:path>
              </a:pathLst>
            </a:custGeom>
            <a:gradFill rotWithShape="0">
              <a:gsLst>
                <a:gs pos="0">
                  <a:schemeClr val="bg1"/>
                </a:gs>
                <a:gs pos="100000">
                  <a:schemeClr val="accent1"/>
                </a:gs>
              </a:gsLst>
              <a:lin ang="5400000" scaled="1"/>
            </a:gradFill>
            <a:ln w="9525">
              <a:noFill/>
              <a:round/>
              <a:headEnd/>
              <a:tailEnd/>
            </a:ln>
          </p:spPr>
          <p:txBody>
            <a:bodyPr/>
            <a:lstStyle/>
            <a:p>
              <a:pPr eaLnBrk="0" hangingPunct="0">
                <a:defRPr/>
              </a:pPr>
              <a:endParaRPr lang="en-US" dirty="0">
                <a:ea typeface="+mn-ea"/>
                <a:cs typeface="+mn-cs"/>
              </a:endParaRPr>
            </a:p>
          </p:txBody>
        </p:sp>
        <p:grpSp>
          <p:nvGrpSpPr>
            <p:cNvPr id="3" name="Group 4"/>
            <p:cNvGrpSpPr>
              <a:grpSpLocks/>
            </p:cNvGrpSpPr>
            <p:nvPr/>
          </p:nvGrpSpPr>
          <p:grpSpPr bwMode="auto">
            <a:xfrm>
              <a:off x="1776" y="3024"/>
              <a:ext cx="3929" cy="1290"/>
              <a:chOff x="1776" y="3024"/>
              <a:chExt cx="3929" cy="1290"/>
            </a:xfrm>
          </p:grpSpPr>
          <p:grpSp>
            <p:nvGrpSpPr>
              <p:cNvPr id="4" name="Group 5"/>
              <p:cNvGrpSpPr>
                <a:grpSpLocks/>
              </p:cNvGrpSpPr>
              <p:nvPr/>
            </p:nvGrpSpPr>
            <p:grpSpPr bwMode="auto">
              <a:xfrm>
                <a:off x="2268" y="3934"/>
                <a:ext cx="638" cy="377"/>
                <a:chOff x="2268" y="3934"/>
                <a:chExt cx="638" cy="377"/>
              </a:xfrm>
            </p:grpSpPr>
            <p:sp>
              <p:nvSpPr>
                <p:cNvPr id="60" name="Oval 6"/>
                <p:cNvSpPr>
                  <a:spLocks noChangeArrowheads="1"/>
                </p:cNvSpPr>
                <p:nvPr/>
              </p:nvSpPr>
              <p:spPr bwMode="hidden">
                <a:xfrm>
                  <a:off x="2268" y="3934"/>
                  <a:ext cx="638" cy="377"/>
                </a:xfrm>
                <a:prstGeom prst="ellipse">
                  <a:avLst/>
                </a:prstGeom>
                <a:gradFill rotWithShape="0">
                  <a:gsLst>
                    <a:gs pos="0">
                      <a:schemeClr val="accent1">
                        <a:gamma/>
                        <a:shade val="87843"/>
                        <a:invGamma/>
                      </a:schemeClr>
                    </a:gs>
                    <a:gs pos="100000">
                      <a:schemeClr val="accent1"/>
                    </a:gs>
                  </a:gsLst>
                  <a:lin ang="2700000" scaled="1"/>
                </a:gradFill>
                <a:ln w="9525">
                  <a:noFill/>
                  <a:round/>
                  <a:headEnd/>
                  <a:tailEnd/>
                </a:ln>
                <a:effectLst/>
              </p:spPr>
              <p:txBody>
                <a:bodyPr/>
                <a:lstStyle/>
                <a:p>
                  <a:pPr eaLnBrk="0" hangingPunct="0">
                    <a:defRPr/>
                  </a:pPr>
                  <a:endParaRPr lang="en-US" dirty="0">
                    <a:ea typeface="+mn-ea"/>
                    <a:cs typeface="+mn-cs"/>
                  </a:endParaRPr>
                </a:p>
              </p:txBody>
            </p:sp>
            <p:sp>
              <p:nvSpPr>
                <p:cNvPr id="61" name="Oval 7"/>
                <p:cNvSpPr>
                  <a:spLocks noChangeArrowheads="1"/>
                </p:cNvSpPr>
                <p:nvPr/>
              </p:nvSpPr>
              <p:spPr bwMode="hidden">
                <a:xfrm>
                  <a:off x="2314" y="3958"/>
                  <a:ext cx="543" cy="332"/>
                </a:xfrm>
                <a:prstGeom prst="ellipse">
                  <a:avLst/>
                </a:prstGeom>
                <a:gradFill rotWithShape="0">
                  <a:gsLst>
                    <a:gs pos="0">
                      <a:schemeClr val="accent1"/>
                    </a:gs>
                    <a:gs pos="100000">
                      <a:schemeClr val="accent1">
                        <a:gamma/>
                        <a:shade val="87843"/>
                        <a:invGamma/>
                      </a:schemeClr>
                    </a:gs>
                  </a:gsLst>
                  <a:lin ang="2700000" scaled="1"/>
                </a:gradFill>
                <a:ln w="9525">
                  <a:noFill/>
                  <a:round/>
                  <a:headEnd/>
                  <a:tailEnd/>
                </a:ln>
                <a:effectLst/>
              </p:spPr>
              <p:txBody>
                <a:bodyPr/>
                <a:lstStyle/>
                <a:p>
                  <a:pPr eaLnBrk="0" hangingPunct="0">
                    <a:defRPr/>
                  </a:pPr>
                  <a:endParaRPr lang="en-US" dirty="0">
                    <a:ea typeface="+mn-ea"/>
                    <a:cs typeface="+mn-cs"/>
                  </a:endParaRPr>
                </a:p>
              </p:txBody>
            </p:sp>
            <p:sp>
              <p:nvSpPr>
                <p:cNvPr id="62" name="Oval 8"/>
                <p:cNvSpPr>
                  <a:spLocks noChangeArrowheads="1"/>
                </p:cNvSpPr>
                <p:nvPr/>
              </p:nvSpPr>
              <p:spPr bwMode="hidden">
                <a:xfrm>
                  <a:off x="2341" y="3979"/>
                  <a:ext cx="501" cy="299"/>
                </a:xfrm>
                <a:prstGeom prst="ellipse">
                  <a:avLst/>
                </a:prstGeom>
                <a:gradFill rotWithShape="0">
                  <a:gsLst>
                    <a:gs pos="0">
                      <a:schemeClr val="accent1">
                        <a:gamma/>
                        <a:shade val="90980"/>
                        <a:invGamma/>
                      </a:schemeClr>
                    </a:gs>
                    <a:gs pos="100000">
                      <a:schemeClr val="accent1"/>
                    </a:gs>
                  </a:gsLst>
                  <a:lin ang="2700000" scaled="1"/>
                </a:gradFill>
                <a:ln w="9525">
                  <a:noFill/>
                  <a:round/>
                  <a:headEnd/>
                  <a:tailEnd/>
                </a:ln>
                <a:effectLst/>
              </p:spPr>
              <p:txBody>
                <a:bodyPr/>
                <a:lstStyle/>
                <a:p>
                  <a:pPr eaLnBrk="0" hangingPunct="0">
                    <a:defRPr/>
                  </a:pPr>
                  <a:endParaRPr lang="en-US" dirty="0">
                    <a:ea typeface="+mn-ea"/>
                    <a:cs typeface="+mn-cs"/>
                  </a:endParaRPr>
                </a:p>
              </p:txBody>
            </p:sp>
            <p:sp>
              <p:nvSpPr>
                <p:cNvPr id="63" name="Oval 9"/>
                <p:cNvSpPr>
                  <a:spLocks noChangeArrowheads="1"/>
                </p:cNvSpPr>
                <p:nvPr/>
              </p:nvSpPr>
              <p:spPr bwMode="hidden">
                <a:xfrm>
                  <a:off x="2368" y="3997"/>
                  <a:ext cx="444" cy="258"/>
                </a:xfrm>
                <a:prstGeom prst="ellipse">
                  <a:avLst/>
                </a:prstGeom>
                <a:gradFill rotWithShape="0">
                  <a:gsLst>
                    <a:gs pos="0">
                      <a:schemeClr val="accent1">
                        <a:gamma/>
                        <a:shade val="87843"/>
                        <a:invGamma/>
                      </a:schemeClr>
                    </a:gs>
                    <a:gs pos="100000">
                      <a:schemeClr val="accent1"/>
                    </a:gs>
                  </a:gsLst>
                  <a:lin ang="5400000" scaled="1"/>
                </a:gradFill>
                <a:ln w="9525">
                  <a:noFill/>
                  <a:round/>
                  <a:headEnd/>
                  <a:tailEnd/>
                </a:ln>
                <a:effectLst/>
              </p:spPr>
              <p:txBody>
                <a:bodyPr/>
                <a:lstStyle/>
                <a:p>
                  <a:pPr eaLnBrk="0" hangingPunct="0">
                    <a:defRPr/>
                  </a:pPr>
                  <a:endParaRPr lang="en-US" dirty="0">
                    <a:ea typeface="+mn-ea"/>
                    <a:cs typeface="+mn-cs"/>
                  </a:endParaRPr>
                </a:p>
              </p:txBody>
            </p:sp>
            <p:sp>
              <p:nvSpPr>
                <p:cNvPr id="64" name="Oval 10"/>
                <p:cNvSpPr>
                  <a:spLocks noChangeArrowheads="1"/>
                </p:cNvSpPr>
                <p:nvPr/>
              </p:nvSpPr>
              <p:spPr bwMode="hidden">
                <a:xfrm>
                  <a:off x="2385" y="4005"/>
                  <a:ext cx="413" cy="240"/>
                </a:xfrm>
                <a:prstGeom prst="ellipse">
                  <a:avLst/>
                </a:prstGeom>
                <a:gradFill rotWithShape="0">
                  <a:gsLst>
                    <a:gs pos="0">
                      <a:schemeClr val="accent1">
                        <a:gamma/>
                        <a:shade val="94118"/>
                        <a:invGamma/>
                      </a:schemeClr>
                    </a:gs>
                    <a:gs pos="100000">
                      <a:schemeClr val="accent1"/>
                    </a:gs>
                  </a:gsLst>
                  <a:lin ang="5400000" scaled="1"/>
                </a:gradFill>
                <a:ln w="9525">
                  <a:noFill/>
                  <a:round/>
                  <a:headEnd/>
                  <a:tailEnd/>
                </a:ln>
                <a:effectLst/>
              </p:spPr>
              <p:txBody>
                <a:bodyPr/>
                <a:lstStyle/>
                <a:p>
                  <a:pPr eaLnBrk="0" hangingPunct="0">
                    <a:defRPr/>
                  </a:pPr>
                  <a:endParaRPr lang="en-US" dirty="0">
                    <a:ea typeface="+mn-ea"/>
                    <a:cs typeface="+mn-cs"/>
                  </a:endParaRPr>
                </a:p>
              </p:txBody>
            </p:sp>
            <p:sp>
              <p:nvSpPr>
                <p:cNvPr id="65" name="Oval 11"/>
                <p:cNvSpPr>
                  <a:spLocks noChangeArrowheads="1"/>
                </p:cNvSpPr>
                <p:nvPr/>
              </p:nvSpPr>
              <p:spPr bwMode="hidden">
                <a:xfrm>
                  <a:off x="2437" y="4026"/>
                  <a:ext cx="306" cy="192"/>
                </a:xfrm>
                <a:prstGeom prst="ellipse">
                  <a:avLst/>
                </a:prstGeom>
                <a:gradFill rotWithShape="0">
                  <a:gsLst>
                    <a:gs pos="0">
                      <a:schemeClr val="accent1">
                        <a:gamma/>
                        <a:shade val="87843"/>
                        <a:invGamma/>
                      </a:schemeClr>
                    </a:gs>
                    <a:gs pos="100000">
                      <a:schemeClr val="accent1"/>
                    </a:gs>
                  </a:gsLst>
                  <a:lin ang="5400000" scaled="1"/>
                </a:gradFill>
                <a:ln w="9525">
                  <a:noFill/>
                  <a:round/>
                  <a:headEnd/>
                  <a:tailEnd/>
                </a:ln>
                <a:effectLst/>
              </p:spPr>
              <p:txBody>
                <a:bodyPr/>
                <a:lstStyle/>
                <a:p>
                  <a:pPr eaLnBrk="0" hangingPunct="0">
                    <a:defRPr/>
                  </a:pPr>
                  <a:endParaRPr lang="en-US" dirty="0">
                    <a:ea typeface="+mn-ea"/>
                    <a:cs typeface="+mn-cs"/>
                  </a:endParaRPr>
                </a:p>
              </p:txBody>
            </p:sp>
            <p:sp>
              <p:nvSpPr>
                <p:cNvPr id="66" name="Oval 12"/>
                <p:cNvSpPr>
                  <a:spLocks noChangeArrowheads="1"/>
                </p:cNvSpPr>
                <p:nvPr/>
              </p:nvSpPr>
              <p:spPr bwMode="hidden">
                <a:xfrm>
                  <a:off x="2476" y="4056"/>
                  <a:ext cx="227" cy="135"/>
                </a:xfrm>
                <a:prstGeom prst="ellipse">
                  <a:avLst/>
                </a:prstGeom>
                <a:gradFill rotWithShape="0">
                  <a:gsLst>
                    <a:gs pos="0">
                      <a:schemeClr val="accent1"/>
                    </a:gs>
                    <a:gs pos="100000">
                      <a:schemeClr val="accent1">
                        <a:gamma/>
                        <a:shade val="90980"/>
                        <a:invGamma/>
                      </a:schemeClr>
                    </a:gs>
                  </a:gsLst>
                  <a:lin ang="2700000" scaled="1"/>
                </a:gradFill>
                <a:ln w="9525">
                  <a:noFill/>
                  <a:round/>
                  <a:headEnd/>
                  <a:tailEnd/>
                </a:ln>
                <a:effectLst/>
              </p:spPr>
              <p:txBody>
                <a:bodyPr/>
                <a:lstStyle/>
                <a:p>
                  <a:pPr eaLnBrk="0" hangingPunct="0">
                    <a:defRPr/>
                  </a:pPr>
                  <a:endParaRPr lang="en-US" dirty="0">
                    <a:ea typeface="+mn-ea"/>
                    <a:cs typeface="+mn-cs"/>
                  </a:endParaRPr>
                </a:p>
              </p:txBody>
            </p:sp>
            <p:sp>
              <p:nvSpPr>
                <p:cNvPr id="67" name="Oval 13"/>
                <p:cNvSpPr>
                  <a:spLocks noChangeArrowheads="1"/>
                </p:cNvSpPr>
                <p:nvPr/>
              </p:nvSpPr>
              <p:spPr bwMode="hidden">
                <a:xfrm>
                  <a:off x="2542" y="4097"/>
                  <a:ext cx="90" cy="60"/>
                </a:xfrm>
                <a:prstGeom prst="ellipse">
                  <a:avLst/>
                </a:prstGeom>
                <a:gradFill rotWithShape="0">
                  <a:gsLst>
                    <a:gs pos="0">
                      <a:schemeClr val="accent1"/>
                    </a:gs>
                    <a:gs pos="100000">
                      <a:schemeClr val="accent1">
                        <a:gamma/>
                        <a:shade val="90980"/>
                        <a:invGamma/>
                      </a:schemeClr>
                    </a:gs>
                  </a:gsLst>
                  <a:lin ang="0" scaled="1"/>
                </a:gradFill>
                <a:ln w="9525">
                  <a:noFill/>
                  <a:round/>
                  <a:headEnd/>
                  <a:tailEnd/>
                </a:ln>
                <a:effectLst/>
              </p:spPr>
              <p:txBody>
                <a:bodyPr/>
                <a:lstStyle/>
                <a:p>
                  <a:pPr eaLnBrk="0" hangingPunct="0">
                    <a:defRPr/>
                  </a:pPr>
                  <a:endParaRPr lang="en-US" dirty="0">
                    <a:ea typeface="+mn-ea"/>
                    <a:cs typeface="+mn-cs"/>
                  </a:endParaRPr>
                </a:p>
              </p:txBody>
            </p:sp>
          </p:grpSp>
          <p:sp>
            <p:nvSpPr>
              <p:cNvPr id="8" name="Oval 14"/>
              <p:cNvSpPr>
                <a:spLocks noChangeArrowheads="1"/>
              </p:cNvSpPr>
              <p:nvPr/>
            </p:nvSpPr>
            <p:spPr bwMode="hidden">
              <a:xfrm>
                <a:off x="3686" y="3810"/>
                <a:ext cx="532" cy="327"/>
              </a:xfrm>
              <a:prstGeom prst="ellipse">
                <a:avLst/>
              </a:prstGeom>
              <a:gradFill rotWithShape="0">
                <a:gsLst>
                  <a:gs pos="0">
                    <a:schemeClr val="accent1"/>
                  </a:gs>
                  <a:gs pos="100000">
                    <a:schemeClr val="accent1">
                      <a:gamma/>
                      <a:shade val="90980"/>
                      <a:invGamma/>
                    </a:schemeClr>
                  </a:gs>
                </a:gsLst>
                <a:path path="shape">
                  <a:fillToRect l="50000" t="50000" r="50000" b="50000"/>
                </a:path>
              </a:gradFill>
              <a:ln w="9525">
                <a:noFill/>
                <a:round/>
                <a:headEnd/>
                <a:tailEnd/>
              </a:ln>
              <a:effectLst/>
            </p:spPr>
            <p:txBody>
              <a:bodyPr/>
              <a:lstStyle/>
              <a:p>
                <a:pPr eaLnBrk="0" hangingPunct="0">
                  <a:defRPr/>
                </a:pPr>
                <a:endParaRPr lang="en-US" dirty="0">
                  <a:ea typeface="+mn-ea"/>
                  <a:cs typeface="+mn-cs"/>
                </a:endParaRPr>
              </a:p>
            </p:txBody>
          </p:sp>
          <p:sp>
            <p:nvSpPr>
              <p:cNvPr id="9" name="Oval 15"/>
              <p:cNvSpPr>
                <a:spLocks noChangeArrowheads="1"/>
              </p:cNvSpPr>
              <p:nvPr/>
            </p:nvSpPr>
            <p:spPr bwMode="hidden">
              <a:xfrm>
                <a:off x="3726" y="3840"/>
                <a:ext cx="452" cy="275"/>
              </a:xfrm>
              <a:prstGeom prst="ellipse">
                <a:avLst/>
              </a:prstGeom>
              <a:gradFill rotWithShape="0">
                <a:gsLst>
                  <a:gs pos="0">
                    <a:schemeClr val="accent1">
                      <a:gamma/>
                      <a:shade val="90980"/>
                      <a:invGamma/>
                    </a:schemeClr>
                  </a:gs>
                  <a:gs pos="100000">
                    <a:schemeClr val="accent1"/>
                  </a:gs>
                </a:gsLst>
                <a:lin ang="5400000" scaled="1"/>
              </a:gradFill>
              <a:ln w="9525">
                <a:noFill/>
                <a:round/>
                <a:headEnd/>
                <a:tailEnd/>
              </a:ln>
              <a:effectLst/>
            </p:spPr>
            <p:txBody>
              <a:bodyPr/>
              <a:lstStyle/>
              <a:p>
                <a:pPr eaLnBrk="0" hangingPunct="0">
                  <a:defRPr/>
                </a:pPr>
                <a:endParaRPr lang="en-US" dirty="0">
                  <a:ea typeface="+mn-ea"/>
                  <a:cs typeface="+mn-cs"/>
                </a:endParaRPr>
              </a:p>
            </p:txBody>
          </p:sp>
          <p:sp>
            <p:nvSpPr>
              <p:cNvPr id="10" name="Oval 16"/>
              <p:cNvSpPr>
                <a:spLocks noChangeArrowheads="1"/>
              </p:cNvSpPr>
              <p:nvPr/>
            </p:nvSpPr>
            <p:spPr bwMode="hidden">
              <a:xfrm>
                <a:off x="3782" y="3872"/>
                <a:ext cx="344" cy="207"/>
              </a:xfrm>
              <a:prstGeom prst="ellipse">
                <a:avLst/>
              </a:prstGeom>
              <a:gradFill rotWithShape="0">
                <a:gsLst>
                  <a:gs pos="0">
                    <a:schemeClr val="accent1"/>
                  </a:gs>
                  <a:gs pos="100000">
                    <a:schemeClr val="accent1">
                      <a:gamma/>
                      <a:shade val="94118"/>
                      <a:invGamma/>
                    </a:schemeClr>
                  </a:gs>
                </a:gsLst>
                <a:lin ang="5400000" scaled="1"/>
              </a:gradFill>
              <a:ln w="9525">
                <a:noFill/>
                <a:round/>
                <a:headEnd/>
                <a:tailEnd/>
              </a:ln>
              <a:effectLst/>
            </p:spPr>
            <p:txBody>
              <a:bodyPr/>
              <a:lstStyle/>
              <a:p>
                <a:pPr eaLnBrk="0" hangingPunct="0">
                  <a:defRPr/>
                </a:pPr>
                <a:endParaRPr lang="en-US" dirty="0">
                  <a:ea typeface="+mn-ea"/>
                  <a:cs typeface="+mn-cs"/>
                </a:endParaRPr>
              </a:p>
            </p:txBody>
          </p:sp>
          <p:sp>
            <p:nvSpPr>
              <p:cNvPr id="11" name="Oval 17"/>
              <p:cNvSpPr>
                <a:spLocks noChangeArrowheads="1"/>
              </p:cNvSpPr>
              <p:nvPr/>
            </p:nvSpPr>
            <p:spPr bwMode="hidden">
              <a:xfrm>
                <a:off x="3822" y="3896"/>
                <a:ext cx="262" cy="159"/>
              </a:xfrm>
              <a:prstGeom prst="ellipse">
                <a:avLst/>
              </a:prstGeom>
              <a:gradFill rotWithShape="0">
                <a:gsLst>
                  <a:gs pos="0">
                    <a:schemeClr val="accent1">
                      <a:gamma/>
                      <a:shade val="96863"/>
                      <a:invGamma/>
                    </a:schemeClr>
                  </a:gs>
                  <a:gs pos="100000">
                    <a:schemeClr val="accent1"/>
                  </a:gs>
                </a:gsLst>
                <a:lin ang="5400000" scaled="1"/>
              </a:gradFill>
              <a:ln w="9525">
                <a:noFill/>
                <a:round/>
                <a:headEnd/>
                <a:tailEnd/>
              </a:ln>
              <a:effectLst/>
            </p:spPr>
            <p:txBody>
              <a:bodyPr/>
              <a:lstStyle/>
              <a:p>
                <a:pPr eaLnBrk="0" hangingPunct="0">
                  <a:defRPr/>
                </a:pPr>
                <a:endParaRPr lang="en-US" dirty="0">
                  <a:ea typeface="+mn-ea"/>
                  <a:cs typeface="+mn-cs"/>
                </a:endParaRPr>
              </a:p>
            </p:txBody>
          </p:sp>
          <p:sp>
            <p:nvSpPr>
              <p:cNvPr id="12" name="Oval 18"/>
              <p:cNvSpPr>
                <a:spLocks noChangeArrowheads="1"/>
              </p:cNvSpPr>
              <p:nvPr/>
            </p:nvSpPr>
            <p:spPr bwMode="hidden">
              <a:xfrm>
                <a:off x="3856" y="3922"/>
                <a:ext cx="192" cy="107"/>
              </a:xfrm>
              <a:prstGeom prst="ellipse">
                <a:avLst/>
              </a:prstGeom>
              <a:gradFill rotWithShape="0">
                <a:gsLst>
                  <a:gs pos="0">
                    <a:schemeClr val="accent1"/>
                  </a:gs>
                  <a:gs pos="100000">
                    <a:schemeClr val="accent1">
                      <a:gamma/>
                      <a:shade val="94118"/>
                      <a:invGamma/>
                    </a:schemeClr>
                  </a:gs>
                </a:gsLst>
                <a:lin ang="5400000" scaled="1"/>
              </a:gradFill>
              <a:ln w="9525">
                <a:noFill/>
                <a:round/>
                <a:headEnd/>
                <a:tailEnd/>
              </a:ln>
              <a:effectLst/>
            </p:spPr>
            <p:txBody>
              <a:bodyPr/>
              <a:lstStyle/>
              <a:p>
                <a:pPr eaLnBrk="0" hangingPunct="0">
                  <a:defRPr/>
                </a:pPr>
                <a:endParaRPr lang="en-US" dirty="0">
                  <a:ea typeface="+mn-ea"/>
                  <a:cs typeface="+mn-cs"/>
                </a:endParaRPr>
              </a:p>
            </p:txBody>
          </p:sp>
          <p:sp>
            <p:nvSpPr>
              <p:cNvPr id="13" name="Freeform 19"/>
              <p:cNvSpPr>
                <a:spLocks/>
              </p:cNvSpPr>
              <p:nvPr/>
            </p:nvSpPr>
            <p:spPr bwMode="hidden">
              <a:xfrm>
                <a:off x="3575" y="3715"/>
                <a:ext cx="383" cy="161"/>
              </a:xfrm>
              <a:custGeom>
                <a:avLst/>
                <a:gdLst/>
                <a:ahLst/>
                <a:cxnLst>
                  <a:cxn ang="0">
                    <a:pos x="376" y="12"/>
                  </a:cxn>
                  <a:cxn ang="0">
                    <a:pos x="257" y="24"/>
                  </a:cxn>
                  <a:cxn ang="0">
                    <a:pos x="149" y="54"/>
                  </a:cxn>
                  <a:cxn ang="0">
                    <a:pos x="101" y="77"/>
                  </a:cxn>
                  <a:cxn ang="0">
                    <a:pos x="59" y="101"/>
                  </a:cxn>
                  <a:cxn ang="0">
                    <a:pos x="24" y="131"/>
                  </a:cxn>
                  <a:cxn ang="0">
                    <a:pos x="0" y="161"/>
                  </a:cxn>
                  <a:cxn ang="0">
                    <a:pos x="0" y="137"/>
                  </a:cxn>
                  <a:cxn ang="0">
                    <a:pos x="29" y="107"/>
                  </a:cxn>
                  <a:cxn ang="0">
                    <a:pos x="65" y="83"/>
                  </a:cxn>
                  <a:cxn ang="0">
                    <a:pos x="155" y="36"/>
                  </a:cxn>
                  <a:cxn ang="0">
                    <a:pos x="257" y="12"/>
                  </a:cxn>
                  <a:cxn ang="0">
                    <a:pos x="376" y="0"/>
                  </a:cxn>
                  <a:cxn ang="0">
                    <a:pos x="376" y="0"/>
                  </a:cxn>
                  <a:cxn ang="0">
                    <a:pos x="382" y="0"/>
                  </a:cxn>
                  <a:cxn ang="0">
                    <a:pos x="382" y="12"/>
                  </a:cxn>
                  <a:cxn ang="0">
                    <a:pos x="376" y="12"/>
                  </a:cxn>
                  <a:cxn ang="0">
                    <a:pos x="376" y="12"/>
                  </a:cxn>
                  <a:cxn ang="0">
                    <a:pos x="376" y="12"/>
                  </a:cxn>
                </a:cxnLst>
                <a:rect l="0" t="0" r="r" b="b"/>
                <a:pathLst>
                  <a:path w="382" h="161">
                    <a:moveTo>
                      <a:pt x="376" y="12"/>
                    </a:moveTo>
                    <a:lnTo>
                      <a:pt x="257" y="24"/>
                    </a:lnTo>
                    <a:lnTo>
                      <a:pt x="149" y="54"/>
                    </a:lnTo>
                    <a:lnTo>
                      <a:pt x="101" y="77"/>
                    </a:lnTo>
                    <a:lnTo>
                      <a:pt x="59" y="101"/>
                    </a:lnTo>
                    <a:lnTo>
                      <a:pt x="24" y="131"/>
                    </a:lnTo>
                    <a:lnTo>
                      <a:pt x="0" y="161"/>
                    </a:lnTo>
                    <a:lnTo>
                      <a:pt x="0" y="137"/>
                    </a:lnTo>
                    <a:lnTo>
                      <a:pt x="29" y="107"/>
                    </a:lnTo>
                    <a:lnTo>
                      <a:pt x="65" y="83"/>
                    </a:lnTo>
                    <a:lnTo>
                      <a:pt x="155" y="36"/>
                    </a:lnTo>
                    <a:lnTo>
                      <a:pt x="257" y="12"/>
                    </a:lnTo>
                    <a:lnTo>
                      <a:pt x="376" y="0"/>
                    </a:lnTo>
                    <a:lnTo>
                      <a:pt x="376" y="0"/>
                    </a:lnTo>
                    <a:lnTo>
                      <a:pt x="382" y="0"/>
                    </a:lnTo>
                    <a:lnTo>
                      <a:pt x="382" y="12"/>
                    </a:lnTo>
                    <a:lnTo>
                      <a:pt x="376" y="12"/>
                    </a:lnTo>
                    <a:lnTo>
                      <a:pt x="376" y="12"/>
                    </a:lnTo>
                    <a:lnTo>
                      <a:pt x="376" y="12"/>
                    </a:lnTo>
                    <a:close/>
                  </a:path>
                </a:pathLst>
              </a:custGeom>
              <a:gradFill rotWithShape="0">
                <a:gsLst>
                  <a:gs pos="0">
                    <a:schemeClr val="accent1">
                      <a:gamma/>
                      <a:shade val="94118"/>
                      <a:invGamma/>
                    </a:schemeClr>
                  </a:gs>
                  <a:gs pos="100000">
                    <a:schemeClr val="accent1"/>
                  </a:gs>
                </a:gsLst>
                <a:lin ang="5400000" scaled="1"/>
              </a:gradFill>
              <a:ln w="9525">
                <a:noFill/>
                <a:round/>
                <a:headEnd/>
                <a:tailEnd/>
              </a:ln>
            </p:spPr>
            <p:txBody>
              <a:bodyPr/>
              <a:lstStyle/>
              <a:p>
                <a:pPr eaLnBrk="0" hangingPunct="0">
                  <a:defRPr/>
                </a:pPr>
                <a:endParaRPr lang="en-US" dirty="0">
                  <a:ea typeface="+mn-ea"/>
                  <a:cs typeface="+mn-cs"/>
                </a:endParaRPr>
              </a:p>
            </p:txBody>
          </p:sp>
          <p:sp>
            <p:nvSpPr>
              <p:cNvPr id="14" name="Freeform 20"/>
              <p:cNvSpPr>
                <a:spLocks/>
              </p:cNvSpPr>
              <p:nvPr/>
            </p:nvSpPr>
            <p:spPr bwMode="hidden">
              <a:xfrm>
                <a:off x="3695" y="4170"/>
                <a:ext cx="444" cy="66"/>
              </a:xfrm>
              <a:custGeom>
                <a:avLst/>
                <a:gdLst/>
                <a:ahLst/>
                <a:cxnLst>
                  <a:cxn ang="0">
                    <a:pos x="257" y="54"/>
                  </a:cxn>
                  <a:cxn ang="0">
                    <a:pos x="353" y="48"/>
                  </a:cxn>
                  <a:cxn ang="0">
                    <a:pos x="443" y="24"/>
                  </a:cxn>
                  <a:cxn ang="0">
                    <a:pos x="443" y="36"/>
                  </a:cxn>
                  <a:cxn ang="0">
                    <a:pos x="353" y="60"/>
                  </a:cxn>
                  <a:cxn ang="0">
                    <a:pos x="257" y="66"/>
                  </a:cxn>
                  <a:cxn ang="0">
                    <a:pos x="186" y="60"/>
                  </a:cxn>
                  <a:cxn ang="0">
                    <a:pos x="120" y="48"/>
                  </a:cxn>
                  <a:cxn ang="0">
                    <a:pos x="60" y="36"/>
                  </a:cxn>
                  <a:cxn ang="0">
                    <a:pos x="0" y="12"/>
                  </a:cxn>
                  <a:cxn ang="0">
                    <a:pos x="0" y="0"/>
                  </a:cxn>
                  <a:cxn ang="0">
                    <a:pos x="54" y="24"/>
                  </a:cxn>
                  <a:cxn ang="0">
                    <a:pos x="120" y="36"/>
                  </a:cxn>
                  <a:cxn ang="0">
                    <a:pos x="186" y="48"/>
                  </a:cxn>
                  <a:cxn ang="0">
                    <a:pos x="257" y="54"/>
                  </a:cxn>
                  <a:cxn ang="0">
                    <a:pos x="257" y="54"/>
                  </a:cxn>
                </a:cxnLst>
                <a:rect l="0" t="0" r="r" b="b"/>
                <a:pathLst>
                  <a:path w="443" h="66">
                    <a:moveTo>
                      <a:pt x="257" y="54"/>
                    </a:moveTo>
                    <a:lnTo>
                      <a:pt x="353" y="48"/>
                    </a:lnTo>
                    <a:lnTo>
                      <a:pt x="443" y="24"/>
                    </a:lnTo>
                    <a:lnTo>
                      <a:pt x="443" y="36"/>
                    </a:lnTo>
                    <a:lnTo>
                      <a:pt x="353" y="60"/>
                    </a:lnTo>
                    <a:lnTo>
                      <a:pt x="257" y="66"/>
                    </a:lnTo>
                    <a:lnTo>
                      <a:pt x="186" y="60"/>
                    </a:lnTo>
                    <a:lnTo>
                      <a:pt x="120" y="48"/>
                    </a:lnTo>
                    <a:lnTo>
                      <a:pt x="60" y="36"/>
                    </a:lnTo>
                    <a:lnTo>
                      <a:pt x="0" y="12"/>
                    </a:lnTo>
                    <a:lnTo>
                      <a:pt x="0" y="0"/>
                    </a:lnTo>
                    <a:lnTo>
                      <a:pt x="54" y="24"/>
                    </a:lnTo>
                    <a:lnTo>
                      <a:pt x="120" y="36"/>
                    </a:lnTo>
                    <a:lnTo>
                      <a:pt x="186" y="48"/>
                    </a:lnTo>
                    <a:lnTo>
                      <a:pt x="257" y="54"/>
                    </a:lnTo>
                    <a:lnTo>
                      <a:pt x="257" y="54"/>
                    </a:lnTo>
                    <a:close/>
                  </a:path>
                </a:pathLst>
              </a:custGeom>
              <a:gradFill rotWithShape="0">
                <a:gsLst>
                  <a:gs pos="0">
                    <a:schemeClr val="accent1">
                      <a:gamma/>
                      <a:shade val="84706"/>
                      <a:invGamma/>
                    </a:schemeClr>
                  </a:gs>
                  <a:gs pos="100000">
                    <a:schemeClr val="accent1"/>
                  </a:gs>
                </a:gsLst>
                <a:lin ang="18900000" scaled="1"/>
              </a:gradFill>
              <a:ln w="9525">
                <a:noFill/>
                <a:round/>
                <a:headEnd/>
                <a:tailEnd/>
              </a:ln>
            </p:spPr>
            <p:txBody>
              <a:bodyPr/>
              <a:lstStyle/>
              <a:p>
                <a:pPr eaLnBrk="0" hangingPunct="0">
                  <a:defRPr/>
                </a:pPr>
                <a:endParaRPr lang="en-US" dirty="0">
                  <a:ea typeface="+mn-ea"/>
                  <a:cs typeface="+mn-cs"/>
                </a:endParaRPr>
              </a:p>
            </p:txBody>
          </p:sp>
          <p:sp>
            <p:nvSpPr>
              <p:cNvPr id="15" name="Freeform 21"/>
              <p:cNvSpPr>
                <a:spLocks/>
              </p:cNvSpPr>
              <p:nvPr/>
            </p:nvSpPr>
            <p:spPr bwMode="hidden">
              <a:xfrm>
                <a:off x="3527" y="3906"/>
                <a:ext cx="89" cy="216"/>
              </a:xfrm>
              <a:custGeom>
                <a:avLst/>
                <a:gdLst/>
                <a:ahLst/>
                <a:cxnLst>
                  <a:cxn ang="0">
                    <a:pos x="12" y="66"/>
                  </a:cxn>
                  <a:cxn ang="0">
                    <a:pos x="18" y="108"/>
                  </a:cxn>
                  <a:cxn ang="0">
                    <a:pos x="36" y="144"/>
                  </a:cxn>
                  <a:cxn ang="0">
                    <a:pos x="60" y="180"/>
                  </a:cxn>
                  <a:cxn ang="0">
                    <a:pos x="89" y="216"/>
                  </a:cxn>
                  <a:cxn ang="0">
                    <a:pos x="72" y="216"/>
                  </a:cxn>
                  <a:cxn ang="0">
                    <a:pos x="42" y="180"/>
                  </a:cxn>
                  <a:cxn ang="0">
                    <a:pos x="18" y="144"/>
                  </a:cxn>
                  <a:cxn ang="0">
                    <a:pos x="6" y="108"/>
                  </a:cxn>
                  <a:cxn ang="0">
                    <a:pos x="0" y="66"/>
                  </a:cxn>
                  <a:cxn ang="0">
                    <a:pos x="0" y="30"/>
                  </a:cxn>
                  <a:cxn ang="0">
                    <a:pos x="12" y="0"/>
                  </a:cxn>
                  <a:cxn ang="0">
                    <a:pos x="30" y="0"/>
                  </a:cxn>
                  <a:cxn ang="0">
                    <a:pos x="18" y="30"/>
                  </a:cxn>
                  <a:cxn ang="0">
                    <a:pos x="12" y="66"/>
                  </a:cxn>
                  <a:cxn ang="0">
                    <a:pos x="12" y="66"/>
                  </a:cxn>
                </a:cxnLst>
                <a:rect l="0" t="0" r="r" b="b"/>
                <a:pathLst>
                  <a:path w="89" h="216">
                    <a:moveTo>
                      <a:pt x="12" y="66"/>
                    </a:moveTo>
                    <a:lnTo>
                      <a:pt x="18" y="108"/>
                    </a:lnTo>
                    <a:lnTo>
                      <a:pt x="36" y="144"/>
                    </a:lnTo>
                    <a:lnTo>
                      <a:pt x="60" y="180"/>
                    </a:lnTo>
                    <a:lnTo>
                      <a:pt x="89" y="216"/>
                    </a:lnTo>
                    <a:lnTo>
                      <a:pt x="72" y="216"/>
                    </a:lnTo>
                    <a:lnTo>
                      <a:pt x="42" y="180"/>
                    </a:lnTo>
                    <a:lnTo>
                      <a:pt x="18" y="144"/>
                    </a:lnTo>
                    <a:lnTo>
                      <a:pt x="6" y="108"/>
                    </a:lnTo>
                    <a:lnTo>
                      <a:pt x="0" y="66"/>
                    </a:lnTo>
                    <a:lnTo>
                      <a:pt x="0" y="30"/>
                    </a:lnTo>
                    <a:lnTo>
                      <a:pt x="12" y="0"/>
                    </a:lnTo>
                    <a:lnTo>
                      <a:pt x="30" y="0"/>
                    </a:lnTo>
                    <a:lnTo>
                      <a:pt x="18" y="30"/>
                    </a:lnTo>
                    <a:lnTo>
                      <a:pt x="12" y="66"/>
                    </a:lnTo>
                    <a:lnTo>
                      <a:pt x="12" y="66"/>
                    </a:lnTo>
                    <a:close/>
                  </a:path>
                </a:pathLst>
              </a:custGeom>
              <a:gradFill rotWithShape="0">
                <a:gsLst>
                  <a:gs pos="0">
                    <a:schemeClr val="accent1"/>
                  </a:gs>
                  <a:gs pos="100000">
                    <a:schemeClr val="accent1">
                      <a:gamma/>
                      <a:shade val="87843"/>
                      <a:invGamma/>
                    </a:schemeClr>
                  </a:gs>
                </a:gsLst>
                <a:lin ang="5400000" scaled="1"/>
              </a:gradFill>
              <a:ln w="9525">
                <a:noFill/>
                <a:round/>
                <a:headEnd/>
                <a:tailEnd/>
              </a:ln>
            </p:spPr>
            <p:txBody>
              <a:bodyPr/>
              <a:lstStyle/>
              <a:p>
                <a:pPr eaLnBrk="0" hangingPunct="0">
                  <a:defRPr/>
                </a:pPr>
                <a:endParaRPr lang="en-US" dirty="0">
                  <a:ea typeface="+mn-ea"/>
                  <a:cs typeface="+mn-cs"/>
                </a:endParaRPr>
              </a:p>
            </p:txBody>
          </p:sp>
          <p:sp>
            <p:nvSpPr>
              <p:cNvPr id="16" name="Freeform 22"/>
              <p:cNvSpPr>
                <a:spLocks/>
              </p:cNvSpPr>
              <p:nvPr/>
            </p:nvSpPr>
            <p:spPr bwMode="hidden">
              <a:xfrm>
                <a:off x="3569" y="3745"/>
                <a:ext cx="750" cy="461"/>
              </a:xfrm>
              <a:custGeom>
                <a:avLst/>
                <a:gdLst/>
                <a:ahLst/>
                <a:cxnLst>
                  <a:cxn ang="0">
                    <a:pos x="382" y="443"/>
                  </a:cxn>
                  <a:cxn ang="0">
                    <a:pos x="311" y="437"/>
                  </a:cxn>
                  <a:cxn ang="0">
                    <a:pos x="245" y="425"/>
                  </a:cxn>
                  <a:cxn ang="0">
                    <a:pos x="185" y="407"/>
                  </a:cxn>
                  <a:cxn ang="0">
                    <a:pos x="131" y="383"/>
                  </a:cxn>
                  <a:cxn ang="0">
                    <a:pos x="83" y="347"/>
                  </a:cxn>
                  <a:cxn ang="0">
                    <a:pos x="53" y="311"/>
                  </a:cxn>
                  <a:cxn ang="0">
                    <a:pos x="30" y="269"/>
                  </a:cxn>
                  <a:cxn ang="0">
                    <a:pos x="24" y="227"/>
                  </a:cxn>
                  <a:cxn ang="0">
                    <a:pos x="30" y="185"/>
                  </a:cxn>
                  <a:cxn ang="0">
                    <a:pos x="53" y="143"/>
                  </a:cxn>
                  <a:cxn ang="0">
                    <a:pos x="83" y="107"/>
                  </a:cxn>
                  <a:cxn ang="0">
                    <a:pos x="131" y="77"/>
                  </a:cxn>
                  <a:cxn ang="0">
                    <a:pos x="185" y="47"/>
                  </a:cxn>
                  <a:cxn ang="0">
                    <a:pos x="245" y="30"/>
                  </a:cxn>
                  <a:cxn ang="0">
                    <a:pos x="311" y="18"/>
                  </a:cxn>
                  <a:cxn ang="0">
                    <a:pos x="382" y="12"/>
                  </a:cxn>
                  <a:cxn ang="0">
                    <a:pos x="478" y="18"/>
                  </a:cxn>
                  <a:cxn ang="0">
                    <a:pos x="562" y="41"/>
                  </a:cxn>
                  <a:cxn ang="0">
                    <a:pos x="562" y="36"/>
                  </a:cxn>
                  <a:cxn ang="0">
                    <a:pos x="562" y="30"/>
                  </a:cxn>
                  <a:cxn ang="0">
                    <a:pos x="478" y="6"/>
                  </a:cxn>
                  <a:cxn ang="0">
                    <a:pos x="382" y="0"/>
                  </a:cxn>
                  <a:cxn ang="0">
                    <a:pos x="305" y="6"/>
                  </a:cxn>
                  <a:cxn ang="0">
                    <a:pos x="233" y="18"/>
                  </a:cxn>
                  <a:cxn ang="0">
                    <a:pos x="167" y="41"/>
                  </a:cxn>
                  <a:cxn ang="0">
                    <a:pos x="113" y="65"/>
                  </a:cxn>
                  <a:cxn ang="0">
                    <a:pos x="65" y="101"/>
                  </a:cxn>
                  <a:cxn ang="0">
                    <a:pos x="30" y="137"/>
                  </a:cxn>
                  <a:cxn ang="0">
                    <a:pos x="6" y="179"/>
                  </a:cxn>
                  <a:cxn ang="0">
                    <a:pos x="0" y="227"/>
                  </a:cxn>
                  <a:cxn ang="0">
                    <a:pos x="6" y="275"/>
                  </a:cxn>
                  <a:cxn ang="0">
                    <a:pos x="30" y="317"/>
                  </a:cxn>
                  <a:cxn ang="0">
                    <a:pos x="65" y="359"/>
                  </a:cxn>
                  <a:cxn ang="0">
                    <a:pos x="113" y="395"/>
                  </a:cxn>
                  <a:cxn ang="0">
                    <a:pos x="167" y="419"/>
                  </a:cxn>
                  <a:cxn ang="0">
                    <a:pos x="233" y="443"/>
                  </a:cxn>
                  <a:cxn ang="0">
                    <a:pos x="305" y="455"/>
                  </a:cxn>
                  <a:cxn ang="0">
                    <a:pos x="382" y="461"/>
                  </a:cxn>
                  <a:cxn ang="0">
                    <a:pos x="448" y="455"/>
                  </a:cxn>
                  <a:cxn ang="0">
                    <a:pos x="508" y="449"/>
                  </a:cxn>
                  <a:cxn ang="0">
                    <a:pos x="609" y="413"/>
                  </a:cxn>
                  <a:cxn ang="0">
                    <a:pos x="657" y="389"/>
                  </a:cxn>
                  <a:cxn ang="0">
                    <a:pos x="693" y="359"/>
                  </a:cxn>
                  <a:cxn ang="0">
                    <a:pos x="723" y="329"/>
                  </a:cxn>
                  <a:cxn ang="0">
                    <a:pos x="747" y="293"/>
                  </a:cxn>
                  <a:cxn ang="0">
                    <a:pos x="741" y="287"/>
                  </a:cxn>
                  <a:cxn ang="0">
                    <a:pos x="729" y="281"/>
                  </a:cxn>
                  <a:cxn ang="0">
                    <a:pos x="711" y="317"/>
                  </a:cxn>
                  <a:cxn ang="0">
                    <a:pos x="681" y="347"/>
                  </a:cxn>
                  <a:cxn ang="0">
                    <a:pos x="645" y="377"/>
                  </a:cxn>
                  <a:cxn ang="0">
                    <a:pos x="604" y="401"/>
                  </a:cxn>
                  <a:cxn ang="0">
                    <a:pos x="502" y="431"/>
                  </a:cxn>
                  <a:cxn ang="0">
                    <a:pos x="442" y="443"/>
                  </a:cxn>
                  <a:cxn ang="0">
                    <a:pos x="382" y="443"/>
                  </a:cxn>
                  <a:cxn ang="0">
                    <a:pos x="382" y="443"/>
                  </a:cxn>
                </a:cxnLst>
                <a:rect l="0" t="0" r="r" b="b"/>
                <a:pathLst>
                  <a:path w="747" h="461">
                    <a:moveTo>
                      <a:pt x="382" y="443"/>
                    </a:moveTo>
                    <a:lnTo>
                      <a:pt x="311" y="437"/>
                    </a:lnTo>
                    <a:lnTo>
                      <a:pt x="245" y="425"/>
                    </a:lnTo>
                    <a:lnTo>
                      <a:pt x="185" y="407"/>
                    </a:lnTo>
                    <a:lnTo>
                      <a:pt x="131" y="383"/>
                    </a:lnTo>
                    <a:lnTo>
                      <a:pt x="83" y="347"/>
                    </a:lnTo>
                    <a:lnTo>
                      <a:pt x="53" y="311"/>
                    </a:lnTo>
                    <a:lnTo>
                      <a:pt x="30" y="269"/>
                    </a:lnTo>
                    <a:lnTo>
                      <a:pt x="24" y="227"/>
                    </a:lnTo>
                    <a:lnTo>
                      <a:pt x="30" y="185"/>
                    </a:lnTo>
                    <a:lnTo>
                      <a:pt x="53" y="143"/>
                    </a:lnTo>
                    <a:lnTo>
                      <a:pt x="83" y="107"/>
                    </a:lnTo>
                    <a:lnTo>
                      <a:pt x="131" y="77"/>
                    </a:lnTo>
                    <a:lnTo>
                      <a:pt x="185" y="47"/>
                    </a:lnTo>
                    <a:lnTo>
                      <a:pt x="245" y="30"/>
                    </a:lnTo>
                    <a:lnTo>
                      <a:pt x="311" y="18"/>
                    </a:lnTo>
                    <a:lnTo>
                      <a:pt x="382" y="12"/>
                    </a:lnTo>
                    <a:lnTo>
                      <a:pt x="478" y="18"/>
                    </a:lnTo>
                    <a:lnTo>
                      <a:pt x="562" y="41"/>
                    </a:lnTo>
                    <a:lnTo>
                      <a:pt x="562" y="36"/>
                    </a:lnTo>
                    <a:lnTo>
                      <a:pt x="562" y="30"/>
                    </a:lnTo>
                    <a:lnTo>
                      <a:pt x="478" y="6"/>
                    </a:lnTo>
                    <a:lnTo>
                      <a:pt x="382" y="0"/>
                    </a:lnTo>
                    <a:lnTo>
                      <a:pt x="305" y="6"/>
                    </a:lnTo>
                    <a:lnTo>
                      <a:pt x="233" y="18"/>
                    </a:lnTo>
                    <a:lnTo>
                      <a:pt x="167" y="41"/>
                    </a:lnTo>
                    <a:lnTo>
                      <a:pt x="113" y="65"/>
                    </a:lnTo>
                    <a:lnTo>
                      <a:pt x="65" y="101"/>
                    </a:lnTo>
                    <a:lnTo>
                      <a:pt x="30" y="137"/>
                    </a:lnTo>
                    <a:lnTo>
                      <a:pt x="6" y="179"/>
                    </a:lnTo>
                    <a:lnTo>
                      <a:pt x="0" y="227"/>
                    </a:lnTo>
                    <a:lnTo>
                      <a:pt x="6" y="275"/>
                    </a:lnTo>
                    <a:lnTo>
                      <a:pt x="30" y="317"/>
                    </a:lnTo>
                    <a:lnTo>
                      <a:pt x="65" y="359"/>
                    </a:lnTo>
                    <a:lnTo>
                      <a:pt x="113" y="395"/>
                    </a:lnTo>
                    <a:lnTo>
                      <a:pt x="167" y="419"/>
                    </a:lnTo>
                    <a:lnTo>
                      <a:pt x="233" y="443"/>
                    </a:lnTo>
                    <a:lnTo>
                      <a:pt x="305" y="455"/>
                    </a:lnTo>
                    <a:lnTo>
                      <a:pt x="382" y="461"/>
                    </a:lnTo>
                    <a:lnTo>
                      <a:pt x="448" y="455"/>
                    </a:lnTo>
                    <a:lnTo>
                      <a:pt x="508" y="449"/>
                    </a:lnTo>
                    <a:lnTo>
                      <a:pt x="609" y="413"/>
                    </a:lnTo>
                    <a:lnTo>
                      <a:pt x="657" y="389"/>
                    </a:lnTo>
                    <a:lnTo>
                      <a:pt x="693" y="359"/>
                    </a:lnTo>
                    <a:lnTo>
                      <a:pt x="723" y="329"/>
                    </a:lnTo>
                    <a:lnTo>
                      <a:pt x="747" y="293"/>
                    </a:lnTo>
                    <a:lnTo>
                      <a:pt x="741" y="287"/>
                    </a:lnTo>
                    <a:lnTo>
                      <a:pt x="729" y="281"/>
                    </a:lnTo>
                    <a:lnTo>
                      <a:pt x="711" y="317"/>
                    </a:lnTo>
                    <a:lnTo>
                      <a:pt x="681" y="347"/>
                    </a:lnTo>
                    <a:lnTo>
                      <a:pt x="645" y="377"/>
                    </a:lnTo>
                    <a:lnTo>
                      <a:pt x="604" y="401"/>
                    </a:lnTo>
                    <a:lnTo>
                      <a:pt x="502" y="431"/>
                    </a:lnTo>
                    <a:lnTo>
                      <a:pt x="442" y="443"/>
                    </a:lnTo>
                    <a:lnTo>
                      <a:pt x="382" y="443"/>
                    </a:lnTo>
                    <a:lnTo>
                      <a:pt x="382" y="443"/>
                    </a:lnTo>
                    <a:close/>
                  </a:path>
                </a:pathLst>
              </a:custGeom>
              <a:gradFill rotWithShape="0">
                <a:gsLst>
                  <a:gs pos="0">
                    <a:schemeClr val="accent1"/>
                  </a:gs>
                  <a:gs pos="100000">
                    <a:schemeClr val="accent1">
                      <a:gamma/>
                      <a:shade val="90980"/>
                      <a:invGamma/>
                    </a:schemeClr>
                  </a:gs>
                </a:gsLst>
                <a:path path="rect">
                  <a:fillToRect l="50000" t="50000" r="50000" b="50000"/>
                </a:path>
              </a:gradFill>
              <a:ln w="9525">
                <a:noFill/>
                <a:round/>
                <a:headEnd/>
                <a:tailEnd/>
              </a:ln>
            </p:spPr>
            <p:txBody>
              <a:bodyPr/>
              <a:lstStyle/>
              <a:p>
                <a:pPr eaLnBrk="0" hangingPunct="0">
                  <a:defRPr/>
                </a:pPr>
                <a:endParaRPr lang="en-US" dirty="0">
                  <a:ea typeface="+mn-ea"/>
                  <a:cs typeface="+mn-cs"/>
                </a:endParaRPr>
              </a:p>
            </p:txBody>
          </p:sp>
          <p:sp>
            <p:nvSpPr>
              <p:cNvPr id="17" name="Freeform 23"/>
              <p:cNvSpPr>
                <a:spLocks/>
              </p:cNvSpPr>
              <p:nvPr/>
            </p:nvSpPr>
            <p:spPr bwMode="hidden">
              <a:xfrm>
                <a:off x="4037" y="3721"/>
                <a:ext cx="96" cy="30"/>
              </a:xfrm>
              <a:custGeom>
                <a:avLst/>
                <a:gdLst/>
                <a:ahLst/>
                <a:cxnLst>
                  <a:cxn ang="0">
                    <a:pos x="0" y="0"/>
                  </a:cxn>
                  <a:cxn ang="0">
                    <a:pos x="0" y="12"/>
                  </a:cxn>
                  <a:cxn ang="0">
                    <a:pos x="48" y="18"/>
                  </a:cxn>
                  <a:cxn ang="0">
                    <a:pos x="96" y="30"/>
                  </a:cxn>
                  <a:cxn ang="0">
                    <a:pos x="96" y="24"/>
                  </a:cxn>
                  <a:cxn ang="0">
                    <a:pos x="96" y="18"/>
                  </a:cxn>
                  <a:cxn ang="0">
                    <a:pos x="48" y="12"/>
                  </a:cxn>
                  <a:cxn ang="0">
                    <a:pos x="0" y="0"/>
                  </a:cxn>
                  <a:cxn ang="0">
                    <a:pos x="0" y="0"/>
                  </a:cxn>
                </a:cxnLst>
                <a:rect l="0" t="0" r="r" b="b"/>
                <a:pathLst>
                  <a:path w="96" h="30">
                    <a:moveTo>
                      <a:pt x="0" y="0"/>
                    </a:moveTo>
                    <a:lnTo>
                      <a:pt x="0" y="12"/>
                    </a:lnTo>
                    <a:lnTo>
                      <a:pt x="48" y="18"/>
                    </a:lnTo>
                    <a:lnTo>
                      <a:pt x="96" y="30"/>
                    </a:lnTo>
                    <a:lnTo>
                      <a:pt x="96" y="24"/>
                    </a:lnTo>
                    <a:lnTo>
                      <a:pt x="96" y="18"/>
                    </a:lnTo>
                    <a:lnTo>
                      <a:pt x="48" y="12"/>
                    </a:lnTo>
                    <a:lnTo>
                      <a:pt x="0" y="0"/>
                    </a:lnTo>
                    <a:lnTo>
                      <a:pt x="0" y="0"/>
                    </a:lnTo>
                    <a:close/>
                  </a:path>
                </a:pathLst>
              </a:custGeom>
              <a:gradFill rotWithShape="0">
                <a:gsLst>
                  <a:gs pos="0">
                    <a:schemeClr val="accent1"/>
                  </a:gs>
                  <a:gs pos="100000">
                    <a:schemeClr val="accent1">
                      <a:gamma/>
                      <a:shade val="87843"/>
                      <a:invGamma/>
                    </a:schemeClr>
                  </a:gs>
                </a:gsLst>
                <a:lin ang="0" scaled="1"/>
              </a:gradFill>
              <a:ln w="9525">
                <a:noFill/>
                <a:round/>
                <a:headEnd/>
                <a:tailEnd/>
              </a:ln>
            </p:spPr>
            <p:txBody>
              <a:bodyPr/>
              <a:lstStyle/>
              <a:p>
                <a:pPr eaLnBrk="0" hangingPunct="0">
                  <a:defRPr/>
                </a:pPr>
                <a:endParaRPr lang="en-US" dirty="0">
                  <a:ea typeface="+mn-ea"/>
                  <a:cs typeface="+mn-cs"/>
                </a:endParaRPr>
              </a:p>
            </p:txBody>
          </p:sp>
          <p:sp>
            <p:nvSpPr>
              <p:cNvPr id="18" name="Freeform 24"/>
              <p:cNvSpPr>
                <a:spLocks/>
              </p:cNvSpPr>
              <p:nvPr/>
            </p:nvSpPr>
            <p:spPr bwMode="hidden">
              <a:xfrm>
                <a:off x="4175" y="4050"/>
                <a:ext cx="180" cy="132"/>
              </a:xfrm>
              <a:custGeom>
                <a:avLst/>
                <a:gdLst/>
                <a:ahLst/>
                <a:cxnLst>
                  <a:cxn ang="0">
                    <a:pos x="0" y="132"/>
                  </a:cxn>
                  <a:cxn ang="0">
                    <a:pos x="29" y="132"/>
                  </a:cxn>
                  <a:cxn ang="0">
                    <a:pos x="77" y="108"/>
                  </a:cxn>
                  <a:cxn ang="0">
                    <a:pos x="119" y="78"/>
                  </a:cxn>
                  <a:cxn ang="0">
                    <a:pos x="155" y="48"/>
                  </a:cxn>
                  <a:cxn ang="0">
                    <a:pos x="179" y="12"/>
                  </a:cxn>
                  <a:cxn ang="0">
                    <a:pos x="173" y="6"/>
                  </a:cxn>
                  <a:cxn ang="0">
                    <a:pos x="167" y="0"/>
                  </a:cxn>
                  <a:cxn ang="0">
                    <a:pos x="137" y="42"/>
                  </a:cxn>
                  <a:cxn ang="0">
                    <a:pos x="101" y="78"/>
                  </a:cxn>
                  <a:cxn ang="0">
                    <a:pos x="53" y="108"/>
                  </a:cxn>
                  <a:cxn ang="0">
                    <a:pos x="0" y="132"/>
                  </a:cxn>
                  <a:cxn ang="0">
                    <a:pos x="0" y="132"/>
                  </a:cxn>
                </a:cxnLst>
                <a:rect l="0" t="0" r="r" b="b"/>
                <a:pathLst>
                  <a:path w="179" h="132">
                    <a:moveTo>
                      <a:pt x="0" y="132"/>
                    </a:moveTo>
                    <a:lnTo>
                      <a:pt x="29" y="132"/>
                    </a:lnTo>
                    <a:lnTo>
                      <a:pt x="77" y="108"/>
                    </a:lnTo>
                    <a:lnTo>
                      <a:pt x="119" y="78"/>
                    </a:lnTo>
                    <a:lnTo>
                      <a:pt x="155" y="48"/>
                    </a:lnTo>
                    <a:lnTo>
                      <a:pt x="179" y="12"/>
                    </a:lnTo>
                    <a:lnTo>
                      <a:pt x="173" y="6"/>
                    </a:lnTo>
                    <a:lnTo>
                      <a:pt x="167" y="0"/>
                    </a:lnTo>
                    <a:lnTo>
                      <a:pt x="137" y="42"/>
                    </a:lnTo>
                    <a:lnTo>
                      <a:pt x="101" y="78"/>
                    </a:lnTo>
                    <a:lnTo>
                      <a:pt x="53" y="108"/>
                    </a:lnTo>
                    <a:lnTo>
                      <a:pt x="0" y="132"/>
                    </a:lnTo>
                    <a:lnTo>
                      <a:pt x="0" y="132"/>
                    </a:lnTo>
                    <a:close/>
                  </a:path>
                </a:pathLst>
              </a:custGeom>
              <a:gradFill rotWithShape="0">
                <a:gsLst>
                  <a:gs pos="0">
                    <a:schemeClr val="accent1"/>
                  </a:gs>
                  <a:gs pos="100000">
                    <a:schemeClr val="accent1">
                      <a:gamma/>
                      <a:shade val="87843"/>
                      <a:invGamma/>
                    </a:schemeClr>
                  </a:gs>
                </a:gsLst>
                <a:lin ang="18900000" scaled="1"/>
              </a:gradFill>
              <a:ln w="9525">
                <a:noFill/>
                <a:round/>
                <a:headEnd/>
                <a:tailEnd/>
              </a:ln>
            </p:spPr>
            <p:txBody>
              <a:bodyPr/>
              <a:lstStyle/>
              <a:p>
                <a:pPr eaLnBrk="0" hangingPunct="0">
                  <a:defRPr/>
                </a:pPr>
                <a:endParaRPr lang="en-US" dirty="0">
                  <a:ea typeface="+mn-ea"/>
                  <a:cs typeface="+mn-cs"/>
                </a:endParaRPr>
              </a:p>
            </p:txBody>
          </p:sp>
          <p:sp>
            <p:nvSpPr>
              <p:cNvPr id="19" name="Freeform 25"/>
              <p:cNvSpPr>
                <a:spLocks/>
              </p:cNvSpPr>
              <p:nvPr/>
            </p:nvSpPr>
            <p:spPr bwMode="hidden">
              <a:xfrm>
                <a:off x="2585" y="3822"/>
                <a:ext cx="449" cy="186"/>
              </a:xfrm>
              <a:custGeom>
                <a:avLst/>
                <a:gdLst/>
                <a:ahLst/>
                <a:cxnLst>
                  <a:cxn ang="0">
                    <a:pos x="6" y="6"/>
                  </a:cxn>
                  <a:cxn ang="0">
                    <a:pos x="78" y="12"/>
                  </a:cxn>
                  <a:cxn ang="0">
                    <a:pos x="150" y="18"/>
                  </a:cxn>
                  <a:cxn ang="0">
                    <a:pos x="215" y="36"/>
                  </a:cxn>
                  <a:cxn ang="0">
                    <a:pos x="275" y="60"/>
                  </a:cxn>
                  <a:cxn ang="0">
                    <a:pos x="329" y="84"/>
                  </a:cxn>
                  <a:cxn ang="0">
                    <a:pos x="377" y="114"/>
                  </a:cxn>
                  <a:cxn ang="0">
                    <a:pos x="419" y="150"/>
                  </a:cxn>
                  <a:cxn ang="0">
                    <a:pos x="448" y="186"/>
                  </a:cxn>
                  <a:cxn ang="0">
                    <a:pos x="448" y="162"/>
                  </a:cxn>
                  <a:cxn ang="0">
                    <a:pos x="413" y="126"/>
                  </a:cxn>
                  <a:cxn ang="0">
                    <a:pos x="371" y="96"/>
                  </a:cxn>
                  <a:cxn ang="0">
                    <a:pos x="323" y="66"/>
                  </a:cxn>
                  <a:cxn ang="0">
                    <a:pos x="269" y="48"/>
                  </a:cxn>
                  <a:cxn ang="0">
                    <a:pos x="144" y="12"/>
                  </a:cxn>
                  <a:cxn ang="0">
                    <a:pos x="78" y="6"/>
                  </a:cxn>
                  <a:cxn ang="0">
                    <a:pos x="6" y="0"/>
                  </a:cxn>
                  <a:cxn ang="0">
                    <a:pos x="0" y="0"/>
                  </a:cxn>
                  <a:cxn ang="0">
                    <a:pos x="0" y="0"/>
                  </a:cxn>
                  <a:cxn ang="0">
                    <a:pos x="0" y="6"/>
                  </a:cxn>
                  <a:cxn ang="0">
                    <a:pos x="0" y="6"/>
                  </a:cxn>
                  <a:cxn ang="0">
                    <a:pos x="6" y="6"/>
                  </a:cxn>
                  <a:cxn ang="0">
                    <a:pos x="6" y="6"/>
                  </a:cxn>
                </a:cxnLst>
                <a:rect l="0" t="0" r="r" b="b"/>
                <a:pathLst>
                  <a:path w="448" h="186">
                    <a:moveTo>
                      <a:pt x="6" y="6"/>
                    </a:moveTo>
                    <a:lnTo>
                      <a:pt x="78" y="12"/>
                    </a:lnTo>
                    <a:lnTo>
                      <a:pt x="150" y="18"/>
                    </a:lnTo>
                    <a:lnTo>
                      <a:pt x="215" y="36"/>
                    </a:lnTo>
                    <a:lnTo>
                      <a:pt x="275" y="60"/>
                    </a:lnTo>
                    <a:lnTo>
                      <a:pt x="329" y="84"/>
                    </a:lnTo>
                    <a:lnTo>
                      <a:pt x="377" y="114"/>
                    </a:lnTo>
                    <a:lnTo>
                      <a:pt x="419" y="150"/>
                    </a:lnTo>
                    <a:lnTo>
                      <a:pt x="448" y="186"/>
                    </a:lnTo>
                    <a:lnTo>
                      <a:pt x="448" y="162"/>
                    </a:lnTo>
                    <a:lnTo>
                      <a:pt x="413" y="126"/>
                    </a:lnTo>
                    <a:lnTo>
                      <a:pt x="371" y="96"/>
                    </a:lnTo>
                    <a:lnTo>
                      <a:pt x="323" y="66"/>
                    </a:lnTo>
                    <a:lnTo>
                      <a:pt x="269" y="48"/>
                    </a:lnTo>
                    <a:lnTo>
                      <a:pt x="144" y="12"/>
                    </a:lnTo>
                    <a:lnTo>
                      <a:pt x="78" y="6"/>
                    </a:lnTo>
                    <a:lnTo>
                      <a:pt x="6" y="0"/>
                    </a:lnTo>
                    <a:lnTo>
                      <a:pt x="0" y="0"/>
                    </a:lnTo>
                    <a:lnTo>
                      <a:pt x="0" y="0"/>
                    </a:lnTo>
                    <a:lnTo>
                      <a:pt x="0" y="6"/>
                    </a:lnTo>
                    <a:lnTo>
                      <a:pt x="0" y="6"/>
                    </a:lnTo>
                    <a:lnTo>
                      <a:pt x="6" y="6"/>
                    </a:lnTo>
                    <a:lnTo>
                      <a:pt x="6" y="6"/>
                    </a:lnTo>
                    <a:close/>
                  </a:path>
                </a:pathLst>
              </a:custGeom>
              <a:gradFill rotWithShape="0">
                <a:gsLst>
                  <a:gs pos="0">
                    <a:schemeClr val="accent1">
                      <a:gamma/>
                      <a:shade val="90980"/>
                      <a:invGamma/>
                    </a:schemeClr>
                  </a:gs>
                  <a:gs pos="100000">
                    <a:schemeClr val="accent1"/>
                  </a:gs>
                </a:gsLst>
                <a:lin ang="5400000" scaled="1"/>
              </a:gradFill>
              <a:ln w="9525">
                <a:noFill/>
                <a:round/>
                <a:headEnd/>
                <a:tailEnd/>
              </a:ln>
            </p:spPr>
            <p:txBody>
              <a:bodyPr/>
              <a:lstStyle/>
              <a:p>
                <a:pPr eaLnBrk="0" hangingPunct="0">
                  <a:defRPr/>
                </a:pPr>
                <a:endParaRPr lang="en-US" dirty="0">
                  <a:ea typeface="+mn-ea"/>
                  <a:cs typeface="+mn-cs"/>
                </a:endParaRPr>
              </a:p>
            </p:txBody>
          </p:sp>
          <p:sp>
            <p:nvSpPr>
              <p:cNvPr id="20" name="Freeform 26"/>
              <p:cNvSpPr>
                <a:spLocks/>
              </p:cNvSpPr>
              <p:nvPr/>
            </p:nvSpPr>
            <p:spPr bwMode="hidden">
              <a:xfrm>
                <a:off x="2142" y="3852"/>
                <a:ext cx="892" cy="462"/>
              </a:xfrm>
              <a:custGeom>
                <a:avLst/>
                <a:gdLst/>
                <a:ahLst/>
                <a:cxnLst>
                  <a:cxn ang="0">
                    <a:pos x="23" y="276"/>
                  </a:cxn>
                  <a:cxn ang="0">
                    <a:pos x="29" y="222"/>
                  </a:cxn>
                  <a:cxn ang="0">
                    <a:pos x="59" y="174"/>
                  </a:cxn>
                  <a:cxn ang="0">
                    <a:pos x="95" y="132"/>
                  </a:cxn>
                  <a:cxn ang="0">
                    <a:pos x="149" y="96"/>
                  </a:cxn>
                  <a:cxn ang="0">
                    <a:pos x="209" y="60"/>
                  </a:cxn>
                  <a:cxn ang="0">
                    <a:pos x="281" y="36"/>
                  </a:cxn>
                  <a:cxn ang="0">
                    <a:pos x="364" y="24"/>
                  </a:cxn>
                  <a:cxn ang="0">
                    <a:pos x="448" y="18"/>
                  </a:cxn>
                  <a:cxn ang="0">
                    <a:pos x="532" y="24"/>
                  </a:cxn>
                  <a:cxn ang="0">
                    <a:pos x="609" y="36"/>
                  </a:cxn>
                  <a:cxn ang="0">
                    <a:pos x="681" y="60"/>
                  </a:cxn>
                  <a:cxn ang="0">
                    <a:pos x="741" y="96"/>
                  </a:cxn>
                  <a:cxn ang="0">
                    <a:pos x="795" y="132"/>
                  </a:cxn>
                  <a:cxn ang="0">
                    <a:pos x="831" y="174"/>
                  </a:cxn>
                  <a:cxn ang="0">
                    <a:pos x="861" y="222"/>
                  </a:cxn>
                  <a:cxn ang="0">
                    <a:pos x="867" y="276"/>
                  </a:cxn>
                  <a:cxn ang="0">
                    <a:pos x="855" y="330"/>
                  </a:cxn>
                  <a:cxn ang="0">
                    <a:pos x="831" y="378"/>
                  </a:cxn>
                  <a:cxn ang="0">
                    <a:pos x="783" y="426"/>
                  </a:cxn>
                  <a:cxn ang="0">
                    <a:pos x="723" y="462"/>
                  </a:cxn>
                  <a:cxn ang="0">
                    <a:pos x="765" y="462"/>
                  </a:cxn>
                  <a:cxn ang="0">
                    <a:pos x="819" y="426"/>
                  </a:cxn>
                  <a:cxn ang="0">
                    <a:pos x="855" y="378"/>
                  </a:cxn>
                  <a:cxn ang="0">
                    <a:pos x="884" y="330"/>
                  </a:cxn>
                  <a:cxn ang="0">
                    <a:pos x="890" y="276"/>
                  </a:cxn>
                  <a:cxn ang="0">
                    <a:pos x="884" y="222"/>
                  </a:cxn>
                  <a:cxn ang="0">
                    <a:pos x="855" y="168"/>
                  </a:cxn>
                  <a:cxn ang="0">
                    <a:pos x="813" y="120"/>
                  </a:cxn>
                  <a:cxn ang="0">
                    <a:pos x="759" y="84"/>
                  </a:cxn>
                  <a:cxn ang="0">
                    <a:pos x="693" y="48"/>
                  </a:cxn>
                  <a:cxn ang="0">
                    <a:pos x="621" y="24"/>
                  </a:cxn>
                  <a:cxn ang="0">
                    <a:pos x="538" y="6"/>
                  </a:cxn>
                  <a:cxn ang="0">
                    <a:pos x="448" y="0"/>
                  </a:cxn>
                  <a:cxn ang="0">
                    <a:pos x="358" y="6"/>
                  </a:cxn>
                  <a:cxn ang="0">
                    <a:pos x="275" y="24"/>
                  </a:cxn>
                  <a:cxn ang="0">
                    <a:pos x="197" y="48"/>
                  </a:cxn>
                  <a:cxn ang="0">
                    <a:pos x="131" y="84"/>
                  </a:cxn>
                  <a:cxn ang="0">
                    <a:pos x="77" y="120"/>
                  </a:cxn>
                  <a:cxn ang="0">
                    <a:pos x="35" y="168"/>
                  </a:cxn>
                  <a:cxn ang="0">
                    <a:pos x="12" y="222"/>
                  </a:cxn>
                  <a:cxn ang="0">
                    <a:pos x="0" y="276"/>
                  </a:cxn>
                  <a:cxn ang="0">
                    <a:pos x="6" y="330"/>
                  </a:cxn>
                  <a:cxn ang="0">
                    <a:pos x="35" y="378"/>
                  </a:cxn>
                  <a:cxn ang="0">
                    <a:pos x="71" y="426"/>
                  </a:cxn>
                  <a:cxn ang="0">
                    <a:pos x="125" y="462"/>
                  </a:cxn>
                  <a:cxn ang="0">
                    <a:pos x="167" y="462"/>
                  </a:cxn>
                  <a:cxn ang="0">
                    <a:pos x="107" y="426"/>
                  </a:cxn>
                  <a:cxn ang="0">
                    <a:pos x="59" y="378"/>
                  </a:cxn>
                  <a:cxn ang="0">
                    <a:pos x="35" y="330"/>
                  </a:cxn>
                  <a:cxn ang="0">
                    <a:pos x="23" y="276"/>
                  </a:cxn>
                  <a:cxn ang="0">
                    <a:pos x="23" y="276"/>
                  </a:cxn>
                </a:cxnLst>
                <a:rect l="0" t="0" r="r" b="b"/>
                <a:pathLst>
                  <a:path w="890" h="462">
                    <a:moveTo>
                      <a:pt x="23" y="276"/>
                    </a:moveTo>
                    <a:lnTo>
                      <a:pt x="29" y="222"/>
                    </a:lnTo>
                    <a:lnTo>
                      <a:pt x="59" y="174"/>
                    </a:lnTo>
                    <a:lnTo>
                      <a:pt x="95" y="132"/>
                    </a:lnTo>
                    <a:lnTo>
                      <a:pt x="149" y="96"/>
                    </a:lnTo>
                    <a:lnTo>
                      <a:pt x="209" y="60"/>
                    </a:lnTo>
                    <a:lnTo>
                      <a:pt x="281" y="36"/>
                    </a:lnTo>
                    <a:lnTo>
                      <a:pt x="364" y="24"/>
                    </a:lnTo>
                    <a:lnTo>
                      <a:pt x="448" y="18"/>
                    </a:lnTo>
                    <a:lnTo>
                      <a:pt x="532" y="24"/>
                    </a:lnTo>
                    <a:lnTo>
                      <a:pt x="609" y="36"/>
                    </a:lnTo>
                    <a:lnTo>
                      <a:pt x="681" y="60"/>
                    </a:lnTo>
                    <a:lnTo>
                      <a:pt x="741" y="96"/>
                    </a:lnTo>
                    <a:lnTo>
                      <a:pt x="795" y="132"/>
                    </a:lnTo>
                    <a:lnTo>
                      <a:pt x="831" y="174"/>
                    </a:lnTo>
                    <a:lnTo>
                      <a:pt x="861" y="222"/>
                    </a:lnTo>
                    <a:lnTo>
                      <a:pt x="867" y="276"/>
                    </a:lnTo>
                    <a:lnTo>
                      <a:pt x="855" y="330"/>
                    </a:lnTo>
                    <a:lnTo>
                      <a:pt x="831" y="378"/>
                    </a:lnTo>
                    <a:lnTo>
                      <a:pt x="783" y="426"/>
                    </a:lnTo>
                    <a:lnTo>
                      <a:pt x="723" y="462"/>
                    </a:lnTo>
                    <a:lnTo>
                      <a:pt x="765" y="462"/>
                    </a:lnTo>
                    <a:lnTo>
                      <a:pt x="819" y="426"/>
                    </a:lnTo>
                    <a:lnTo>
                      <a:pt x="855" y="378"/>
                    </a:lnTo>
                    <a:lnTo>
                      <a:pt x="884" y="330"/>
                    </a:lnTo>
                    <a:lnTo>
                      <a:pt x="890" y="276"/>
                    </a:lnTo>
                    <a:lnTo>
                      <a:pt x="884" y="222"/>
                    </a:lnTo>
                    <a:lnTo>
                      <a:pt x="855" y="168"/>
                    </a:lnTo>
                    <a:lnTo>
                      <a:pt x="813" y="120"/>
                    </a:lnTo>
                    <a:lnTo>
                      <a:pt x="759" y="84"/>
                    </a:lnTo>
                    <a:lnTo>
                      <a:pt x="693" y="48"/>
                    </a:lnTo>
                    <a:lnTo>
                      <a:pt x="621" y="24"/>
                    </a:lnTo>
                    <a:lnTo>
                      <a:pt x="538" y="6"/>
                    </a:lnTo>
                    <a:lnTo>
                      <a:pt x="448" y="0"/>
                    </a:lnTo>
                    <a:lnTo>
                      <a:pt x="358" y="6"/>
                    </a:lnTo>
                    <a:lnTo>
                      <a:pt x="275" y="24"/>
                    </a:lnTo>
                    <a:lnTo>
                      <a:pt x="197" y="48"/>
                    </a:lnTo>
                    <a:lnTo>
                      <a:pt x="131" y="84"/>
                    </a:lnTo>
                    <a:lnTo>
                      <a:pt x="77" y="120"/>
                    </a:lnTo>
                    <a:lnTo>
                      <a:pt x="35" y="168"/>
                    </a:lnTo>
                    <a:lnTo>
                      <a:pt x="12" y="222"/>
                    </a:lnTo>
                    <a:lnTo>
                      <a:pt x="0" y="276"/>
                    </a:lnTo>
                    <a:lnTo>
                      <a:pt x="6" y="330"/>
                    </a:lnTo>
                    <a:lnTo>
                      <a:pt x="35" y="378"/>
                    </a:lnTo>
                    <a:lnTo>
                      <a:pt x="71" y="426"/>
                    </a:lnTo>
                    <a:lnTo>
                      <a:pt x="125" y="462"/>
                    </a:lnTo>
                    <a:lnTo>
                      <a:pt x="167" y="462"/>
                    </a:lnTo>
                    <a:lnTo>
                      <a:pt x="107" y="426"/>
                    </a:lnTo>
                    <a:lnTo>
                      <a:pt x="59" y="378"/>
                    </a:lnTo>
                    <a:lnTo>
                      <a:pt x="35" y="330"/>
                    </a:lnTo>
                    <a:lnTo>
                      <a:pt x="23" y="276"/>
                    </a:lnTo>
                    <a:lnTo>
                      <a:pt x="23" y="276"/>
                    </a:lnTo>
                    <a:close/>
                  </a:path>
                </a:pathLst>
              </a:custGeom>
              <a:gradFill rotWithShape="0">
                <a:gsLst>
                  <a:gs pos="0">
                    <a:schemeClr val="accent1"/>
                  </a:gs>
                  <a:gs pos="100000">
                    <a:schemeClr val="accent1">
                      <a:gamma/>
                      <a:shade val="84706"/>
                      <a:invGamma/>
                    </a:schemeClr>
                  </a:gs>
                </a:gsLst>
                <a:lin ang="2700000" scaled="1"/>
              </a:gradFill>
              <a:ln w="9525">
                <a:noFill/>
                <a:round/>
                <a:headEnd/>
                <a:tailEnd/>
              </a:ln>
            </p:spPr>
            <p:txBody>
              <a:bodyPr/>
              <a:lstStyle/>
              <a:p>
                <a:pPr eaLnBrk="0" hangingPunct="0">
                  <a:defRPr/>
                </a:pPr>
                <a:endParaRPr lang="en-US" dirty="0">
                  <a:ea typeface="+mn-ea"/>
                  <a:cs typeface="+mn-cs"/>
                </a:endParaRPr>
              </a:p>
            </p:txBody>
          </p:sp>
          <p:sp>
            <p:nvSpPr>
              <p:cNvPr id="21" name="Freeform 27"/>
              <p:cNvSpPr>
                <a:spLocks/>
              </p:cNvSpPr>
              <p:nvPr/>
            </p:nvSpPr>
            <p:spPr bwMode="hidden">
              <a:xfrm>
                <a:off x="2082" y="3828"/>
                <a:ext cx="407" cy="486"/>
              </a:xfrm>
              <a:custGeom>
                <a:avLst/>
                <a:gdLst/>
                <a:ahLst/>
                <a:cxnLst>
                  <a:cxn ang="0">
                    <a:pos x="18" y="300"/>
                  </a:cxn>
                  <a:cxn ang="0">
                    <a:pos x="24" y="246"/>
                  </a:cxn>
                  <a:cxn ang="0">
                    <a:pos x="48" y="198"/>
                  </a:cxn>
                  <a:cxn ang="0">
                    <a:pos x="83" y="150"/>
                  </a:cxn>
                  <a:cxn ang="0">
                    <a:pos x="131" y="108"/>
                  </a:cxn>
                  <a:cxn ang="0">
                    <a:pos x="185" y="72"/>
                  </a:cxn>
                  <a:cxn ang="0">
                    <a:pos x="251" y="42"/>
                  </a:cxn>
                  <a:cxn ang="0">
                    <a:pos x="329" y="24"/>
                  </a:cxn>
                  <a:cxn ang="0">
                    <a:pos x="406" y="6"/>
                  </a:cxn>
                  <a:cxn ang="0">
                    <a:pos x="406" y="0"/>
                  </a:cxn>
                  <a:cxn ang="0">
                    <a:pos x="323" y="12"/>
                  </a:cxn>
                  <a:cxn ang="0">
                    <a:pos x="245" y="36"/>
                  </a:cxn>
                  <a:cxn ang="0">
                    <a:pos x="179" y="66"/>
                  </a:cxn>
                  <a:cxn ang="0">
                    <a:pos x="119" y="102"/>
                  </a:cxn>
                  <a:cxn ang="0">
                    <a:pos x="72" y="144"/>
                  </a:cxn>
                  <a:cxn ang="0">
                    <a:pos x="30" y="192"/>
                  </a:cxn>
                  <a:cxn ang="0">
                    <a:pos x="6" y="246"/>
                  </a:cxn>
                  <a:cxn ang="0">
                    <a:pos x="0" y="300"/>
                  </a:cxn>
                  <a:cxn ang="0">
                    <a:pos x="6" y="348"/>
                  </a:cxn>
                  <a:cxn ang="0">
                    <a:pos x="30" y="396"/>
                  </a:cxn>
                  <a:cxn ang="0">
                    <a:pos x="66" y="444"/>
                  </a:cxn>
                  <a:cxn ang="0">
                    <a:pos x="107" y="486"/>
                  </a:cxn>
                  <a:cxn ang="0">
                    <a:pos x="131" y="486"/>
                  </a:cxn>
                  <a:cxn ang="0">
                    <a:pos x="83" y="450"/>
                  </a:cxn>
                  <a:cxn ang="0">
                    <a:pos x="48" y="402"/>
                  </a:cxn>
                  <a:cxn ang="0">
                    <a:pos x="24" y="354"/>
                  </a:cxn>
                  <a:cxn ang="0">
                    <a:pos x="18" y="300"/>
                  </a:cxn>
                  <a:cxn ang="0">
                    <a:pos x="18" y="300"/>
                  </a:cxn>
                </a:cxnLst>
                <a:rect l="0" t="0" r="r" b="b"/>
                <a:pathLst>
                  <a:path w="406" h="486">
                    <a:moveTo>
                      <a:pt x="18" y="300"/>
                    </a:moveTo>
                    <a:lnTo>
                      <a:pt x="24" y="246"/>
                    </a:lnTo>
                    <a:lnTo>
                      <a:pt x="48" y="198"/>
                    </a:lnTo>
                    <a:lnTo>
                      <a:pt x="83" y="150"/>
                    </a:lnTo>
                    <a:lnTo>
                      <a:pt x="131" y="108"/>
                    </a:lnTo>
                    <a:lnTo>
                      <a:pt x="185" y="72"/>
                    </a:lnTo>
                    <a:lnTo>
                      <a:pt x="251" y="42"/>
                    </a:lnTo>
                    <a:lnTo>
                      <a:pt x="329" y="24"/>
                    </a:lnTo>
                    <a:lnTo>
                      <a:pt x="406" y="6"/>
                    </a:lnTo>
                    <a:lnTo>
                      <a:pt x="406" y="0"/>
                    </a:lnTo>
                    <a:lnTo>
                      <a:pt x="323" y="12"/>
                    </a:lnTo>
                    <a:lnTo>
                      <a:pt x="245" y="36"/>
                    </a:lnTo>
                    <a:lnTo>
                      <a:pt x="179" y="66"/>
                    </a:lnTo>
                    <a:lnTo>
                      <a:pt x="119" y="102"/>
                    </a:lnTo>
                    <a:lnTo>
                      <a:pt x="72" y="144"/>
                    </a:lnTo>
                    <a:lnTo>
                      <a:pt x="30" y="192"/>
                    </a:lnTo>
                    <a:lnTo>
                      <a:pt x="6" y="246"/>
                    </a:lnTo>
                    <a:lnTo>
                      <a:pt x="0" y="300"/>
                    </a:lnTo>
                    <a:lnTo>
                      <a:pt x="6" y="348"/>
                    </a:lnTo>
                    <a:lnTo>
                      <a:pt x="30" y="396"/>
                    </a:lnTo>
                    <a:lnTo>
                      <a:pt x="66" y="444"/>
                    </a:lnTo>
                    <a:lnTo>
                      <a:pt x="107" y="486"/>
                    </a:lnTo>
                    <a:lnTo>
                      <a:pt x="131" y="486"/>
                    </a:lnTo>
                    <a:lnTo>
                      <a:pt x="83" y="450"/>
                    </a:lnTo>
                    <a:lnTo>
                      <a:pt x="48" y="402"/>
                    </a:lnTo>
                    <a:lnTo>
                      <a:pt x="24" y="354"/>
                    </a:lnTo>
                    <a:lnTo>
                      <a:pt x="18" y="300"/>
                    </a:lnTo>
                    <a:lnTo>
                      <a:pt x="18" y="300"/>
                    </a:lnTo>
                    <a:close/>
                  </a:path>
                </a:pathLst>
              </a:custGeom>
              <a:gradFill rotWithShape="0">
                <a:gsLst>
                  <a:gs pos="0">
                    <a:schemeClr val="accent1"/>
                  </a:gs>
                  <a:gs pos="100000">
                    <a:schemeClr val="accent1">
                      <a:gamma/>
                      <a:shade val="90980"/>
                      <a:invGamma/>
                    </a:schemeClr>
                  </a:gs>
                </a:gsLst>
                <a:lin ang="0" scaled="1"/>
              </a:gradFill>
              <a:ln w="9525">
                <a:noFill/>
                <a:round/>
                <a:headEnd/>
                <a:tailEnd/>
              </a:ln>
            </p:spPr>
            <p:txBody>
              <a:bodyPr/>
              <a:lstStyle/>
              <a:p>
                <a:pPr eaLnBrk="0" hangingPunct="0">
                  <a:defRPr/>
                </a:pPr>
                <a:endParaRPr lang="en-US" dirty="0">
                  <a:ea typeface="+mn-ea"/>
                  <a:cs typeface="+mn-cs"/>
                </a:endParaRPr>
              </a:p>
            </p:txBody>
          </p:sp>
          <p:sp>
            <p:nvSpPr>
              <p:cNvPr id="22" name="Freeform 28"/>
              <p:cNvSpPr>
                <a:spLocks/>
              </p:cNvSpPr>
              <p:nvPr/>
            </p:nvSpPr>
            <p:spPr bwMode="hidden">
              <a:xfrm>
                <a:off x="2987" y="4044"/>
                <a:ext cx="108" cy="252"/>
              </a:xfrm>
              <a:custGeom>
                <a:avLst/>
                <a:gdLst/>
                <a:ahLst/>
                <a:cxnLst>
                  <a:cxn ang="0">
                    <a:pos x="89" y="84"/>
                  </a:cxn>
                  <a:cxn ang="0">
                    <a:pos x="83" y="132"/>
                  </a:cxn>
                  <a:cxn ang="0">
                    <a:pos x="65" y="174"/>
                  </a:cxn>
                  <a:cxn ang="0">
                    <a:pos x="36" y="216"/>
                  </a:cxn>
                  <a:cxn ang="0">
                    <a:pos x="0" y="252"/>
                  </a:cxn>
                  <a:cxn ang="0">
                    <a:pos x="18" y="252"/>
                  </a:cxn>
                  <a:cxn ang="0">
                    <a:pos x="53" y="216"/>
                  </a:cxn>
                  <a:cxn ang="0">
                    <a:pos x="83" y="174"/>
                  </a:cxn>
                  <a:cxn ang="0">
                    <a:pos x="101" y="132"/>
                  </a:cxn>
                  <a:cxn ang="0">
                    <a:pos x="107" y="84"/>
                  </a:cxn>
                  <a:cxn ang="0">
                    <a:pos x="101" y="42"/>
                  </a:cxn>
                  <a:cxn ang="0">
                    <a:pos x="89" y="0"/>
                  </a:cxn>
                  <a:cxn ang="0">
                    <a:pos x="65" y="0"/>
                  </a:cxn>
                  <a:cxn ang="0">
                    <a:pos x="83" y="42"/>
                  </a:cxn>
                  <a:cxn ang="0">
                    <a:pos x="89" y="84"/>
                  </a:cxn>
                  <a:cxn ang="0">
                    <a:pos x="89" y="84"/>
                  </a:cxn>
                </a:cxnLst>
                <a:rect l="0" t="0" r="r" b="b"/>
                <a:pathLst>
                  <a:path w="107" h="252">
                    <a:moveTo>
                      <a:pt x="89" y="84"/>
                    </a:moveTo>
                    <a:lnTo>
                      <a:pt x="83" y="132"/>
                    </a:lnTo>
                    <a:lnTo>
                      <a:pt x="65" y="174"/>
                    </a:lnTo>
                    <a:lnTo>
                      <a:pt x="36" y="216"/>
                    </a:lnTo>
                    <a:lnTo>
                      <a:pt x="0" y="252"/>
                    </a:lnTo>
                    <a:lnTo>
                      <a:pt x="18" y="252"/>
                    </a:lnTo>
                    <a:lnTo>
                      <a:pt x="53" y="216"/>
                    </a:lnTo>
                    <a:lnTo>
                      <a:pt x="83" y="174"/>
                    </a:lnTo>
                    <a:lnTo>
                      <a:pt x="101" y="132"/>
                    </a:lnTo>
                    <a:lnTo>
                      <a:pt x="107" y="84"/>
                    </a:lnTo>
                    <a:lnTo>
                      <a:pt x="101" y="42"/>
                    </a:lnTo>
                    <a:lnTo>
                      <a:pt x="89" y="0"/>
                    </a:lnTo>
                    <a:lnTo>
                      <a:pt x="65" y="0"/>
                    </a:lnTo>
                    <a:lnTo>
                      <a:pt x="83" y="42"/>
                    </a:lnTo>
                    <a:lnTo>
                      <a:pt x="89" y="84"/>
                    </a:lnTo>
                    <a:lnTo>
                      <a:pt x="89" y="84"/>
                    </a:lnTo>
                    <a:close/>
                  </a:path>
                </a:pathLst>
              </a:custGeom>
              <a:gradFill rotWithShape="0">
                <a:gsLst>
                  <a:gs pos="0">
                    <a:schemeClr val="accent1"/>
                  </a:gs>
                  <a:gs pos="100000">
                    <a:schemeClr val="accent1">
                      <a:gamma/>
                      <a:shade val="81961"/>
                      <a:invGamma/>
                    </a:schemeClr>
                  </a:gs>
                </a:gsLst>
                <a:lin ang="5400000" scaled="1"/>
              </a:gradFill>
              <a:ln w="9525">
                <a:noFill/>
                <a:round/>
                <a:headEnd/>
                <a:tailEnd/>
              </a:ln>
            </p:spPr>
            <p:txBody>
              <a:bodyPr/>
              <a:lstStyle/>
              <a:p>
                <a:pPr eaLnBrk="0" hangingPunct="0">
                  <a:defRPr/>
                </a:pPr>
                <a:endParaRPr lang="en-US" dirty="0">
                  <a:ea typeface="+mn-ea"/>
                  <a:cs typeface="+mn-cs"/>
                </a:endParaRPr>
              </a:p>
            </p:txBody>
          </p:sp>
          <p:sp>
            <p:nvSpPr>
              <p:cNvPr id="23" name="Freeform 29"/>
              <p:cNvSpPr>
                <a:spLocks/>
              </p:cNvSpPr>
              <p:nvPr/>
            </p:nvSpPr>
            <p:spPr bwMode="hidden">
              <a:xfrm>
                <a:off x="2068" y="3685"/>
                <a:ext cx="835" cy="150"/>
              </a:xfrm>
              <a:custGeom>
                <a:avLst/>
                <a:gdLst/>
                <a:ahLst/>
                <a:cxnLst>
                  <a:cxn ang="0">
                    <a:pos x="518" y="18"/>
                  </a:cxn>
                  <a:cxn ang="0">
                    <a:pos x="597" y="24"/>
                  </a:cxn>
                  <a:cxn ang="0">
                    <a:pos x="682" y="30"/>
                  </a:cxn>
                  <a:cxn ang="0">
                    <a:pos x="755" y="42"/>
                  </a:cxn>
                  <a:cxn ang="0">
                    <a:pos x="828" y="60"/>
                  </a:cxn>
                  <a:cxn ang="0">
                    <a:pos x="835" y="42"/>
                  </a:cxn>
                  <a:cxn ang="0">
                    <a:pos x="761" y="24"/>
                  </a:cxn>
                  <a:cxn ang="0">
                    <a:pos x="688" y="12"/>
                  </a:cxn>
                  <a:cxn ang="0">
                    <a:pos x="603" y="6"/>
                  </a:cxn>
                  <a:cxn ang="0">
                    <a:pos x="518" y="0"/>
                  </a:cxn>
                  <a:cxn ang="0">
                    <a:pos x="372" y="12"/>
                  </a:cxn>
                  <a:cxn ang="0">
                    <a:pos x="232" y="36"/>
                  </a:cxn>
                  <a:cxn ang="0">
                    <a:pos x="110" y="78"/>
                  </a:cxn>
                  <a:cxn ang="0">
                    <a:pos x="0" y="132"/>
                  </a:cxn>
                  <a:cxn ang="0">
                    <a:pos x="19" y="150"/>
                  </a:cxn>
                  <a:cxn ang="0">
                    <a:pos x="122" y="96"/>
                  </a:cxn>
                  <a:cxn ang="0">
                    <a:pos x="244" y="54"/>
                  </a:cxn>
                  <a:cxn ang="0">
                    <a:pos x="378" y="30"/>
                  </a:cxn>
                  <a:cxn ang="0">
                    <a:pos x="518" y="18"/>
                  </a:cxn>
                  <a:cxn ang="0">
                    <a:pos x="518" y="18"/>
                  </a:cxn>
                </a:cxnLst>
                <a:rect l="0" t="0" r="r" b="b"/>
                <a:pathLst>
                  <a:path w="835" h="150">
                    <a:moveTo>
                      <a:pt x="518" y="18"/>
                    </a:moveTo>
                    <a:lnTo>
                      <a:pt x="597" y="24"/>
                    </a:lnTo>
                    <a:lnTo>
                      <a:pt x="682" y="30"/>
                    </a:lnTo>
                    <a:lnTo>
                      <a:pt x="755" y="42"/>
                    </a:lnTo>
                    <a:lnTo>
                      <a:pt x="828" y="60"/>
                    </a:lnTo>
                    <a:lnTo>
                      <a:pt x="835" y="42"/>
                    </a:lnTo>
                    <a:lnTo>
                      <a:pt x="761" y="24"/>
                    </a:lnTo>
                    <a:lnTo>
                      <a:pt x="688" y="12"/>
                    </a:lnTo>
                    <a:lnTo>
                      <a:pt x="603" y="6"/>
                    </a:lnTo>
                    <a:lnTo>
                      <a:pt x="518" y="0"/>
                    </a:lnTo>
                    <a:lnTo>
                      <a:pt x="372" y="12"/>
                    </a:lnTo>
                    <a:lnTo>
                      <a:pt x="232" y="36"/>
                    </a:lnTo>
                    <a:lnTo>
                      <a:pt x="110" y="78"/>
                    </a:lnTo>
                    <a:lnTo>
                      <a:pt x="0" y="132"/>
                    </a:lnTo>
                    <a:lnTo>
                      <a:pt x="19" y="150"/>
                    </a:lnTo>
                    <a:lnTo>
                      <a:pt x="122" y="96"/>
                    </a:lnTo>
                    <a:lnTo>
                      <a:pt x="244" y="54"/>
                    </a:lnTo>
                    <a:lnTo>
                      <a:pt x="378" y="30"/>
                    </a:lnTo>
                    <a:lnTo>
                      <a:pt x="518" y="18"/>
                    </a:lnTo>
                    <a:lnTo>
                      <a:pt x="518" y="18"/>
                    </a:lnTo>
                    <a:close/>
                  </a:path>
                </a:pathLst>
              </a:custGeom>
              <a:solidFill>
                <a:schemeClr val="accent1"/>
              </a:solidFill>
              <a:ln w="9525">
                <a:noFill/>
                <a:round/>
                <a:headEnd/>
                <a:tailEnd/>
              </a:ln>
            </p:spPr>
            <p:txBody>
              <a:bodyPr/>
              <a:lstStyle/>
              <a:p>
                <a:pPr eaLnBrk="0" hangingPunct="0">
                  <a:defRPr/>
                </a:pPr>
                <a:endParaRPr lang="en-US" dirty="0">
                  <a:ea typeface="+mn-ea"/>
                  <a:cs typeface="+mn-cs"/>
                </a:endParaRPr>
              </a:p>
            </p:txBody>
          </p:sp>
          <p:sp>
            <p:nvSpPr>
              <p:cNvPr id="24" name="Freeform 30"/>
              <p:cNvSpPr>
                <a:spLocks/>
              </p:cNvSpPr>
              <p:nvPr/>
            </p:nvSpPr>
            <p:spPr bwMode="hidden">
              <a:xfrm>
                <a:off x="1867" y="3853"/>
                <a:ext cx="171" cy="461"/>
              </a:xfrm>
              <a:custGeom>
                <a:avLst/>
                <a:gdLst/>
                <a:ahLst/>
                <a:cxnLst>
                  <a:cxn ang="0">
                    <a:pos x="31" y="263"/>
                  </a:cxn>
                  <a:cxn ang="0">
                    <a:pos x="43" y="191"/>
                  </a:cxn>
                  <a:cxn ang="0">
                    <a:pos x="67" y="131"/>
                  </a:cxn>
                  <a:cxn ang="0">
                    <a:pos x="116" y="72"/>
                  </a:cxn>
                  <a:cxn ang="0">
                    <a:pos x="171" y="18"/>
                  </a:cxn>
                  <a:cxn ang="0">
                    <a:pos x="153" y="0"/>
                  </a:cxn>
                  <a:cxn ang="0">
                    <a:pos x="86" y="60"/>
                  </a:cxn>
                  <a:cxn ang="0">
                    <a:pos x="43" y="120"/>
                  </a:cxn>
                  <a:cxn ang="0">
                    <a:pos x="13" y="191"/>
                  </a:cxn>
                  <a:cxn ang="0">
                    <a:pos x="0" y="263"/>
                  </a:cxn>
                  <a:cxn ang="0">
                    <a:pos x="6" y="317"/>
                  </a:cxn>
                  <a:cxn ang="0">
                    <a:pos x="25" y="365"/>
                  </a:cxn>
                  <a:cxn ang="0">
                    <a:pos x="49" y="413"/>
                  </a:cxn>
                  <a:cxn ang="0">
                    <a:pos x="86" y="461"/>
                  </a:cxn>
                  <a:cxn ang="0">
                    <a:pos x="122" y="461"/>
                  </a:cxn>
                  <a:cxn ang="0">
                    <a:pos x="86" y="413"/>
                  </a:cxn>
                  <a:cxn ang="0">
                    <a:pos x="55" y="365"/>
                  </a:cxn>
                  <a:cxn ang="0">
                    <a:pos x="37" y="317"/>
                  </a:cxn>
                  <a:cxn ang="0">
                    <a:pos x="31" y="263"/>
                  </a:cxn>
                  <a:cxn ang="0">
                    <a:pos x="31" y="263"/>
                  </a:cxn>
                </a:cxnLst>
                <a:rect l="0" t="0" r="r" b="b"/>
                <a:pathLst>
                  <a:path w="171" h="461">
                    <a:moveTo>
                      <a:pt x="31" y="263"/>
                    </a:moveTo>
                    <a:lnTo>
                      <a:pt x="43" y="191"/>
                    </a:lnTo>
                    <a:lnTo>
                      <a:pt x="67" y="131"/>
                    </a:lnTo>
                    <a:lnTo>
                      <a:pt x="116" y="72"/>
                    </a:lnTo>
                    <a:lnTo>
                      <a:pt x="171" y="18"/>
                    </a:lnTo>
                    <a:lnTo>
                      <a:pt x="153" y="0"/>
                    </a:lnTo>
                    <a:lnTo>
                      <a:pt x="86" y="60"/>
                    </a:lnTo>
                    <a:lnTo>
                      <a:pt x="43" y="120"/>
                    </a:lnTo>
                    <a:lnTo>
                      <a:pt x="13" y="191"/>
                    </a:lnTo>
                    <a:lnTo>
                      <a:pt x="0" y="263"/>
                    </a:lnTo>
                    <a:lnTo>
                      <a:pt x="6" y="317"/>
                    </a:lnTo>
                    <a:lnTo>
                      <a:pt x="25" y="365"/>
                    </a:lnTo>
                    <a:lnTo>
                      <a:pt x="49" y="413"/>
                    </a:lnTo>
                    <a:lnTo>
                      <a:pt x="86" y="461"/>
                    </a:lnTo>
                    <a:lnTo>
                      <a:pt x="122" y="461"/>
                    </a:lnTo>
                    <a:lnTo>
                      <a:pt x="86" y="413"/>
                    </a:lnTo>
                    <a:lnTo>
                      <a:pt x="55" y="365"/>
                    </a:lnTo>
                    <a:lnTo>
                      <a:pt x="37" y="317"/>
                    </a:lnTo>
                    <a:lnTo>
                      <a:pt x="31" y="263"/>
                    </a:lnTo>
                    <a:lnTo>
                      <a:pt x="31" y="263"/>
                    </a:lnTo>
                    <a:close/>
                  </a:path>
                </a:pathLst>
              </a:custGeom>
              <a:solidFill>
                <a:schemeClr val="accent1"/>
              </a:solidFill>
              <a:ln w="9525">
                <a:noFill/>
                <a:round/>
                <a:headEnd/>
                <a:tailEnd/>
              </a:ln>
            </p:spPr>
            <p:txBody>
              <a:bodyPr/>
              <a:lstStyle/>
              <a:p>
                <a:pPr eaLnBrk="0" hangingPunct="0">
                  <a:defRPr/>
                </a:pPr>
                <a:endParaRPr lang="en-US" dirty="0">
                  <a:ea typeface="+mn-ea"/>
                  <a:cs typeface="+mn-cs"/>
                </a:endParaRPr>
              </a:p>
            </p:txBody>
          </p:sp>
          <p:sp>
            <p:nvSpPr>
              <p:cNvPr id="25" name="Freeform 31"/>
              <p:cNvSpPr>
                <a:spLocks/>
              </p:cNvSpPr>
              <p:nvPr/>
            </p:nvSpPr>
            <p:spPr bwMode="hidden">
              <a:xfrm>
                <a:off x="2951" y="3751"/>
                <a:ext cx="360" cy="563"/>
              </a:xfrm>
              <a:custGeom>
                <a:avLst/>
                <a:gdLst/>
                <a:ahLst/>
                <a:cxnLst>
                  <a:cxn ang="0">
                    <a:pos x="360" y="365"/>
                  </a:cxn>
                  <a:cxn ang="0">
                    <a:pos x="353" y="305"/>
                  </a:cxn>
                  <a:cxn ang="0">
                    <a:pos x="335" y="251"/>
                  </a:cxn>
                  <a:cxn ang="0">
                    <a:pos x="305" y="204"/>
                  </a:cxn>
                  <a:cxn ang="0">
                    <a:pos x="262" y="156"/>
                  </a:cxn>
                  <a:cxn ang="0">
                    <a:pos x="213" y="108"/>
                  </a:cxn>
                  <a:cxn ang="0">
                    <a:pos x="159" y="66"/>
                  </a:cxn>
                  <a:cxn ang="0">
                    <a:pos x="92" y="30"/>
                  </a:cxn>
                  <a:cxn ang="0">
                    <a:pos x="19" y="0"/>
                  </a:cxn>
                  <a:cxn ang="0">
                    <a:pos x="0" y="12"/>
                  </a:cxn>
                  <a:cxn ang="0">
                    <a:pos x="67" y="42"/>
                  </a:cxn>
                  <a:cxn ang="0">
                    <a:pos x="134" y="78"/>
                  </a:cxn>
                  <a:cxn ang="0">
                    <a:pos x="189" y="114"/>
                  </a:cxn>
                  <a:cxn ang="0">
                    <a:pos x="238" y="162"/>
                  </a:cxn>
                  <a:cxn ang="0">
                    <a:pos x="274" y="210"/>
                  </a:cxn>
                  <a:cxn ang="0">
                    <a:pos x="299" y="257"/>
                  </a:cxn>
                  <a:cxn ang="0">
                    <a:pos x="317" y="311"/>
                  </a:cxn>
                  <a:cxn ang="0">
                    <a:pos x="323" y="365"/>
                  </a:cxn>
                  <a:cxn ang="0">
                    <a:pos x="317" y="419"/>
                  </a:cxn>
                  <a:cxn ang="0">
                    <a:pos x="299" y="467"/>
                  </a:cxn>
                  <a:cxn ang="0">
                    <a:pos x="274" y="515"/>
                  </a:cxn>
                  <a:cxn ang="0">
                    <a:pos x="238" y="563"/>
                  </a:cxn>
                  <a:cxn ang="0">
                    <a:pos x="268" y="563"/>
                  </a:cxn>
                  <a:cxn ang="0">
                    <a:pos x="311" y="515"/>
                  </a:cxn>
                  <a:cxn ang="0">
                    <a:pos x="335" y="467"/>
                  </a:cxn>
                  <a:cxn ang="0">
                    <a:pos x="353" y="419"/>
                  </a:cxn>
                  <a:cxn ang="0">
                    <a:pos x="360" y="365"/>
                  </a:cxn>
                  <a:cxn ang="0">
                    <a:pos x="360" y="365"/>
                  </a:cxn>
                </a:cxnLst>
                <a:rect l="0" t="0" r="r" b="b"/>
                <a:pathLst>
                  <a:path w="360" h="563">
                    <a:moveTo>
                      <a:pt x="360" y="365"/>
                    </a:moveTo>
                    <a:lnTo>
                      <a:pt x="353" y="305"/>
                    </a:lnTo>
                    <a:lnTo>
                      <a:pt x="335" y="251"/>
                    </a:lnTo>
                    <a:lnTo>
                      <a:pt x="305" y="204"/>
                    </a:lnTo>
                    <a:lnTo>
                      <a:pt x="262" y="156"/>
                    </a:lnTo>
                    <a:lnTo>
                      <a:pt x="213" y="108"/>
                    </a:lnTo>
                    <a:lnTo>
                      <a:pt x="159" y="66"/>
                    </a:lnTo>
                    <a:lnTo>
                      <a:pt x="92" y="30"/>
                    </a:lnTo>
                    <a:lnTo>
                      <a:pt x="19" y="0"/>
                    </a:lnTo>
                    <a:lnTo>
                      <a:pt x="0" y="12"/>
                    </a:lnTo>
                    <a:lnTo>
                      <a:pt x="67" y="42"/>
                    </a:lnTo>
                    <a:lnTo>
                      <a:pt x="134" y="78"/>
                    </a:lnTo>
                    <a:lnTo>
                      <a:pt x="189" y="114"/>
                    </a:lnTo>
                    <a:lnTo>
                      <a:pt x="238" y="162"/>
                    </a:lnTo>
                    <a:lnTo>
                      <a:pt x="274" y="210"/>
                    </a:lnTo>
                    <a:lnTo>
                      <a:pt x="299" y="257"/>
                    </a:lnTo>
                    <a:lnTo>
                      <a:pt x="317" y="311"/>
                    </a:lnTo>
                    <a:lnTo>
                      <a:pt x="323" y="365"/>
                    </a:lnTo>
                    <a:lnTo>
                      <a:pt x="317" y="419"/>
                    </a:lnTo>
                    <a:lnTo>
                      <a:pt x="299" y="467"/>
                    </a:lnTo>
                    <a:lnTo>
                      <a:pt x="274" y="515"/>
                    </a:lnTo>
                    <a:lnTo>
                      <a:pt x="238" y="563"/>
                    </a:lnTo>
                    <a:lnTo>
                      <a:pt x="268" y="563"/>
                    </a:lnTo>
                    <a:lnTo>
                      <a:pt x="311" y="515"/>
                    </a:lnTo>
                    <a:lnTo>
                      <a:pt x="335" y="467"/>
                    </a:lnTo>
                    <a:lnTo>
                      <a:pt x="353" y="419"/>
                    </a:lnTo>
                    <a:lnTo>
                      <a:pt x="360" y="365"/>
                    </a:lnTo>
                    <a:lnTo>
                      <a:pt x="360" y="365"/>
                    </a:lnTo>
                    <a:close/>
                  </a:path>
                </a:pathLst>
              </a:custGeom>
              <a:gradFill rotWithShape="0">
                <a:gsLst>
                  <a:gs pos="0">
                    <a:schemeClr val="accent1"/>
                  </a:gs>
                  <a:gs pos="100000">
                    <a:schemeClr val="accent1">
                      <a:gamma/>
                      <a:shade val="87843"/>
                      <a:invGamma/>
                    </a:schemeClr>
                  </a:gs>
                </a:gsLst>
                <a:lin ang="5400000" scaled="1"/>
              </a:gradFill>
              <a:ln w="9525">
                <a:noFill/>
                <a:round/>
                <a:headEnd/>
                <a:tailEnd/>
              </a:ln>
            </p:spPr>
            <p:txBody>
              <a:bodyPr/>
              <a:lstStyle/>
              <a:p>
                <a:pPr eaLnBrk="0" hangingPunct="0">
                  <a:defRPr/>
                </a:pPr>
                <a:endParaRPr lang="en-US" dirty="0">
                  <a:ea typeface="+mn-ea"/>
                  <a:cs typeface="+mn-cs"/>
                </a:endParaRPr>
              </a:p>
            </p:txBody>
          </p:sp>
          <p:sp>
            <p:nvSpPr>
              <p:cNvPr id="26" name="Freeform 32"/>
              <p:cNvSpPr>
                <a:spLocks/>
              </p:cNvSpPr>
              <p:nvPr/>
            </p:nvSpPr>
            <p:spPr bwMode="hidden">
              <a:xfrm>
                <a:off x="2318" y="3631"/>
                <a:ext cx="1078" cy="425"/>
              </a:xfrm>
              <a:custGeom>
                <a:avLst/>
                <a:gdLst/>
                <a:ahLst/>
                <a:cxnLst>
                  <a:cxn ang="0">
                    <a:pos x="1053" y="425"/>
                  </a:cxn>
                  <a:cxn ang="0">
                    <a:pos x="1078" y="419"/>
                  </a:cxn>
                  <a:cxn ang="0">
                    <a:pos x="1066" y="377"/>
                  </a:cxn>
                  <a:cxn ang="0">
                    <a:pos x="1047" y="336"/>
                  </a:cxn>
                  <a:cxn ang="0">
                    <a:pos x="986" y="252"/>
                  </a:cxn>
                  <a:cxn ang="0">
                    <a:pos x="907" y="180"/>
                  </a:cxn>
                  <a:cxn ang="0">
                    <a:pos x="810" y="120"/>
                  </a:cxn>
                  <a:cxn ang="0">
                    <a:pos x="694" y="72"/>
                  </a:cxn>
                  <a:cxn ang="0">
                    <a:pos x="560" y="30"/>
                  </a:cxn>
                  <a:cxn ang="0">
                    <a:pos x="420" y="6"/>
                  </a:cxn>
                  <a:cxn ang="0">
                    <a:pos x="268" y="0"/>
                  </a:cxn>
                  <a:cxn ang="0">
                    <a:pos x="134" y="6"/>
                  </a:cxn>
                  <a:cxn ang="0">
                    <a:pos x="0" y="24"/>
                  </a:cxn>
                  <a:cxn ang="0">
                    <a:pos x="12" y="36"/>
                  </a:cxn>
                  <a:cxn ang="0">
                    <a:pos x="134" y="18"/>
                  </a:cxn>
                  <a:cxn ang="0">
                    <a:pos x="268" y="12"/>
                  </a:cxn>
                  <a:cxn ang="0">
                    <a:pos x="420" y="18"/>
                  </a:cxn>
                  <a:cxn ang="0">
                    <a:pos x="554" y="42"/>
                  </a:cxn>
                  <a:cxn ang="0">
                    <a:pos x="682" y="84"/>
                  </a:cxn>
                  <a:cxn ang="0">
                    <a:pos x="798" y="132"/>
                  </a:cxn>
                  <a:cxn ang="0">
                    <a:pos x="895" y="192"/>
                  </a:cxn>
                  <a:cxn ang="0">
                    <a:pos x="968" y="264"/>
                  </a:cxn>
                  <a:cxn ang="0">
                    <a:pos x="999" y="300"/>
                  </a:cxn>
                  <a:cxn ang="0">
                    <a:pos x="1023" y="342"/>
                  </a:cxn>
                  <a:cxn ang="0">
                    <a:pos x="1041" y="383"/>
                  </a:cxn>
                  <a:cxn ang="0">
                    <a:pos x="1053" y="425"/>
                  </a:cxn>
                  <a:cxn ang="0">
                    <a:pos x="1053" y="425"/>
                  </a:cxn>
                </a:cxnLst>
                <a:rect l="0" t="0" r="r" b="b"/>
                <a:pathLst>
                  <a:path w="1078" h="425">
                    <a:moveTo>
                      <a:pt x="1053" y="425"/>
                    </a:moveTo>
                    <a:lnTo>
                      <a:pt x="1078" y="419"/>
                    </a:lnTo>
                    <a:lnTo>
                      <a:pt x="1066" y="377"/>
                    </a:lnTo>
                    <a:lnTo>
                      <a:pt x="1047" y="336"/>
                    </a:lnTo>
                    <a:lnTo>
                      <a:pt x="986" y="252"/>
                    </a:lnTo>
                    <a:lnTo>
                      <a:pt x="907" y="180"/>
                    </a:lnTo>
                    <a:lnTo>
                      <a:pt x="810" y="120"/>
                    </a:lnTo>
                    <a:lnTo>
                      <a:pt x="694" y="72"/>
                    </a:lnTo>
                    <a:lnTo>
                      <a:pt x="560" y="30"/>
                    </a:lnTo>
                    <a:lnTo>
                      <a:pt x="420" y="6"/>
                    </a:lnTo>
                    <a:lnTo>
                      <a:pt x="268" y="0"/>
                    </a:lnTo>
                    <a:lnTo>
                      <a:pt x="134" y="6"/>
                    </a:lnTo>
                    <a:lnTo>
                      <a:pt x="0" y="24"/>
                    </a:lnTo>
                    <a:lnTo>
                      <a:pt x="12" y="36"/>
                    </a:lnTo>
                    <a:lnTo>
                      <a:pt x="134" y="18"/>
                    </a:lnTo>
                    <a:lnTo>
                      <a:pt x="268" y="12"/>
                    </a:lnTo>
                    <a:lnTo>
                      <a:pt x="420" y="18"/>
                    </a:lnTo>
                    <a:lnTo>
                      <a:pt x="554" y="42"/>
                    </a:lnTo>
                    <a:lnTo>
                      <a:pt x="682" y="84"/>
                    </a:lnTo>
                    <a:lnTo>
                      <a:pt x="798" y="132"/>
                    </a:lnTo>
                    <a:lnTo>
                      <a:pt x="895" y="192"/>
                    </a:lnTo>
                    <a:lnTo>
                      <a:pt x="968" y="264"/>
                    </a:lnTo>
                    <a:lnTo>
                      <a:pt x="999" y="300"/>
                    </a:lnTo>
                    <a:lnTo>
                      <a:pt x="1023" y="342"/>
                    </a:lnTo>
                    <a:lnTo>
                      <a:pt x="1041" y="383"/>
                    </a:lnTo>
                    <a:lnTo>
                      <a:pt x="1053" y="425"/>
                    </a:lnTo>
                    <a:lnTo>
                      <a:pt x="1053" y="425"/>
                    </a:lnTo>
                    <a:close/>
                  </a:path>
                </a:pathLst>
              </a:custGeom>
              <a:gradFill rotWithShape="0">
                <a:gsLst>
                  <a:gs pos="0">
                    <a:schemeClr val="accent1"/>
                  </a:gs>
                  <a:gs pos="100000">
                    <a:schemeClr val="accent1">
                      <a:gamma/>
                      <a:shade val="87843"/>
                      <a:invGamma/>
                    </a:schemeClr>
                  </a:gs>
                </a:gsLst>
                <a:lin ang="5400000" scaled="1"/>
              </a:gradFill>
              <a:ln w="9525">
                <a:noFill/>
                <a:round/>
                <a:headEnd/>
                <a:tailEnd/>
              </a:ln>
            </p:spPr>
            <p:txBody>
              <a:bodyPr/>
              <a:lstStyle/>
              <a:p>
                <a:pPr eaLnBrk="0" hangingPunct="0">
                  <a:defRPr/>
                </a:pPr>
                <a:endParaRPr lang="en-US" dirty="0">
                  <a:ea typeface="+mn-ea"/>
                  <a:cs typeface="+mn-cs"/>
                </a:endParaRPr>
              </a:p>
            </p:txBody>
          </p:sp>
          <p:sp>
            <p:nvSpPr>
              <p:cNvPr id="27" name="Freeform 33"/>
              <p:cNvSpPr>
                <a:spLocks/>
              </p:cNvSpPr>
              <p:nvPr/>
            </p:nvSpPr>
            <p:spPr bwMode="hidden">
              <a:xfrm>
                <a:off x="3304" y="4080"/>
                <a:ext cx="98" cy="234"/>
              </a:xfrm>
              <a:custGeom>
                <a:avLst/>
                <a:gdLst/>
                <a:ahLst/>
                <a:cxnLst>
                  <a:cxn ang="0">
                    <a:pos x="0" y="234"/>
                  </a:cxn>
                  <a:cxn ang="0">
                    <a:pos x="25" y="234"/>
                  </a:cxn>
                  <a:cxn ang="0">
                    <a:pos x="55" y="186"/>
                  </a:cxn>
                  <a:cxn ang="0">
                    <a:pos x="80" y="138"/>
                  </a:cxn>
                  <a:cxn ang="0">
                    <a:pos x="92" y="90"/>
                  </a:cxn>
                  <a:cxn ang="0">
                    <a:pos x="98" y="36"/>
                  </a:cxn>
                  <a:cxn ang="0">
                    <a:pos x="98" y="0"/>
                  </a:cxn>
                  <a:cxn ang="0">
                    <a:pos x="74" y="0"/>
                  </a:cxn>
                  <a:cxn ang="0">
                    <a:pos x="74" y="36"/>
                  </a:cxn>
                  <a:cxn ang="0">
                    <a:pos x="67" y="90"/>
                  </a:cxn>
                  <a:cxn ang="0">
                    <a:pos x="55" y="138"/>
                  </a:cxn>
                  <a:cxn ang="0">
                    <a:pos x="31" y="186"/>
                  </a:cxn>
                  <a:cxn ang="0">
                    <a:pos x="0" y="234"/>
                  </a:cxn>
                  <a:cxn ang="0">
                    <a:pos x="0" y="234"/>
                  </a:cxn>
                </a:cxnLst>
                <a:rect l="0" t="0" r="r" b="b"/>
                <a:pathLst>
                  <a:path w="98" h="234">
                    <a:moveTo>
                      <a:pt x="0" y="234"/>
                    </a:moveTo>
                    <a:lnTo>
                      <a:pt x="25" y="234"/>
                    </a:lnTo>
                    <a:lnTo>
                      <a:pt x="55" y="186"/>
                    </a:lnTo>
                    <a:lnTo>
                      <a:pt x="80" y="138"/>
                    </a:lnTo>
                    <a:lnTo>
                      <a:pt x="92" y="90"/>
                    </a:lnTo>
                    <a:lnTo>
                      <a:pt x="98" y="36"/>
                    </a:lnTo>
                    <a:lnTo>
                      <a:pt x="98" y="0"/>
                    </a:lnTo>
                    <a:lnTo>
                      <a:pt x="74" y="0"/>
                    </a:lnTo>
                    <a:lnTo>
                      <a:pt x="74" y="36"/>
                    </a:lnTo>
                    <a:lnTo>
                      <a:pt x="67" y="90"/>
                    </a:lnTo>
                    <a:lnTo>
                      <a:pt x="55" y="138"/>
                    </a:lnTo>
                    <a:lnTo>
                      <a:pt x="31" y="186"/>
                    </a:lnTo>
                    <a:lnTo>
                      <a:pt x="0" y="234"/>
                    </a:lnTo>
                    <a:lnTo>
                      <a:pt x="0" y="234"/>
                    </a:lnTo>
                    <a:close/>
                  </a:path>
                </a:pathLst>
              </a:custGeom>
              <a:gradFill rotWithShape="0">
                <a:gsLst>
                  <a:gs pos="0">
                    <a:schemeClr val="accent1"/>
                  </a:gs>
                  <a:gs pos="100000">
                    <a:schemeClr val="accent1">
                      <a:gamma/>
                      <a:shade val="87843"/>
                      <a:invGamma/>
                    </a:schemeClr>
                  </a:gs>
                </a:gsLst>
                <a:lin ang="5400000" scaled="1"/>
              </a:gradFill>
              <a:ln w="9525">
                <a:noFill/>
                <a:round/>
                <a:headEnd/>
                <a:tailEnd/>
              </a:ln>
            </p:spPr>
            <p:txBody>
              <a:bodyPr/>
              <a:lstStyle/>
              <a:p>
                <a:pPr eaLnBrk="0" hangingPunct="0">
                  <a:defRPr/>
                </a:pPr>
                <a:endParaRPr lang="en-US" dirty="0">
                  <a:ea typeface="+mn-ea"/>
                  <a:cs typeface="+mn-cs"/>
                </a:endParaRPr>
              </a:p>
            </p:txBody>
          </p:sp>
          <p:sp>
            <p:nvSpPr>
              <p:cNvPr id="28" name="Freeform 34"/>
              <p:cNvSpPr>
                <a:spLocks/>
              </p:cNvSpPr>
              <p:nvPr/>
            </p:nvSpPr>
            <p:spPr bwMode="hidden">
              <a:xfrm>
                <a:off x="1776" y="3673"/>
                <a:ext cx="481" cy="641"/>
              </a:xfrm>
              <a:custGeom>
                <a:avLst/>
                <a:gdLst/>
                <a:ahLst/>
                <a:cxnLst>
                  <a:cxn ang="0">
                    <a:pos x="18" y="443"/>
                  </a:cxn>
                  <a:cxn ang="0">
                    <a:pos x="24" y="371"/>
                  </a:cxn>
                  <a:cxn ang="0">
                    <a:pos x="55" y="305"/>
                  </a:cxn>
                  <a:cxn ang="0">
                    <a:pos x="91" y="246"/>
                  </a:cxn>
                  <a:cxn ang="0">
                    <a:pos x="146" y="186"/>
                  </a:cxn>
                  <a:cxn ang="0">
                    <a:pos x="213" y="132"/>
                  </a:cxn>
                  <a:cxn ang="0">
                    <a:pos x="292" y="84"/>
                  </a:cxn>
                  <a:cxn ang="0">
                    <a:pos x="384" y="48"/>
                  </a:cxn>
                  <a:cxn ang="0">
                    <a:pos x="481" y="12"/>
                  </a:cxn>
                  <a:cxn ang="0">
                    <a:pos x="457" y="0"/>
                  </a:cxn>
                  <a:cxn ang="0">
                    <a:pos x="359" y="36"/>
                  </a:cxn>
                  <a:cxn ang="0">
                    <a:pos x="274" y="78"/>
                  </a:cxn>
                  <a:cxn ang="0">
                    <a:pos x="195" y="126"/>
                  </a:cxn>
                  <a:cxn ang="0">
                    <a:pos x="128" y="180"/>
                  </a:cxn>
                  <a:cxn ang="0">
                    <a:pos x="73" y="240"/>
                  </a:cxn>
                  <a:cxn ang="0">
                    <a:pos x="37" y="305"/>
                  </a:cxn>
                  <a:cxn ang="0">
                    <a:pos x="6" y="371"/>
                  </a:cxn>
                  <a:cxn ang="0">
                    <a:pos x="0" y="443"/>
                  </a:cxn>
                  <a:cxn ang="0">
                    <a:pos x="6" y="497"/>
                  </a:cxn>
                  <a:cxn ang="0">
                    <a:pos x="18" y="545"/>
                  </a:cxn>
                  <a:cxn ang="0">
                    <a:pos x="43" y="593"/>
                  </a:cxn>
                  <a:cxn ang="0">
                    <a:pos x="73" y="641"/>
                  </a:cxn>
                  <a:cxn ang="0">
                    <a:pos x="97" y="641"/>
                  </a:cxn>
                  <a:cxn ang="0">
                    <a:pos x="67" y="593"/>
                  </a:cxn>
                  <a:cxn ang="0">
                    <a:pos x="43" y="545"/>
                  </a:cxn>
                  <a:cxn ang="0">
                    <a:pos x="24" y="497"/>
                  </a:cxn>
                  <a:cxn ang="0">
                    <a:pos x="18" y="443"/>
                  </a:cxn>
                  <a:cxn ang="0">
                    <a:pos x="18" y="443"/>
                  </a:cxn>
                </a:cxnLst>
                <a:rect l="0" t="0" r="r" b="b"/>
                <a:pathLst>
                  <a:path w="481" h="641">
                    <a:moveTo>
                      <a:pt x="18" y="443"/>
                    </a:moveTo>
                    <a:lnTo>
                      <a:pt x="24" y="371"/>
                    </a:lnTo>
                    <a:lnTo>
                      <a:pt x="55" y="305"/>
                    </a:lnTo>
                    <a:lnTo>
                      <a:pt x="91" y="246"/>
                    </a:lnTo>
                    <a:lnTo>
                      <a:pt x="146" y="186"/>
                    </a:lnTo>
                    <a:lnTo>
                      <a:pt x="213" y="132"/>
                    </a:lnTo>
                    <a:lnTo>
                      <a:pt x="292" y="84"/>
                    </a:lnTo>
                    <a:lnTo>
                      <a:pt x="384" y="48"/>
                    </a:lnTo>
                    <a:lnTo>
                      <a:pt x="481" y="12"/>
                    </a:lnTo>
                    <a:lnTo>
                      <a:pt x="457" y="0"/>
                    </a:lnTo>
                    <a:lnTo>
                      <a:pt x="359" y="36"/>
                    </a:lnTo>
                    <a:lnTo>
                      <a:pt x="274" y="78"/>
                    </a:lnTo>
                    <a:lnTo>
                      <a:pt x="195" y="126"/>
                    </a:lnTo>
                    <a:lnTo>
                      <a:pt x="128" y="180"/>
                    </a:lnTo>
                    <a:lnTo>
                      <a:pt x="73" y="240"/>
                    </a:lnTo>
                    <a:lnTo>
                      <a:pt x="37" y="305"/>
                    </a:lnTo>
                    <a:lnTo>
                      <a:pt x="6" y="371"/>
                    </a:lnTo>
                    <a:lnTo>
                      <a:pt x="0" y="443"/>
                    </a:lnTo>
                    <a:lnTo>
                      <a:pt x="6" y="497"/>
                    </a:lnTo>
                    <a:lnTo>
                      <a:pt x="18" y="545"/>
                    </a:lnTo>
                    <a:lnTo>
                      <a:pt x="43" y="593"/>
                    </a:lnTo>
                    <a:lnTo>
                      <a:pt x="73" y="641"/>
                    </a:lnTo>
                    <a:lnTo>
                      <a:pt x="97" y="641"/>
                    </a:lnTo>
                    <a:lnTo>
                      <a:pt x="67" y="593"/>
                    </a:lnTo>
                    <a:lnTo>
                      <a:pt x="43" y="545"/>
                    </a:lnTo>
                    <a:lnTo>
                      <a:pt x="24" y="497"/>
                    </a:lnTo>
                    <a:lnTo>
                      <a:pt x="18" y="443"/>
                    </a:lnTo>
                    <a:lnTo>
                      <a:pt x="18" y="443"/>
                    </a:lnTo>
                    <a:close/>
                  </a:path>
                </a:pathLst>
              </a:custGeom>
              <a:solidFill>
                <a:schemeClr val="accent1"/>
              </a:solidFill>
              <a:ln w="9525">
                <a:noFill/>
                <a:round/>
                <a:headEnd/>
                <a:tailEnd/>
              </a:ln>
            </p:spPr>
            <p:txBody>
              <a:bodyPr/>
              <a:lstStyle/>
              <a:p>
                <a:pPr eaLnBrk="0" hangingPunct="0">
                  <a:defRPr/>
                </a:pPr>
                <a:endParaRPr lang="en-US" dirty="0">
                  <a:ea typeface="+mn-ea"/>
                  <a:cs typeface="+mn-cs"/>
                </a:endParaRPr>
              </a:p>
            </p:txBody>
          </p:sp>
          <p:sp>
            <p:nvSpPr>
              <p:cNvPr id="29" name="Freeform 35"/>
              <p:cNvSpPr>
                <a:spLocks noEditPoints="1"/>
              </p:cNvSpPr>
              <p:nvPr/>
            </p:nvSpPr>
            <p:spPr bwMode="hidden">
              <a:xfrm>
                <a:off x="4200" y="3402"/>
                <a:ext cx="1201" cy="731"/>
              </a:xfrm>
              <a:custGeom>
                <a:avLst/>
                <a:gdLst/>
                <a:ahLst/>
                <a:cxnLst>
                  <a:cxn ang="0">
                    <a:pos x="484" y="6"/>
                  </a:cxn>
                  <a:cxn ang="0">
                    <a:pos x="263" y="60"/>
                  </a:cxn>
                  <a:cxn ang="0">
                    <a:pos x="101" y="162"/>
                  </a:cxn>
                  <a:cxn ang="0">
                    <a:pos x="12" y="294"/>
                  </a:cxn>
                  <a:cxn ang="0">
                    <a:pos x="0" y="366"/>
                  </a:cxn>
                  <a:cxn ang="0">
                    <a:pos x="12" y="437"/>
                  </a:cxn>
                  <a:cxn ang="0">
                    <a:pos x="101" y="569"/>
                  </a:cxn>
                  <a:cxn ang="0">
                    <a:pos x="263" y="671"/>
                  </a:cxn>
                  <a:cxn ang="0">
                    <a:pos x="484" y="725"/>
                  </a:cxn>
                  <a:cxn ang="0">
                    <a:pos x="723" y="725"/>
                  </a:cxn>
                  <a:cxn ang="0">
                    <a:pos x="938" y="671"/>
                  </a:cxn>
                  <a:cxn ang="0">
                    <a:pos x="1100" y="569"/>
                  </a:cxn>
                  <a:cxn ang="0">
                    <a:pos x="1189" y="437"/>
                  </a:cxn>
                  <a:cxn ang="0">
                    <a:pos x="1201" y="366"/>
                  </a:cxn>
                  <a:cxn ang="0">
                    <a:pos x="1189" y="294"/>
                  </a:cxn>
                  <a:cxn ang="0">
                    <a:pos x="1100" y="162"/>
                  </a:cxn>
                  <a:cxn ang="0">
                    <a:pos x="938" y="60"/>
                  </a:cxn>
                  <a:cxn ang="0">
                    <a:pos x="723" y="6"/>
                  </a:cxn>
                  <a:cxn ang="0">
                    <a:pos x="604" y="0"/>
                  </a:cxn>
                  <a:cxn ang="0">
                    <a:pos x="490" y="701"/>
                  </a:cxn>
                  <a:cxn ang="0">
                    <a:pos x="287" y="647"/>
                  </a:cxn>
                  <a:cxn ang="0">
                    <a:pos x="131" y="557"/>
                  </a:cxn>
                  <a:cxn ang="0">
                    <a:pos x="48" y="437"/>
                  </a:cxn>
                  <a:cxn ang="0">
                    <a:pos x="36" y="366"/>
                  </a:cxn>
                  <a:cxn ang="0">
                    <a:pos x="48" y="300"/>
                  </a:cxn>
                  <a:cxn ang="0">
                    <a:pos x="131" y="174"/>
                  </a:cxn>
                  <a:cxn ang="0">
                    <a:pos x="287" y="84"/>
                  </a:cxn>
                  <a:cxn ang="0">
                    <a:pos x="490" y="30"/>
                  </a:cxn>
                  <a:cxn ang="0">
                    <a:pos x="717" y="30"/>
                  </a:cxn>
                  <a:cxn ang="0">
                    <a:pos x="920" y="84"/>
                  </a:cxn>
                  <a:cxn ang="0">
                    <a:pos x="1070" y="174"/>
                  </a:cxn>
                  <a:cxn ang="0">
                    <a:pos x="1153" y="300"/>
                  </a:cxn>
                  <a:cxn ang="0">
                    <a:pos x="1153" y="437"/>
                  </a:cxn>
                  <a:cxn ang="0">
                    <a:pos x="1070" y="557"/>
                  </a:cxn>
                  <a:cxn ang="0">
                    <a:pos x="920" y="647"/>
                  </a:cxn>
                  <a:cxn ang="0">
                    <a:pos x="717" y="701"/>
                  </a:cxn>
                  <a:cxn ang="0">
                    <a:pos x="604" y="707"/>
                  </a:cxn>
                </a:cxnLst>
                <a:rect l="0" t="0" r="r" b="b"/>
                <a:pathLst>
                  <a:path w="1201" h="731">
                    <a:moveTo>
                      <a:pt x="604" y="0"/>
                    </a:moveTo>
                    <a:lnTo>
                      <a:pt x="484" y="6"/>
                    </a:lnTo>
                    <a:lnTo>
                      <a:pt x="370" y="30"/>
                    </a:lnTo>
                    <a:lnTo>
                      <a:pt x="263" y="60"/>
                    </a:lnTo>
                    <a:lnTo>
                      <a:pt x="179" y="108"/>
                    </a:lnTo>
                    <a:lnTo>
                      <a:pt x="101" y="162"/>
                    </a:lnTo>
                    <a:lnTo>
                      <a:pt x="48" y="222"/>
                    </a:lnTo>
                    <a:lnTo>
                      <a:pt x="12" y="294"/>
                    </a:lnTo>
                    <a:lnTo>
                      <a:pt x="6" y="330"/>
                    </a:lnTo>
                    <a:lnTo>
                      <a:pt x="0" y="366"/>
                    </a:lnTo>
                    <a:lnTo>
                      <a:pt x="6" y="401"/>
                    </a:lnTo>
                    <a:lnTo>
                      <a:pt x="12" y="437"/>
                    </a:lnTo>
                    <a:lnTo>
                      <a:pt x="48" y="509"/>
                    </a:lnTo>
                    <a:lnTo>
                      <a:pt x="101" y="569"/>
                    </a:lnTo>
                    <a:lnTo>
                      <a:pt x="179" y="623"/>
                    </a:lnTo>
                    <a:lnTo>
                      <a:pt x="263" y="671"/>
                    </a:lnTo>
                    <a:lnTo>
                      <a:pt x="370" y="701"/>
                    </a:lnTo>
                    <a:lnTo>
                      <a:pt x="484" y="725"/>
                    </a:lnTo>
                    <a:lnTo>
                      <a:pt x="604" y="731"/>
                    </a:lnTo>
                    <a:lnTo>
                      <a:pt x="723" y="725"/>
                    </a:lnTo>
                    <a:lnTo>
                      <a:pt x="837" y="701"/>
                    </a:lnTo>
                    <a:lnTo>
                      <a:pt x="938" y="671"/>
                    </a:lnTo>
                    <a:lnTo>
                      <a:pt x="1028" y="623"/>
                    </a:lnTo>
                    <a:lnTo>
                      <a:pt x="1100" y="569"/>
                    </a:lnTo>
                    <a:lnTo>
                      <a:pt x="1153" y="509"/>
                    </a:lnTo>
                    <a:lnTo>
                      <a:pt x="1189" y="437"/>
                    </a:lnTo>
                    <a:lnTo>
                      <a:pt x="1201" y="401"/>
                    </a:lnTo>
                    <a:lnTo>
                      <a:pt x="1201" y="366"/>
                    </a:lnTo>
                    <a:lnTo>
                      <a:pt x="1201" y="330"/>
                    </a:lnTo>
                    <a:lnTo>
                      <a:pt x="1189" y="294"/>
                    </a:lnTo>
                    <a:lnTo>
                      <a:pt x="1153" y="222"/>
                    </a:lnTo>
                    <a:lnTo>
                      <a:pt x="1100" y="162"/>
                    </a:lnTo>
                    <a:lnTo>
                      <a:pt x="1028" y="108"/>
                    </a:lnTo>
                    <a:lnTo>
                      <a:pt x="938" y="60"/>
                    </a:lnTo>
                    <a:lnTo>
                      <a:pt x="837" y="30"/>
                    </a:lnTo>
                    <a:lnTo>
                      <a:pt x="723" y="6"/>
                    </a:lnTo>
                    <a:lnTo>
                      <a:pt x="604" y="0"/>
                    </a:lnTo>
                    <a:lnTo>
                      <a:pt x="604" y="0"/>
                    </a:lnTo>
                    <a:close/>
                    <a:moveTo>
                      <a:pt x="604" y="707"/>
                    </a:moveTo>
                    <a:lnTo>
                      <a:pt x="490" y="701"/>
                    </a:lnTo>
                    <a:lnTo>
                      <a:pt x="382" y="683"/>
                    </a:lnTo>
                    <a:lnTo>
                      <a:pt x="287" y="647"/>
                    </a:lnTo>
                    <a:lnTo>
                      <a:pt x="203" y="611"/>
                    </a:lnTo>
                    <a:lnTo>
                      <a:pt x="131" y="557"/>
                    </a:lnTo>
                    <a:lnTo>
                      <a:pt x="83" y="497"/>
                    </a:lnTo>
                    <a:lnTo>
                      <a:pt x="48" y="437"/>
                    </a:lnTo>
                    <a:lnTo>
                      <a:pt x="42" y="401"/>
                    </a:lnTo>
                    <a:lnTo>
                      <a:pt x="36" y="366"/>
                    </a:lnTo>
                    <a:lnTo>
                      <a:pt x="42" y="330"/>
                    </a:lnTo>
                    <a:lnTo>
                      <a:pt x="48" y="300"/>
                    </a:lnTo>
                    <a:lnTo>
                      <a:pt x="83" y="234"/>
                    </a:lnTo>
                    <a:lnTo>
                      <a:pt x="131" y="174"/>
                    </a:lnTo>
                    <a:lnTo>
                      <a:pt x="203" y="126"/>
                    </a:lnTo>
                    <a:lnTo>
                      <a:pt x="287" y="84"/>
                    </a:lnTo>
                    <a:lnTo>
                      <a:pt x="382" y="54"/>
                    </a:lnTo>
                    <a:lnTo>
                      <a:pt x="490" y="30"/>
                    </a:lnTo>
                    <a:lnTo>
                      <a:pt x="604" y="24"/>
                    </a:lnTo>
                    <a:lnTo>
                      <a:pt x="717" y="30"/>
                    </a:lnTo>
                    <a:lnTo>
                      <a:pt x="825" y="54"/>
                    </a:lnTo>
                    <a:lnTo>
                      <a:pt x="920" y="84"/>
                    </a:lnTo>
                    <a:lnTo>
                      <a:pt x="1004" y="126"/>
                    </a:lnTo>
                    <a:lnTo>
                      <a:pt x="1070" y="174"/>
                    </a:lnTo>
                    <a:lnTo>
                      <a:pt x="1124" y="234"/>
                    </a:lnTo>
                    <a:lnTo>
                      <a:pt x="1153" y="300"/>
                    </a:lnTo>
                    <a:lnTo>
                      <a:pt x="1165" y="366"/>
                    </a:lnTo>
                    <a:lnTo>
                      <a:pt x="1153" y="437"/>
                    </a:lnTo>
                    <a:lnTo>
                      <a:pt x="1124" y="497"/>
                    </a:lnTo>
                    <a:lnTo>
                      <a:pt x="1070" y="557"/>
                    </a:lnTo>
                    <a:lnTo>
                      <a:pt x="1004" y="611"/>
                    </a:lnTo>
                    <a:lnTo>
                      <a:pt x="920" y="647"/>
                    </a:lnTo>
                    <a:lnTo>
                      <a:pt x="825" y="683"/>
                    </a:lnTo>
                    <a:lnTo>
                      <a:pt x="717" y="701"/>
                    </a:lnTo>
                    <a:lnTo>
                      <a:pt x="604" y="707"/>
                    </a:lnTo>
                    <a:lnTo>
                      <a:pt x="604" y="707"/>
                    </a:lnTo>
                    <a:close/>
                  </a:path>
                </a:pathLst>
              </a:custGeom>
              <a:gradFill rotWithShape="0">
                <a:gsLst>
                  <a:gs pos="0">
                    <a:schemeClr val="accent1">
                      <a:gamma/>
                      <a:tint val="96863"/>
                      <a:invGamma/>
                    </a:schemeClr>
                  </a:gs>
                  <a:gs pos="100000">
                    <a:schemeClr val="accent1"/>
                  </a:gs>
                </a:gsLst>
                <a:lin ang="5400000" scaled="1"/>
              </a:gradFill>
              <a:ln w="9525">
                <a:noFill/>
                <a:round/>
                <a:headEnd/>
                <a:tailEnd/>
              </a:ln>
            </p:spPr>
            <p:txBody>
              <a:bodyPr/>
              <a:lstStyle/>
              <a:p>
                <a:pPr eaLnBrk="0" hangingPunct="0">
                  <a:defRPr/>
                </a:pPr>
                <a:endParaRPr lang="en-US" dirty="0">
                  <a:ea typeface="+mn-ea"/>
                  <a:cs typeface="+mn-cs"/>
                </a:endParaRPr>
              </a:p>
            </p:txBody>
          </p:sp>
          <p:sp>
            <p:nvSpPr>
              <p:cNvPr id="30" name="Freeform 36"/>
              <p:cNvSpPr>
                <a:spLocks/>
              </p:cNvSpPr>
              <p:nvPr/>
            </p:nvSpPr>
            <p:spPr bwMode="hidden">
              <a:xfrm>
                <a:off x="4128" y="3366"/>
                <a:ext cx="544" cy="737"/>
              </a:xfrm>
              <a:custGeom>
                <a:avLst/>
                <a:gdLst/>
                <a:ahLst/>
                <a:cxnLst>
                  <a:cxn ang="0">
                    <a:pos x="24" y="402"/>
                  </a:cxn>
                  <a:cxn ang="0">
                    <a:pos x="36" y="330"/>
                  </a:cxn>
                  <a:cxn ang="0">
                    <a:pos x="66" y="264"/>
                  </a:cxn>
                  <a:cxn ang="0">
                    <a:pos x="108" y="204"/>
                  </a:cxn>
                  <a:cxn ang="0">
                    <a:pos x="173" y="150"/>
                  </a:cxn>
                  <a:cxn ang="0">
                    <a:pos x="251" y="102"/>
                  </a:cxn>
                  <a:cxn ang="0">
                    <a:pos x="335" y="60"/>
                  </a:cxn>
                  <a:cxn ang="0">
                    <a:pos x="436" y="30"/>
                  </a:cxn>
                  <a:cxn ang="0">
                    <a:pos x="544" y="12"/>
                  </a:cxn>
                  <a:cxn ang="0">
                    <a:pos x="544" y="0"/>
                  </a:cxn>
                  <a:cxn ang="0">
                    <a:pos x="430" y="18"/>
                  </a:cxn>
                  <a:cxn ang="0">
                    <a:pos x="329" y="48"/>
                  </a:cxn>
                  <a:cxn ang="0">
                    <a:pos x="233" y="90"/>
                  </a:cxn>
                  <a:cxn ang="0">
                    <a:pos x="155" y="138"/>
                  </a:cxn>
                  <a:cxn ang="0">
                    <a:pos x="90" y="198"/>
                  </a:cxn>
                  <a:cxn ang="0">
                    <a:pos x="42" y="258"/>
                  </a:cxn>
                  <a:cxn ang="0">
                    <a:pos x="12" y="330"/>
                  </a:cxn>
                  <a:cxn ang="0">
                    <a:pos x="0" y="402"/>
                  </a:cxn>
                  <a:cxn ang="0">
                    <a:pos x="6" y="455"/>
                  </a:cxn>
                  <a:cxn ang="0">
                    <a:pos x="18" y="503"/>
                  </a:cxn>
                  <a:cxn ang="0">
                    <a:pos x="42" y="545"/>
                  </a:cxn>
                  <a:cxn ang="0">
                    <a:pos x="78" y="593"/>
                  </a:cxn>
                  <a:cxn ang="0">
                    <a:pos x="114" y="635"/>
                  </a:cxn>
                  <a:cxn ang="0">
                    <a:pos x="161" y="671"/>
                  </a:cxn>
                  <a:cxn ang="0">
                    <a:pos x="221" y="707"/>
                  </a:cxn>
                  <a:cxn ang="0">
                    <a:pos x="281" y="737"/>
                  </a:cxn>
                  <a:cxn ang="0">
                    <a:pos x="323" y="737"/>
                  </a:cxn>
                  <a:cxn ang="0">
                    <a:pos x="257" y="707"/>
                  </a:cxn>
                  <a:cxn ang="0">
                    <a:pos x="203" y="671"/>
                  </a:cxn>
                  <a:cxn ang="0">
                    <a:pos x="149" y="635"/>
                  </a:cxn>
                  <a:cxn ang="0">
                    <a:pos x="108" y="593"/>
                  </a:cxn>
                  <a:cxn ang="0">
                    <a:pos x="72" y="551"/>
                  </a:cxn>
                  <a:cxn ang="0">
                    <a:pos x="48" y="503"/>
                  </a:cxn>
                  <a:cxn ang="0">
                    <a:pos x="30" y="455"/>
                  </a:cxn>
                  <a:cxn ang="0">
                    <a:pos x="24" y="402"/>
                  </a:cxn>
                  <a:cxn ang="0">
                    <a:pos x="24" y="402"/>
                  </a:cxn>
                </a:cxnLst>
                <a:rect l="0" t="0" r="r" b="b"/>
                <a:pathLst>
                  <a:path w="544" h="737">
                    <a:moveTo>
                      <a:pt x="24" y="402"/>
                    </a:moveTo>
                    <a:lnTo>
                      <a:pt x="36" y="330"/>
                    </a:lnTo>
                    <a:lnTo>
                      <a:pt x="66" y="264"/>
                    </a:lnTo>
                    <a:lnTo>
                      <a:pt x="108" y="204"/>
                    </a:lnTo>
                    <a:lnTo>
                      <a:pt x="173" y="150"/>
                    </a:lnTo>
                    <a:lnTo>
                      <a:pt x="251" y="102"/>
                    </a:lnTo>
                    <a:lnTo>
                      <a:pt x="335" y="60"/>
                    </a:lnTo>
                    <a:lnTo>
                      <a:pt x="436" y="30"/>
                    </a:lnTo>
                    <a:lnTo>
                      <a:pt x="544" y="12"/>
                    </a:lnTo>
                    <a:lnTo>
                      <a:pt x="544" y="0"/>
                    </a:lnTo>
                    <a:lnTo>
                      <a:pt x="430" y="18"/>
                    </a:lnTo>
                    <a:lnTo>
                      <a:pt x="329" y="48"/>
                    </a:lnTo>
                    <a:lnTo>
                      <a:pt x="233" y="90"/>
                    </a:lnTo>
                    <a:lnTo>
                      <a:pt x="155" y="138"/>
                    </a:lnTo>
                    <a:lnTo>
                      <a:pt x="90" y="198"/>
                    </a:lnTo>
                    <a:lnTo>
                      <a:pt x="42" y="258"/>
                    </a:lnTo>
                    <a:lnTo>
                      <a:pt x="12" y="330"/>
                    </a:lnTo>
                    <a:lnTo>
                      <a:pt x="0" y="402"/>
                    </a:lnTo>
                    <a:lnTo>
                      <a:pt x="6" y="455"/>
                    </a:lnTo>
                    <a:lnTo>
                      <a:pt x="18" y="503"/>
                    </a:lnTo>
                    <a:lnTo>
                      <a:pt x="42" y="545"/>
                    </a:lnTo>
                    <a:lnTo>
                      <a:pt x="78" y="593"/>
                    </a:lnTo>
                    <a:lnTo>
                      <a:pt x="114" y="635"/>
                    </a:lnTo>
                    <a:lnTo>
                      <a:pt x="161" y="671"/>
                    </a:lnTo>
                    <a:lnTo>
                      <a:pt x="221" y="707"/>
                    </a:lnTo>
                    <a:lnTo>
                      <a:pt x="281" y="737"/>
                    </a:lnTo>
                    <a:lnTo>
                      <a:pt x="323" y="737"/>
                    </a:lnTo>
                    <a:lnTo>
                      <a:pt x="257" y="707"/>
                    </a:lnTo>
                    <a:lnTo>
                      <a:pt x="203" y="671"/>
                    </a:lnTo>
                    <a:lnTo>
                      <a:pt x="149" y="635"/>
                    </a:lnTo>
                    <a:lnTo>
                      <a:pt x="108" y="593"/>
                    </a:lnTo>
                    <a:lnTo>
                      <a:pt x="72" y="551"/>
                    </a:lnTo>
                    <a:lnTo>
                      <a:pt x="48" y="503"/>
                    </a:lnTo>
                    <a:lnTo>
                      <a:pt x="30" y="455"/>
                    </a:lnTo>
                    <a:lnTo>
                      <a:pt x="24" y="402"/>
                    </a:lnTo>
                    <a:lnTo>
                      <a:pt x="24" y="402"/>
                    </a:lnTo>
                    <a:close/>
                  </a:path>
                </a:pathLst>
              </a:custGeom>
              <a:gradFill rotWithShape="0">
                <a:gsLst>
                  <a:gs pos="0">
                    <a:schemeClr val="accent1">
                      <a:gamma/>
                      <a:tint val="96863"/>
                      <a:invGamma/>
                    </a:schemeClr>
                  </a:gs>
                  <a:gs pos="100000">
                    <a:schemeClr val="accent1"/>
                  </a:gs>
                </a:gsLst>
                <a:lin ang="5400000" scaled="1"/>
              </a:gradFill>
              <a:ln w="9525">
                <a:noFill/>
                <a:round/>
                <a:headEnd/>
                <a:tailEnd/>
              </a:ln>
            </p:spPr>
            <p:txBody>
              <a:bodyPr/>
              <a:lstStyle/>
              <a:p>
                <a:pPr eaLnBrk="0" hangingPunct="0">
                  <a:defRPr/>
                </a:pPr>
                <a:endParaRPr lang="en-US" dirty="0">
                  <a:ea typeface="+mn-ea"/>
                  <a:cs typeface="+mn-cs"/>
                </a:endParaRPr>
              </a:p>
            </p:txBody>
          </p:sp>
          <p:sp>
            <p:nvSpPr>
              <p:cNvPr id="31" name="Freeform 37"/>
              <p:cNvSpPr>
                <a:spLocks/>
              </p:cNvSpPr>
              <p:nvPr/>
            </p:nvSpPr>
            <p:spPr bwMode="hidden">
              <a:xfrm>
                <a:off x="4792" y="3360"/>
                <a:ext cx="609" cy="252"/>
              </a:xfrm>
              <a:custGeom>
                <a:avLst/>
                <a:gdLst/>
                <a:ahLst/>
                <a:cxnLst>
                  <a:cxn ang="0">
                    <a:pos x="12" y="12"/>
                  </a:cxn>
                  <a:cxn ang="0">
                    <a:pos x="113" y="18"/>
                  </a:cxn>
                  <a:cxn ang="0">
                    <a:pos x="203" y="30"/>
                  </a:cxn>
                  <a:cxn ang="0">
                    <a:pos x="292" y="48"/>
                  </a:cxn>
                  <a:cxn ang="0">
                    <a:pos x="376" y="78"/>
                  </a:cxn>
                  <a:cxn ang="0">
                    <a:pos x="448" y="114"/>
                  </a:cxn>
                  <a:cxn ang="0">
                    <a:pos x="514" y="156"/>
                  </a:cxn>
                  <a:cxn ang="0">
                    <a:pos x="567" y="198"/>
                  </a:cxn>
                  <a:cxn ang="0">
                    <a:pos x="609" y="252"/>
                  </a:cxn>
                  <a:cxn ang="0">
                    <a:pos x="609" y="216"/>
                  </a:cxn>
                  <a:cxn ang="0">
                    <a:pos x="561" y="168"/>
                  </a:cxn>
                  <a:cxn ang="0">
                    <a:pos x="502" y="126"/>
                  </a:cxn>
                  <a:cxn ang="0">
                    <a:pos x="436" y="90"/>
                  </a:cxn>
                  <a:cxn ang="0">
                    <a:pos x="364" y="60"/>
                  </a:cxn>
                  <a:cxn ang="0">
                    <a:pos x="286" y="36"/>
                  </a:cxn>
                  <a:cxn ang="0">
                    <a:pos x="197" y="18"/>
                  </a:cxn>
                  <a:cxn ang="0">
                    <a:pos x="107" y="6"/>
                  </a:cxn>
                  <a:cxn ang="0">
                    <a:pos x="12" y="0"/>
                  </a:cxn>
                  <a:cxn ang="0">
                    <a:pos x="6" y="0"/>
                  </a:cxn>
                  <a:cxn ang="0">
                    <a:pos x="0" y="0"/>
                  </a:cxn>
                  <a:cxn ang="0">
                    <a:pos x="0" y="12"/>
                  </a:cxn>
                  <a:cxn ang="0">
                    <a:pos x="6" y="12"/>
                  </a:cxn>
                  <a:cxn ang="0">
                    <a:pos x="12" y="12"/>
                  </a:cxn>
                  <a:cxn ang="0">
                    <a:pos x="12" y="12"/>
                  </a:cxn>
                </a:cxnLst>
                <a:rect l="0" t="0" r="r" b="b"/>
                <a:pathLst>
                  <a:path w="609" h="252">
                    <a:moveTo>
                      <a:pt x="12" y="12"/>
                    </a:moveTo>
                    <a:lnTo>
                      <a:pt x="113" y="18"/>
                    </a:lnTo>
                    <a:lnTo>
                      <a:pt x="203" y="30"/>
                    </a:lnTo>
                    <a:lnTo>
                      <a:pt x="292" y="48"/>
                    </a:lnTo>
                    <a:lnTo>
                      <a:pt x="376" y="78"/>
                    </a:lnTo>
                    <a:lnTo>
                      <a:pt x="448" y="114"/>
                    </a:lnTo>
                    <a:lnTo>
                      <a:pt x="514" y="156"/>
                    </a:lnTo>
                    <a:lnTo>
                      <a:pt x="567" y="198"/>
                    </a:lnTo>
                    <a:lnTo>
                      <a:pt x="609" y="252"/>
                    </a:lnTo>
                    <a:lnTo>
                      <a:pt x="609" y="216"/>
                    </a:lnTo>
                    <a:lnTo>
                      <a:pt x="561" y="168"/>
                    </a:lnTo>
                    <a:lnTo>
                      <a:pt x="502" y="126"/>
                    </a:lnTo>
                    <a:lnTo>
                      <a:pt x="436" y="90"/>
                    </a:lnTo>
                    <a:lnTo>
                      <a:pt x="364" y="60"/>
                    </a:lnTo>
                    <a:lnTo>
                      <a:pt x="286" y="36"/>
                    </a:lnTo>
                    <a:lnTo>
                      <a:pt x="197" y="18"/>
                    </a:lnTo>
                    <a:lnTo>
                      <a:pt x="107" y="6"/>
                    </a:lnTo>
                    <a:lnTo>
                      <a:pt x="12" y="0"/>
                    </a:lnTo>
                    <a:lnTo>
                      <a:pt x="6" y="0"/>
                    </a:lnTo>
                    <a:lnTo>
                      <a:pt x="0" y="0"/>
                    </a:lnTo>
                    <a:lnTo>
                      <a:pt x="0" y="12"/>
                    </a:lnTo>
                    <a:lnTo>
                      <a:pt x="6" y="12"/>
                    </a:lnTo>
                    <a:lnTo>
                      <a:pt x="12" y="12"/>
                    </a:lnTo>
                    <a:lnTo>
                      <a:pt x="12" y="12"/>
                    </a:lnTo>
                    <a:close/>
                  </a:path>
                </a:pathLst>
              </a:custGeom>
              <a:gradFill rotWithShape="0">
                <a:gsLst>
                  <a:gs pos="0">
                    <a:schemeClr val="accent1">
                      <a:gamma/>
                      <a:tint val="94118"/>
                      <a:invGamma/>
                    </a:schemeClr>
                  </a:gs>
                  <a:gs pos="100000">
                    <a:schemeClr val="accent1"/>
                  </a:gs>
                </a:gsLst>
                <a:lin ang="5400000" scaled="1"/>
              </a:gradFill>
              <a:ln w="9525">
                <a:noFill/>
                <a:round/>
                <a:headEnd/>
                <a:tailEnd/>
              </a:ln>
            </p:spPr>
            <p:txBody>
              <a:bodyPr/>
              <a:lstStyle/>
              <a:p>
                <a:pPr eaLnBrk="0" hangingPunct="0">
                  <a:defRPr/>
                </a:pPr>
                <a:endParaRPr lang="en-US" dirty="0">
                  <a:ea typeface="+mn-ea"/>
                  <a:cs typeface="+mn-cs"/>
                </a:endParaRPr>
              </a:p>
            </p:txBody>
          </p:sp>
          <p:sp>
            <p:nvSpPr>
              <p:cNvPr id="32" name="Freeform 38"/>
              <p:cNvSpPr>
                <a:spLocks/>
              </p:cNvSpPr>
              <p:nvPr/>
            </p:nvSpPr>
            <p:spPr bwMode="hidden">
              <a:xfrm>
                <a:off x="5246" y="4007"/>
                <a:ext cx="72" cy="54"/>
              </a:xfrm>
              <a:custGeom>
                <a:avLst/>
                <a:gdLst/>
                <a:ahLst/>
                <a:cxnLst>
                  <a:cxn ang="0">
                    <a:pos x="72" y="0"/>
                  </a:cxn>
                  <a:cxn ang="0">
                    <a:pos x="36" y="30"/>
                  </a:cxn>
                  <a:cxn ang="0">
                    <a:pos x="0" y="54"/>
                  </a:cxn>
                  <a:cxn ang="0">
                    <a:pos x="36" y="54"/>
                  </a:cxn>
                  <a:cxn ang="0">
                    <a:pos x="54" y="42"/>
                  </a:cxn>
                  <a:cxn ang="0">
                    <a:pos x="72" y="24"/>
                  </a:cxn>
                  <a:cxn ang="0">
                    <a:pos x="72" y="24"/>
                  </a:cxn>
                  <a:cxn ang="0">
                    <a:pos x="72" y="0"/>
                  </a:cxn>
                  <a:cxn ang="0">
                    <a:pos x="72" y="0"/>
                  </a:cxn>
                </a:cxnLst>
                <a:rect l="0" t="0" r="r" b="b"/>
                <a:pathLst>
                  <a:path w="72" h="54">
                    <a:moveTo>
                      <a:pt x="72" y="0"/>
                    </a:moveTo>
                    <a:lnTo>
                      <a:pt x="36" y="30"/>
                    </a:lnTo>
                    <a:lnTo>
                      <a:pt x="0" y="54"/>
                    </a:lnTo>
                    <a:lnTo>
                      <a:pt x="36" y="54"/>
                    </a:lnTo>
                    <a:lnTo>
                      <a:pt x="54" y="42"/>
                    </a:lnTo>
                    <a:lnTo>
                      <a:pt x="72" y="24"/>
                    </a:lnTo>
                    <a:lnTo>
                      <a:pt x="72" y="24"/>
                    </a:lnTo>
                    <a:lnTo>
                      <a:pt x="72" y="0"/>
                    </a:lnTo>
                    <a:lnTo>
                      <a:pt x="72" y="0"/>
                    </a:lnTo>
                    <a:close/>
                  </a:path>
                </a:pathLst>
              </a:custGeom>
              <a:gradFill rotWithShape="0">
                <a:gsLst>
                  <a:gs pos="0">
                    <a:schemeClr val="accent1"/>
                  </a:gs>
                  <a:gs pos="100000">
                    <a:schemeClr val="accent1">
                      <a:gamma/>
                      <a:shade val="94118"/>
                      <a:invGamma/>
                    </a:schemeClr>
                  </a:gs>
                </a:gsLst>
                <a:lin ang="5400000" scaled="1"/>
              </a:gradFill>
              <a:ln w="9525">
                <a:noFill/>
                <a:round/>
                <a:headEnd/>
                <a:tailEnd/>
              </a:ln>
            </p:spPr>
            <p:txBody>
              <a:bodyPr/>
              <a:lstStyle/>
              <a:p>
                <a:pPr eaLnBrk="0" hangingPunct="0">
                  <a:defRPr/>
                </a:pPr>
                <a:endParaRPr lang="en-US" dirty="0">
                  <a:ea typeface="+mn-ea"/>
                  <a:cs typeface="+mn-cs"/>
                </a:endParaRPr>
              </a:p>
            </p:txBody>
          </p:sp>
          <p:sp>
            <p:nvSpPr>
              <p:cNvPr id="33" name="Freeform 39"/>
              <p:cNvSpPr>
                <a:spLocks/>
              </p:cNvSpPr>
              <p:nvPr/>
            </p:nvSpPr>
            <p:spPr bwMode="hidden">
              <a:xfrm>
                <a:off x="4505" y="4073"/>
                <a:ext cx="705" cy="108"/>
              </a:xfrm>
              <a:custGeom>
                <a:avLst/>
                <a:gdLst/>
                <a:ahLst/>
                <a:cxnLst>
                  <a:cxn ang="0">
                    <a:pos x="299" y="90"/>
                  </a:cxn>
                  <a:cxn ang="0">
                    <a:pos x="221" y="90"/>
                  </a:cxn>
                  <a:cxn ang="0">
                    <a:pos x="143" y="78"/>
                  </a:cxn>
                  <a:cxn ang="0">
                    <a:pos x="0" y="48"/>
                  </a:cxn>
                  <a:cxn ang="0">
                    <a:pos x="0" y="66"/>
                  </a:cxn>
                  <a:cxn ang="0">
                    <a:pos x="143" y="96"/>
                  </a:cxn>
                  <a:cxn ang="0">
                    <a:pos x="221" y="108"/>
                  </a:cxn>
                  <a:cxn ang="0">
                    <a:pos x="299" y="108"/>
                  </a:cxn>
                  <a:cxn ang="0">
                    <a:pos x="412" y="102"/>
                  </a:cxn>
                  <a:cxn ang="0">
                    <a:pos x="520" y="84"/>
                  </a:cxn>
                  <a:cxn ang="0">
                    <a:pos x="615" y="60"/>
                  </a:cxn>
                  <a:cxn ang="0">
                    <a:pos x="705" y="24"/>
                  </a:cxn>
                  <a:cxn ang="0">
                    <a:pos x="705" y="0"/>
                  </a:cxn>
                  <a:cxn ang="0">
                    <a:pos x="615" y="42"/>
                  </a:cxn>
                  <a:cxn ang="0">
                    <a:pos x="520" y="66"/>
                  </a:cxn>
                  <a:cxn ang="0">
                    <a:pos x="412" y="84"/>
                  </a:cxn>
                  <a:cxn ang="0">
                    <a:pos x="299" y="90"/>
                  </a:cxn>
                  <a:cxn ang="0">
                    <a:pos x="299" y="90"/>
                  </a:cxn>
                </a:cxnLst>
                <a:rect l="0" t="0" r="r" b="b"/>
                <a:pathLst>
                  <a:path w="705" h="108">
                    <a:moveTo>
                      <a:pt x="299" y="90"/>
                    </a:moveTo>
                    <a:lnTo>
                      <a:pt x="221" y="90"/>
                    </a:lnTo>
                    <a:lnTo>
                      <a:pt x="143" y="78"/>
                    </a:lnTo>
                    <a:lnTo>
                      <a:pt x="0" y="48"/>
                    </a:lnTo>
                    <a:lnTo>
                      <a:pt x="0" y="66"/>
                    </a:lnTo>
                    <a:lnTo>
                      <a:pt x="143" y="96"/>
                    </a:lnTo>
                    <a:lnTo>
                      <a:pt x="221" y="108"/>
                    </a:lnTo>
                    <a:lnTo>
                      <a:pt x="299" y="108"/>
                    </a:lnTo>
                    <a:lnTo>
                      <a:pt x="412" y="102"/>
                    </a:lnTo>
                    <a:lnTo>
                      <a:pt x="520" y="84"/>
                    </a:lnTo>
                    <a:lnTo>
                      <a:pt x="615" y="60"/>
                    </a:lnTo>
                    <a:lnTo>
                      <a:pt x="705" y="24"/>
                    </a:lnTo>
                    <a:lnTo>
                      <a:pt x="705" y="0"/>
                    </a:lnTo>
                    <a:lnTo>
                      <a:pt x="615" y="42"/>
                    </a:lnTo>
                    <a:lnTo>
                      <a:pt x="520" y="66"/>
                    </a:lnTo>
                    <a:lnTo>
                      <a:pt x="412" y="84"/>
                    </a:lnTo>
                    <a:lnTo>
                      <a:pt x="299" y="90"/>
                    </a:lnTo>
                    <a:lnTo>
                      <a:pt x="299" y="90"/>
                    </a:lnTo>
                    <a:close/>
                  </a:path>
                </a:pathLst>
              </a:custGeom>
              <a:gradFill rotWithShape="0">
                <a:gsLst>
                  <a:gs pos="0">
                    <a:schemeClr val="accent1"/>
                  </a:gs>
                  <a:gs pos="100000">
                    <a:schemeClr val="accent1">
                      <a:gamma/>
                      <a:shade val="94118"/>
                      <a:invGamma/>
                    </a:schemeClr>
                  </a:gs>
                </a:gsLst>
                <a:lin ang="5400000" scaled="1"/>
              </a:gradFill>
              <a:ln w="9525">
                <a:noFill/>
                <a:round/>
                <a:headEnd/>
                <a:tailEnd/>
              </a:ln>
            </p:spPr>
            <p:txBody>
              <a:bodyPr/>
              <a:lstStyle/>
              <a:p>
                <a:pPr eaLnBrk="0" hangingPunct="0">
                  <a:defRPr/>
                </a:pPr>
                <a:endParaRPr lang="en-US" dirty="0">
                  <a:ea typeface="+mn-ea"/>
                  <a:cs typeface="+mn-cs"/>
                </a:endParaRPr>
              </a:p>
            </p:txBody>
          </p:sp>
          <p:sp>
            <p:nvSpPr>
              <p:cNvPr id="34" name="Freeform 40"/>
              <p:cNvSpPr>
                <a:spLocks/>
              </p:cNvSpPr>
              <p:nvPr/>
            </p:nvSpPr>
            <p:spPr bwMode="hidden">
              <a:xfrm>
                <a:off x="5336" y="3654"/>
                <a:ext cx="143" cy="341"/>
              </a:xfrm>
              <a:custGeom>
                <a:avLst/>
                <a:gdLst/>
                <a:ahLst/>
                <a:cxnLst>
                  <a:cxn ang="0">
                    <a:pos x="119" y="114"/>
                  </a:cxn>
                  <a:cxn ang="0">
                    <a:pos x="113" y="173"/>
                  </a:cxn>
                  <a:cxn ang="0">
                    <a:pos x="89" y="239"/>
                  </a:cxn>
                  <a:cxn ang="0">
                    <a:pos x="47" y="293"/>
                  </a:cxn>
                  <a:cxn ang="0">
                    <a:pos x="0" y="341"/>
                  </a:cxn>
                  <a:cxn ang="0">
                    <a:pos x="29" y="341"/>
                  </a:cxn>
                  <a:cxn ang="0">
                    <a:pos x="77" y="287"/>
                  </a:cxn>
                  <a:cxn ang="0">
                    <a:pos x="113" y="233"/>
                  </a:cxn>
                  <a:cxn ang="0">
                    <a:pos x="137" y="173"/>
                  </a:cxn>
                  <a:cxn ang="0">
                    <a:pos x="143" y="114"/>
                  </a:cxn>
                  <a:cxn ang="0">
                    <a:pos x="137" y="60"/>
                  </a:cxn>
                  <a:cxn ang="0">
                    <a:pos x="119" y="0"/>
                  </a:cxn>
                  <a:cxn ang="0">
                    <a:pos x="89" y="0"/>
                  </a:cxn>
                  <a:cxn ang="0">
                    <a:pos x="113" y="60"/>
                  </a:cxn>
                  <a:cxn ang="0">
                    <a:pos x="119" y="114"/>
                  </a:cxn>
                  <a:cxn ang="0">
                    <a:pos x="119" y="114"/>
                  </a:cxn>
                </a:cxnLst>
                <a:rect l="0" t="0" r="r" b="b"/>
                <a:pathLst>
                  <a:path w="143" h="341">
                    <a:moveTo>
                      <a:pt x="119" y="114"/>
                    </a:moveTo>
                    <a:lnTo>
                      <a:pt x="113" y="173"/>
                    </a:lnTo>
                    <a:lnTo>
                      <a:pt x="89" y="239"/>
                    </a:lnTo>
                    <a:lnTo>
                      <a:pt x="47" y="293"/>
                    </a:lnTo>
                    <a:lnTo>
                      <a:pt x="0" y="341"/>
                    </a:lnTo>
                    <a:lnTo>
                      <a:pt x="29" y="341"/>
                    </a:lnTo>
                    <a:lnTo>
                      <a:pt x="77" y="287"/>
                    </a:lnTo>
                    <a:lnTo>
                      <a:pt x="113" y="233"/>
                    </a:lnTo>
                    <a:lnTo>
                      <a:pt x="137" y="173"/>
                    </a:lnTo>
                    <a:lnTo>
                      <a:pt x="143" y="114"/>
                    </a:lnTo>
                    <a:lnTo>
                      <a:pt x="137" y="60"/>
                    </a:lnTo>
                    <a:lnTo>
                      <a:pt x="119" y="0"/>
                    </a:lnTo>
                    <a:lnTo>
                      <a:pt x="89" y="0"/>
                    </a:lnTo>
                    <a:lnTo>
                      <a:pt x="113" y="60"/>
                    </a:lnTo>
                    <a:lnTo>
                      <a:pt x="119" y="114"/>
                    </a:lnTo>
                    <a:lnTo>
                      <a:pt x="119" y="114"/>
                    </a:lnTo>
                    <a:close/>
                  </a:path>
                </a:pathLst>
              </a:custGeom>
              <a:gradFill rotWithShape="0">
                <a:gsLst>
                  <a:gs pos="0">
                    <a:schemeClr val="accent1"/>
                  </a:gs>
                  <a:gs pos="100000">
                    <a:schemeClr val="accent1">
                      <a:gamma/>
                      <a:shade val="94118"/>
                      <a:invGamma/>
                    </a:schemeClr>
                  </a:gs>
                </a:gsLst>
                <a:lin ang="5400000" scaled="1"/>
              </a:gradFill>
              <a:ln w="9525">
                <a:noFill/>
                <a:round/>
                <a:headEnd/>
                <a:tailEnd/>
              </a:ln>
            </p:spPr>
            <p:txBody>
              <a:bodyPr/>
              <a:lstStyle/>
              <a:p>
                <a:pPr eaLnBrk="0" hangingPunct="0">
                  <a:defRPr/>
                </a:pPr>
                <a:endParaRPr lang="en-US" dirty="0">
                  <a:ea typeface="+mn-ea"/>
                  <a:cs typeface="+mn-cs"/>
                </a:endParaRPr>
              </a:p>
            </p:txBody>
          </p:sp>
          <p:sp>
            <p:nvSpPr>
              <p:cNvPr id="35" name="Freeform 41"/>
              <p:cNvSpPr>
                <a:spLocks/>
              </p:cNvSpPr>
              <p:nvPr/>
            </p:nvSpPr>
            <p:spPr bwMode="hidden">
              <a:xfrm>
                <a:off x="5061" y="3624"/>
                <a:ext cx="83" cy="90"/>
              </a:xfrm>
              <a:custGeom>
                <a:avLst/>
                <a:gdLst/>
                <a:ahLst/>
                <a:cxnLst>
                  <a:cxn ang="0">
                    <a:pos x="59" y="90"/>
                  </a:cxn>
                  <a:cxn ang="0">
                    <a:pos x="83" y="84"/>
                  </a:cxn>
                  <a:cxn ang="0">
                    <a:pos x="71" y="60"/>
                  </a:cxn>
                  <a:cxn ang="0">
                    <a:pos x="53" y="42"/>
                  </a:cxn>
                  <a:cxn ang="0">
                    <a:pos x="6" y="0"/>
                  </a:cxn>
                  <a:cxn ang="0">
                    <a:pos x="0" y="18"/>
                  </a:cxn>
                  <a:cxn ang="0">
                    <a:pos x="35" y="48"/>
                  </a:cxn>
                  <a:cxn ang="0">
                    <a:pos x="59" y="90"/>
                  </a:cxn>
                  <a:cxn ang="0">
                    <a:pos x="59" y="90"/>
                  </a:cxn>
                </a:cxnLst>
                <a:rect l="0" t="0" r="r" b="b"/>
                <a:pathLst>
                  <a:path w="83" h="90">
                    <a:moveTo>
                      <a:pt x="59" y="90"/>
                    </a:moveTo>
                    <a:lnTo>
                      <a:pt x="83" y="84"/>
                    </a:lnTo>
                    <a:lnTo>
                      <a:pt x="71" y="60"/>
                    </a:lnTo>
                    <a:lnTo>
                      <a:pt x="53" y="42"/>
                    </a:lnTo>
                    <a:lnTo>
                      <a:pt x="6" y="0"/>
                    </a:lnTo>
                    <a:lnTo>
                      <a:pt x="0" y="18"/>
                    </a:lnTo>
                    <a:lnTo>
                      <a:pt x="35" y="48"/>
                    </a:lnTo>
                    <a:lnTo>
                      <a:pt x="59" y="90"/>
                    </a:lnTo>
                    <a:lnTo>
                      <a:pt x="59" y="90"/>
                    </a:lnTo>
                    <a:close/>
                  </a:path>
                </a:pathLst>
              </a:custGeom>
              <a:gradFill rotWithShape="0">
                <a:gsLst>
                  <a:gs pos="0">
                    <a:schemeClr val="accent1"/>
                  </a:gs>
                  <a:gs pos="100000">
                    <a:schemeClr val="accent1">
                      <a:gamma/>
                      <a:shade val="94118"/>
                      <a:invGamma/>
                    </a:schemeClr>
                  </a:gs>
                </a:gsLst>
                <a:lin ang="5400000" scaled="1"/>
              </a:gradFill>
              <a:ln w="9525">
                <a:noFill/>
                <a:round/>
                <a:headEnd/>
                <a:tailEnd/>
              </a:ln>
            </p:spPr>
            <p:txBody>
              <a:bodyPr/>
              <a:lstStyle/>
              <a:p>
                <a:pPr eaLnBrk="0" hangingPunct="0">
                  <a:defRPr/>
                </a:pPr>
                <a:endParaRPr lang="en-US" dirty="0">
                  <a:ea typeface="+mn-ea"/>
                  <a:cs typeface="+mn-cs"/>
                </a:endParaRPr>
              </a:p>
            </p:txBody>
          </p:sp>
          <p:sp>
            <p:nvSpPr>
              <p:cNvPr id="36" name="Freeform 42"/>
              <p:cNvSpPr>
                <a:spLocks/>
              </p:cNvSpPr>
              <p:nvPr/>
            </p:nvSpPr>
            <p:spPr bwMode="hidden">
              <a:xfrm>
                <a:off x="4445" y="3552"/>
                <a:ext cx="717" cy="431"/>
              </a:xfrm>
              <a:custGeom>
                <a:avLst/>
                <a:gdLst/>
                <a:ahLst/>
                <a:cxnLst>
                  <a:cxn ang="0">
                    <a:pos x="693" y="216"/>
                  </a:cxn>
                  <a:cxn ang="0">
                    <a:pos x="687" y="257"/>
                  </a:cxn>
                  <a:cxn ang="0">
                    <a:pos x="669" y="293"/>
                  </a:cxn>
                  <a:cxn ang="0">
                    <a:pos x="633" y="329"/>
                  </a:cxn>
                  <a:cxn ang="0">
                    <a:pos x="598" y="359"/>
                  </a:cxn>
                  <a:cxn ang="0">
                    <a:pos x="544" y="383"/>
                  </a:cxn>
                  <a:cxn ang="0">
                    <a:pos x="490" y="401"/>
                  </a:cxn>
                  <a:cxn ang="0">
                    <a:pos x="424" y="413"/>
                  </a:cxn>
                  <a:cxn ang="0">
                    <a:pos x="359" y="419"/>
                  </a:cxn>
                  <a:cxn ang="0">
                    <a:pos x="293" y="413"/>
                  </a:cxn>
                  <a:cxn ang="0">
                    <a:pos x="227" y="401"/>
                  </a:cxn>
                  <a:cxn ang="0">
                    <a:pos x="173" y="383"/>
                  </a:cxn>
                  <a:cxn ang="0">
                    <a:pos x="119" y="359"/>
                  </a:cxn>
                  <a:cxn ang="0">
                    <a:pos x="84" y="329"/>
                  </a:cxn>
                  <a:cxn ang="0">
                    <a:pos x="48" y="293"/>
                  </a:cxn>
                  <a:cxn ang="0">
                    <a:pos x="30" y="257"/>
                  </a:cxn>
                  <a:cxn ang="0">
                    <a:pos x="24" y="216"/>
                  </a:cxn>
                  <a:cxn ang="0">
                    <a:pos x="30" y="174"/>
                  </a:cxn>
                  <a:cxn ang="0">
                    <a:pos x="48" y="138"/>
                  </a:cxn>
                  <a:cxn ang="0">
                    <a:pos x="84" y="102"/>
                  </a:cxn>
                  <a:cxn ang="0">
                    <a:pos x="119" y="72"/>
                  </a:cxn>
                  <a:cxn ang="0">
                    <a:pos x="173" y="48"/>
                  </a:cxn>
                  <a:cxn ang="0">
                    <a:pos x="227" y="30"/>
                  </a:cxn>
                  <a:cxn ang="0">
                    <a:pos x="293" y="18"/>
                  </a:cxn>
                  <a:cxn ang="0">
                    <a:pos x="359" y="12"/>
                  </a:cxn>
                  <a:cxn ang="0">
                    <a:pos x="418" y="18"/>
                  </a:cxn>
                  <a:cxn ang="0">
                    <a:pos x="478" y="30"/>
                  </a:cxn>
                  <a:cxn ang="0">
                    <a:pos x="532" y="48"/>
                  </a:cxn>
                  <a:cxn ang="0">
                    <a:pos x="580" y="66"/>
                  </a:cxn>
                  <a:cxn ang="0">
                    <a:pos x="586" y="48"/>
                  </a:cxn>
                  <a:cxn ang="0">
                    <a:pos x="478" y="12"/>
                  </a:cxn>
                  <a:cxn ang="0">
                    <a:pos x="418" y="6"/>
                  </a:cxn>
                  <a:cxn ang="0">
                    <a:pos x="359" y="0"/>
                  </a:cxn>
                  <a:cxn ang="0">
                    <a:pos x="287" y="6"/>
                  </a:cxn>
                  <a:cxn ang="0">
                    <a:pos x="221" y="18"/>
                  </a:cxn>
                  <a:cxn ang="0">
                    <a:pos x="161" y="36"/>
                  </a:cxn>
                  <a:cxn ang="0">
                    <a:pos x="107" y="66"/>
                  </a:cxn>
                  <a:cxn ang="0">
                    <a:pos x="60" y="96"/>
                  </a:cxn>
                  <a:cxn ang="0">
                    <a:pos x="30" y="132"/>
                  </a:cxn>
                  <a:cxn ang="0">
                    <a:pos x="6" y="174"/>
                  </a:cxn>
                  <a:cxn ang="0">
                    <a:pos x="0" y="216"/>
                  </a:cxn>
                  <a:cxn ang="0">
                    <a:pos x="6" y="257"/>
                  </a:cxn>
                  <a:cxn ang="0">
                    <a:pos x="30" y="299"/>
                  </a:cxn>
                  <a:cxn ang="0">
                    <a:pos x="60" y="335"/>
                  </a:cxn>
                  <a:cxn ang="0">
                    <a:pos x="107" y="371"/>
                  </a:cxn>
                  <a:cxn ang="0">
                    <a:pos x="161" y="395"/>
                  </a:cxn>
                  <a:cxn ang="0">
                    <a:pos x="221" y="413"/>
                  </a:cxn>
                  <a:cxn ang="0">
                    <a:pos x="287" y="425"/>
                  </a:cxn>
                  <a:cxn ang="0">
                    <a:pos x="359" y="431"/>
                  </a:cxn>
                  <a:cxn ang="0">
                    <a:pos x="430" y="425"/>
                  </a:cxn>
                  <a:cxn ang="0">
                    <a:pos x="496" y="413"/>
                  </a:cxn>
                  <a:cxn ang="0">
                    <a:pos x="562" y="395"/>
                  </a:cxn>
                  <a:cxn ang="0">
                    <a:pos x="610" y="371"/>
                  </a:cxn>
                  <a:cxn ang="0">
                    <a:pos x="657" y="335"/>
                  </a:cxn>
                  <a:cxn ang="0">
                    <a:pos x="687" y="299"/>
                  </a:cxn>
                  <a:cxn ang="0">
                    <a:pos x="711" y="257"/>
                  </a:cxn>
                  <a:cxn ang="0">
                    <a:pos x="717" y="216"/>
                  </a:cxn>
                  <a:cxn ang="0">
                    <a:pos x="717" y="204"/>
                  </a:cxn>
                  <a:cxn ang="0">
                    <a:pos x="711" y="192"/>
                  </a:cxn>
                  <a:cxn ang="0">
                    <a:pos x="687" y="198"/>
                  </a:cxn>
                  <a:cxn ang="0">
                    <a:pos x="693" y="210"/>
                  </a:cxn>
                  <a:cxn ang="0">
                    <a:pos x="693" y="216"/>
                  </a:cxn>
                  <a:cxn ang="0">
                    <a:pos x="693" y="216"/>
                  </a:cxn>
                </a:cxnLst>
                <a:rect l="0" t="0" r="r" b="b"/>
                <a:pathLst>
                  <a:path w="717" h="431">
                    <a:moveTo>
                      <a:pt x="693" y="216"/>
                    </a:moveTo>
                    <a:lnTo>
                      <a:pt x="687" y="257"/>
                    </a:lnTo>
                    <a:lnTo>
                      <a:pt x="669" y="293"/>
                    </a:lnTo>
                    <a:lnTo>
                      <a:pt x="633" y="329"/>
                    </a:lnTo>
                    <a:lnTo>
                      <a:pt x="598" y="359"/>
                    </a:lnTo>
                    <a:lnTo>
                      <a:pt x="544" y="383"/>
                    </a:lnTo>
                    <a:lnTo>
                      <a:pt x="490" y="401"/>
                    </a:lnTo>
                    <a:lnTo>
                      <a:pt x="424" y="413"/>
                    </a:lnTo>
                    <a:lnTo>
                      <a:pt x="359" y="419"/>
                    </a:lnTo>
                    <a:lnTo>
                      <a:pt x="293" y="413"/>
                    </a:lnTo>
                    <a:lnTo>
                      <a:pt x="227" y="401"/>
                    </a:lnTo>
                    <a:lnTo>
                      <a:pt x="173" y="383"/>
                    </a:lnTo>
                    <a:lnTo>
                      <a:pt x="119" y="359"/>
                    </a:lnTo>
                    <a:lnTo>
                      <a:pt x="84" y="329"/>
                    </a:lnTo>
                    <a:lnTo>
                      <a:pt x="48" y="293"/>
                    </a:lnTo>
                    <a:lnTo>
                      <a:pt x="30" y="257"/>
                    </a:lnTo>
                    <a:lnTo>
                      <a:pt x="24" y="216"/>
                    </a:lnTo>
                    <a:lnTo>
                      <a:pt x="30" y="174"/>
                    </a:lnTo>
                    <a:lnTo>
                      <a:pt x="48" y="138"/>
                    </a:lnTo>
                    <a:lnTo>
                      <a:pt x="84" y="102"/>
                    </a:lnTo>
                    <a:lnTo>
                      <a:pt x="119" y="72"/>
                    </a:lnTo>
                    <a:lnTo>
                      <a:pt x="173" y="48"/>
                    </a:lnTo>
                    <a:lnTo>
                      <a:pt x="227" y="30"/>
                    </a:lnTo>
                    <a:lnTo>
                      <a:pt x="293" y="18"/>
                    </a:lnTo>
                    <a:lnTo>
                      <a:pt x="359" y="12"/>
                    </a:lnTo>
                    <a:lnTo>
                      <a:pt x="418" y="18"/>
                    </a:lnTo>
                    <a:lnTo>
                      <a:pt x="478" y="30"/>
                    </a:lnTo>
                    <a:lnTo>
                      <a:pt x="532" y="48"/>
                    </a:lnTo>
                    <a:lnTo>
                      <a:pt x="580" y="66"/>
                    </a:lnTo>
                    <a:lnTo>
                      <a:pt x="586" y="48"/>
                    </a:lnTo>
                    <a:lnTo>
                      <a:pt x="478" y="12"/>
                    </a:lnTo>
                    <a:lnTo>
                      <a:pt x="418" y="6"/>
                    </a:lnTo>
                    <a:lnTo>
                      <a:pt x="359" y="0"/>
                    </a:lnTo>
                    <a:lnTo>
                      <a:pt x="287" y="6"/>
                    </a:lnTo>
                    <a:lnTo>
                      <a:pt x="221" y="18"/>
                    </a:lnTo>
                    <a:lnTo>
                      <a:pt x="161" y="36"/>
                    </a:lnTo>
                    <a:lnTo>
                      <a:pt x="107" y="66"/>
                    </a:lnTo>
                    <a:lnTo>
                      <a:pt x="60" y="96"/>
                    </a:lnTo>
                    <a:lnTo>
                      <a:pt x="30" y="132"/>
                    </a:lnTo>
                    <a:lnTo>
                      <a:pt x="6" y="174"/>
                    </a:lnTo>
                    <a:lnTo>
                      <a:pt x="0" y="216"/>
                    </a:lnTo>
                    <a:lnTo>
                      <a:pt x="6" y="257"/>
                    </a:lnTo>
                    <a:lnTo>
                      <a:pt x="30" y="299"/>
                    </a:lnTo>
                    <a:lnTo>
                      <a:pt x="60" y="335"/>
                    </a:lnTo>
                    <a:lnTo>
                      <a:pt x="107" y="371"/>
                    </a:lnTo>
                    <a:lnTo>
                      <a:pt x="161" y="395"/>
                    </a:lnTo>
                    <a:lnTo>
                      <a:pt x="221" y="413"/>
                    </a:lnTo>
                    <a:lnTo>
                      <a:pt x="287" y="425"/>
                    </a:lnTo>
                    <a:lnTo>
                      <a:pt x="359" y="431"/>
                    </a:lnTo>
                    <a:lnTo>
                      <a:pt x="430" y="425"/>
                    </a:lnTo>
                    <a:lnTo>
                      <a:pt x="496" y="413"/>
                    </a:lnTo>
                    <a:lnTo>
                      <a:pt x="562" y="395"/>
                    </a:lnTo>
                    <a:lnTo>
                      <a:pt x="610" y="371"/>
                    </a:lnTo>
                    <a:lnTo>
                      <a:pt x="657" y="335"/>
                    </a:lnTo>
                    <a:lnTo>
                      <a:pt x="687" y="299"/>
                    </a:lnTo>
                    <a:lnTo>
                      <a:pt x="711" y="257"/>
                    </a:lnTo>
                    <a:lnTo>
                      <a:pt x="717" y="216"/>
                    </a:lnTo>
                    <a:lnTo>
                      <a:pt x="717" y="204"/>
                    </a:lnTo>
                    <a:lnTo>
                      <a:pt x="711" y="192"/>
                    </a:lnTo>
                    <a:lnTo>
                      <a:pt x="687" y="198"/>
                    </a:lnTo>
                    <a:lnTo>
                      <a:pt x="693" y="210"/>
                    </a:lnTo>
                    <a:lnTo>
                      <a:pt x="693" y="216"/>
                    </a:lnTo>
                    <a:lnTo>
                      <a:pt x="693" y="216"/>
                    </a:lnTo>
                    <a:close/>
                  </a:path>
                </a:pathLst>
              </a:custGeom>
              <a:gradFill rotWithShape="0">
                <a:gsLst>
                  <a:gs pos="0">
                    <a:schemeClr val="accent1"/>
                  </a:gs>
                  <a:gs pos="100000">
                    <a:schemeClr val="accent1">
                      <a:gamma/>
                      <a:shade val="96863"/>
                      <a:invGamma/>
                    </a:schemeClr>
                  </a:gs>
                </a:gsLst>
                <a:lin ang="5400000" scaled="1"/>
              </a:gradFill>
              <a:ln w="9525">
                <a:noFill/>
                <a:round/>
                <a:headEnd/>
                <a:tailEnd/>
              </a:ln>
            </p:spPr>
            <p:txBody>
              <a:bodyPr/>
              <a:lstStyle/>
              <a:p>
                <a:pPr eaLnBrk="0" hangingPunct="0">
                  <a:defRPr/>
                </a:pPr>
                <a:endParaRPr lang="en-US" dirty="0">
                  <a:ea typeface="+mn-ea"/>
                  <a:cs typeface="+mn-cs"/>
                </a:endParaRPr>
              </a:p>
            </p:txBody>
          </p:sp>
          <p:sp>
            <p:nvSpPr>
              <p:cNvPr id="37" name="Freeform 43"/>
              <p:cNvSpPr>
                <a:spLocks/>
              </p:cNvSpPr>
              <p:nvPr/>
            </p:nvSpPr>
            <p:spPr bwMode="hidden">
              <a:xfrm>
                <a:off x="4349" y="3510"/>
                <a:ext cx="909" cy="533"/>
              </a:xfrm>
              <a:custGeom>
                <a:avLst/>
                <a:gdLst/>
                <a:ahLst/>
                <a:cxnLst>
                  <a:cxn ang="0">
                    <a:pos x="616" y="0"/>
                  </a:cxn>
                  <a:cxn ang="0">
                    <a:pos x="616" y="18"/>
                  </a:cxn>
                  <a:cxn ang="0">
                    <a:pos x="724" y="60"/>
                  </a:cxn>
                  <a:cxn ang="0">
                    <a:pos x="765" y="84"/>
                  </a:cxn>
                  <a:cxn ang="0">
                    <a:pos x="807" y="114"/>
                  </a:cxn>
                  <a:cxn ang="0">
                    <a:pos x="837" y="144"/>
                  </a:cxn>
                  <a:cxn ang="0">
                    <a:pos x="861" y="180"/>
                  </a:cxn>
                  <a:cxn ang="0">
                    <a:pos x="873" y="216"/>
                  </a:cxn>
                  <a:cxn ang="0">
                    <a:pos x="879" y="258"/>
                  </a:cxn>
                  <a:cxn ang="0">
                    <a:pos x="873" y="311"/>
                  </a:cxn>
                  <a:cxn ang="0">
                    <a:pos x="843" y="359"/>
                  </a:cxn>
                  <a:cxn ang="0">
                    <a:pos x="807" y="401"/>
                  </a:cxn>
                  <a:cxn ang="0">
                    <a:pos x="753" y="443"/>
                  </a:cxn>
                  <a:cxn ang="0">
                    <a:pos x="694" y="473"/>
                  </a:cxn>
                  <a:cxn ang="0">
                    <a:pos x="622" y="497"/>
                  </a:cxn>
                  <a:cxn ang="0">
                    <a:pos x="538" y="509"/>
                  </a:cxn>
                  <a:cxn ang="0">
                    <a:pos x="455" y="515"/>
                  </a:cxn>
                  <a:cxn ang="0">
                    <a:pos x="371" y="509"/>
                  </a:cxn>
                  <a:cxn ang="0">
                    <a:pos x="287" y="497"/>
                  </a:cxn>
                  <a:cxn ang="0">
                    <a:pos x="215" y="473"/>
                  </a:cxn>
                  <a:cxn ang="0">
                    <a:pos x="156" y="443"/>
                  </a:cxn>
                  <a:cxn ang="0">
                    <a:pos x="102" y="401"/>
                  </a:cxn>
                  <a:cxn ang="0">
                    <a:pos x="66" y="359"/>
                  </a:cxn>
                  <a:cxn ang="0">
                    <a:pos x="36" y="311"/>
                  </a:cxn>
                  <a:cxn ang="0">
                    <a:pos x="30" y="258"/>
                  </a:cxn>
                  <a:cxn ang="0">
                    <a:pos x="36" y="222"/>
                  </a:cxn>
                  <a:cxn ang="0">
                    <a:pos x="48" y="186"/>
                  </a:cxn>
                  <a:cxn ang="0">
                    <a:pos x="66" y="156"/>
                  </a:cxn>
                  <a:cxn ang="0">
                    <a:pos x="90" y="126"/>
                  </a:cxn>
                  <a:cxn ang="0">
                    <a:pos x="66" y="114"/>
                  </a:cxn>
                  <a:cxn ang="0">
                    <a:pos x="36" y="144"/>
                  </a:cxn>
                  <a:cxn ang="0">
                    <a:pos x="18" y="180"/>
                  </a:cxn>
                  <a:cxn ang="0">
                    <a:pos x="6" y="216"/>
                  </a:cxn>
                  <a:cxn ang="0">
                    <a:pos x="0" y="258"/>
                  </a:cxn>
                  <a:cxn ang="0">
                    <a:pos x="12" y="311"/>
                  </a:cxn>
                  <a:cxn ang="0">
                    <a:pos x="36" y="365"/>
                  </a:cxn>
                  <a:cxn ang="0">
                    <a:pos x="78" y="413"/>
                  </a:cxn>
                  <a:cxn ang="0">
                    <a:pos x="132" y="449"/>
                  </a:cxn>
                  <a:cxn ang="0">
                    <a:pos x="203" y="485"/>
                  </a:cxn>
                  <a:cxn ang="0">
                    <a:pos x="275" y="509"/>
                  </a:cxn>
                  <a:cxn ang="0">
                    <a:pos x="365" y="527"/>
                  </a:cxn>
                  <a:cxn ang="0">
                    <a:pos x="455" y="533"/>
                  </a:cxn>
                  <a:cxn ang="0">
                    <a:pos x="544" y="527"/>
                  </a:cxn>
                  <a:cxn ang="0">
                    <a:pos x="634" y="509"/>
                  </a:cxn>
                  <a:cxn ang="0">
                    <a:pos x="712" y="485"/>
                  </a:cxn>
                  <a:cxn ang="0">
                    <a:pos x="777" y="449"/>
                  </a:cxn>
                  <a:cxn ang="0">
                    <a:pos x="831" y="413"/>
                  </a:cxn>
                  <a:cxn ang="0">
                    <a:pos x="873" y="365"/>
                  </a:cxn>
                  <a:cxn ang="0">
                    <a:pos x="897" y="311"/>
                  </a:cxn>
                  <a:cxn ang="0">
                    <a:pos x="909" y="258"/>
                  </a:cxn>
                  <a:cxn ang="0">
                    <a:pos x="903" y="216"/>
                  </a:cxn>
                  <a:cxn ang="0">
                    <a:pos x="885" y="174"/>
                  </a:cxn>
                  <a:cxn ang="0">
                    <a:pos x="861" y="132"/>
                  </a:cxn>
                  <a:cxn ang="0">
                    <a:pos x="825" y="102"/>
                  </a:cxn>
                  <a:cxn ang="0">
                    <a:pos x="783" y="66"/>
                  </a:cxn>
                  <a:cxn ang="0">
                    <a:pos x="735" y="42"/>
                  </a:cxn>
                  <a:cxn ang="0">
                    <a:pos x="616" y="0"/>
                  </a:cxn>
                  <a:cxn ang="0">
                    <a:pos x="616" y="0"/>
                  </a:cxn>
                </a:cxnLst>
                <a:rect l="0" t="0" r="r" b="b"/>
                <a:pathLst>
                  <a:path w="909" h="533">
                    <a:moveTo>
                      <a:pt x="616" y="0"/>
                    </a:moveTo>
                    <a:lnTo>
                      <a:pt x="616" y="18"/>
                    </a:lnTo>
                    <a:lnTo>
                      <a:pt x="724" y="60"/>
                    </a:lnTo>
                    <a:lnTo>
                      <a:pt x="765" y="84"/>
                    </a:lnTo>
                    <a:lnTo>
                      <a:pt x="807" y="114"/>
                    </a:lnTo>
                    <a:lnTo>
                      <a:pt x="837" y="144"/>
                    </a:lnTo>
                    <a:lnTo>
                      <a:pt x="861" y="180"/>
                    </a:lnTo>
                    <a:lnTo>
                      <a:pt x="873" y="216"/>
                    </a:lnTo>
                    <a:lnTo>
                      <a:pt x="879" y="258"/>
                    </a:lnTo>
                    <a:lnTo>
                      <a:pt x="873" y="311"/>
                    </a:lnTo>
                    <a:lnTo>
                      <a:pt x="843" y="359"/>
                    </a:lnTo>
                    <a:lnTo>
                      <a:pt x="807" y="401"/>
                    </a:lnTo>
                    <a:lnTo>
                      <a:pt x="753" y="443"/>
                    </a:lnTo>
                    <a:lnTo>
                      <a:pt x="694" y="473"/>
                    </a:lnTo>
                    <a:lnTo>
                      <a:pt x="622" y="497"/>
                    </a:lnTo>
                    <a:lnTo>
                      <a:pt x="538" y="509"/>
                    </a:lnTo>
                    <a:lnTo>
                      <a:pt x="455" y="515"/>
                    </a:lnTo>
                    <a:lnTo>
                      <a:pt x="371" y="509"/>
                    </a:lnTo>
                    <a:lnTo>
                      <a:pt x="287" y="497"/>
                    </a:lnTo>
                    <a:lnTo>
                      <a:pt x="215" y="473"/>
                    </a:lnTo>
                    <a:lnTo>
                      <a:pt x="156" y="443"/>
                    </a:lnTo>
                    <a:lnTo>
                      <a:pt x="102" y="401"/>
                    </a:lnTo>
                    <a:lnTo>
                      <a:pt x="66" y="359"/>
                    </a:lnTo>
                    <a:lnTo>
                      <a:pt x="36" y="311"/>
                    </a:lnTo>
                    <a:lnTo>
                      <a:pt x="30" y="258"/>
                    </a:lnTo>
                    <a:lnTo>
                      <a:pt x="36" y="222"/>
                    </a:lnTo>
                    <a:lnTo>
                      <a:pt x="48" y="186"/>
                    </a:lnTo>
                    <a:lnTo>
                      <a:pt x="66" y="156"/>
                    </a:lnTo>
                    <a:lnTo>
                      <a:pt x="90" y="126"/>
                    </a:lnTo>
                    <a:lnTo>
                      <a:pt x="66" y="114"/>
                    </a:lnTo>
                    <a:lnTo>
                      <a:pt x="36" y="144"/>
                    </a:lnTo>
                    <a:lnTo>
                      <a:pt x="18" y="180"/>
                    </a:lnTo>
                    <a:lnTo>
                      <a:pt x="6" y="216"/>
                    </a:lnTo>
                    <a:lnTo>
                      <a:pt x="0" y="258"/>
                    </a:lnTo>
                    <a:lnTo>
                      <a:pt x="12" y="311"/>
                    </a:lnTo>
                    <a:lnTo>
                      <a:pt x="36" y="365"/>
                    </a:lnTo>
                    <a:lnTo>
                      <a:pt x="78" y="413"/>
                    </a:lnTo>
                    <a:lnTo>
                      <a:pt x="132" y="449"/>
                    </a:lnTo>
                    <a:lnTo>
                      <a:pt x="203" y="485"/>
                    </a:lnTo>
                    <a:lnTo>
                      <a:pt x="275" y="509"/>
                    </a:lnTo>
                    <a:lnTo>
                      <a:pt x="365" y="527"/>
                    </a:lnTo>
                    <a:lnTo>
                      <a:pt x="455" y="533"/>
                    </a:lnTo>
                    <a:lnTo>
                      <a:pt x="544" y="527"/>
                    </a:lnTo>
                    <a:lnTo>
                      <a:pt x="634" y="509"/>
                    </a:lnTo>
                    <a:lnTo>
                      <a:pt x="712" y="485"/>
                    </a:lnTo>
                    <a:lnTo>
                      <a:pt x="777" y="449"/>
                    </a:lnTo>
                    <a:lnTo>
                      <a:pt x="831" y="413"/>
                    </a:lnTo>
                    <a:lnTo>
                      <a:pt x="873" y="365"/>
                    </a:lnTo>
                    <a:lnTo>
                      <a:pt x="897" y="311"/>
                    </a:lnTo>
                    <a:lnTo>
                      <a:pt x="909" y="258"/>
                    </a:lnTo>
                    <a:lnTo>
                      <a:pt x="903" y="216"/>
                    </a:lnTo>
                    <a:lnTo>
                      <a:pt x="885" y="174"/>
                    </a:lnTo>
                    <a:lnTo>
                      <a:pt x="861" y="132"/>
                    </a:lnTo>
                    <a:lnTo>
                      <a:pt x="825" y="102"/>
                    </a:lnTo>
                    <a:lnTo>
                      <a:pt x="783" y="66"/>
                    </a:lnTo>
                    <a:lnTo>
                      <a:pt x="735" y="42"/>
                    </a:lnTo>
                    <a:lnTo>
                      <a:pt x="616" y="0"/>
                    </a:lnTo>
                    <a:lnTo>
                      <a:pt x="616" y="0"/>
                    </a:lnTo>
                    <a:close/>
                  </a:path>
                </a:pathLst>
              </a:custGeom>
              <a:gradFill rotWithShape="0">
                <a:gsLst>
                  <a:gs pos="0">
                    <a:schemeClr val="accent1">
                      <a:gamma/>
                      <a:tint val="96863"/>
                      <a:invGamma/>
                    </a:schemeClr>
                  </a:gs>
                  <a:gs pos="100000">
                    <a:schemeClr val="accent1"/>
                  </a:gs>
                </a:gsLst>
                <a:lin ang="0" scaled="1"/>
              </a:gradFill>
              <a:ln w="9525">
                <a:noFill/>
                <a:round/>
                <a:headEnd/>
                <a:tailEnd/>
              </a:ln>
            </p:spPr>
            <p:txBody>
              <a:bodyPr/>
              <a:lstStyle/>
              <a:p>
                <a:pPr eaLnBrk="0" hangingPunct="0">
                  <a:defRPr/>
                </a:pPr>
                <a:endParaRPr lang="en-US" dirty="0">
                  <a:ea typeface="+mn-ea"/>
                  <a:cs typeface="+mn-cs"/>
                </a:endParaRPr>
              </a:p>
            </p:txBody>
          </p:sp>
          <p:sp>
            <p:nvSpPr>
              <p:cNvPr id="38" name="Freeform 44"/>
              <p:cNvSpPr>
                <a:spLocks/>
              </p:cNvSpPr>
              <p:nvPr/>
            </p:nvSpPr>
            <p:spPr bwMode="hidden">
              <a:xfrm>
                <a:off x="4564" y="3492"/>
                <a:ext cx="365" cy="66"/>
              </a:xfrm>
              <a:custGeom>
                <a:avLst/>
                <a:gdLst/>
                <a:ahLst/>
                <a:cxnLst>
                  <a:cxn ang="0">
                    <a:pos x="240" y="18"/>
                  </a:cxn>
                  <a:cxn ang="0">
                    <a:pos x="299" y="24"/>
                  </a:cxn>
                  <a:cxn ang="0">
                    <a:pos x="359" y="30"/>
                  </a:cxn>
                  <a:cxn ang="0">
                    <a:pos x="365" y="12"/>
                  </a:cxn>
                  <a:cxn ang="0">
                    <a:pos x="305" y="6"/>
                  </a:cxn>
                  <a:cxn ang="0">
                    <a:pos x="240" y="0"/>
                  </a:cxn>
                  <a:cxn ang="0">
                    <a:pos x="174" y="6"/>
                  </a:cxn>
                  <a:cxn ang="0">
                    <a:pos x="114" y="12"/>
                  </a:cxn>
                  <a:cxn ang="0">
                    <a:pos x="0" y="42"/>
                  </a:cxn>
                  <a:cxn ang="0">
                    <a:pos x="0" y="66"/>
                  </a:cxn>
                  <a:cxn ang="0">
                    <a:pos x="54" y="48"/>
                  </a:cxn>
                  <a:cxn ang="0">
                    <a:pos x="114" y="30"/>
                  </a:cxn>
                  <a:cxn ang="0">
                    <a:pos x="174" y="24"/>
                  </a:cxn>
                  <a:cxn ang="0">
                    <a:pos x="240" y="18"/>
                  </a:cxn>
                  <a:cxn ang="0">
                    <a:pos x="240" y="18"/>
                  </a:cxn>
                </a:cxnLst>
                <a:rect l="0" t="0" r="r" b="b"/>
                <a:pathLst>
                  <a:path w="365" h="66">
                    <a:moveTo>
                      <a:pt x="240" y="18"/>
                    </a:moveTo>
                    <a:lnTo>
                      <a:pt x="299" y="24"/>
                    </a:lnTo>
                    <a:lnTo>
                      <a:pt x="359" y="30"/>
                    </a:lnTo>
                    <a:lnTo>
                      <a:pt x="365" y="12"/>
                    </a:lnTo>
                    <a:lnTo>
                      <a:pt x="305" y="6"/>
                    </a:lnTo>
                    <a:lnTo>
                      <a:pt x="240" y="0"/>
                    </a:lnTo>
                    <a:lnTo>
                      <a:pt x="174" y="6"/>
                    </a:lnTo>
                    <a:lnTo>
                      <a:pt x="114" y="12"/>
                    </a:lnTo>
                    <a:lnTo>
                      <a:pt x="0" y="42"/>
                    </a:lnTo>
                    <a:lnTo>
                      <a:pt x="0" y="66"/>
                    </a:lnTo>
                    <a:lnTo>
                      <a:pt x="54" y="48"/>
                    </a:lnTo>
                    <a:lnTo>
                      <a:pt x="114" y="30"/>
                    </a:lnTo>
                    <a:lnTo>
                      <a:pt x="174" y="24"/>
                    </a:lnTo>
                    <a:lnTo>
                      <a:pt x="240" y="18"/>
                    </a:lnTo>
                    <a:lnTo>
                      <a:pt x="240" y="18"/>
                    </a:lnTo>
                    <a:close/>
                  </a:path>
                </a:pathLst>
              </a:custGeom>
              <a:gradFill rotWithShape="0">
                <a:gsLst>
                  <a:gs pos="0">
                    <a:schemeClr val="accent1">
                      <a:gamma/>
                      <a:tint val="96863"/>
                      <a:invGamma/>
                    </a:schemeClr>
                  </a:gs>
                  <a:gs pos="100000">
                    <a:schemeClr val="accent1"/>
                  </a:gs>
                </a:gsLst>
                <a:lin ang="5400000" scaled="1"/>
              </a:gradFill>
              <a:ln w="9525">
                <a:noFill/>
                <a:round/>
                <a:headEnd/>
                <a:tailEnd/>
              </a:ln>
            </p:spPr>
            <p:txBody>
              <a:bodyPr/>
              <a:lstStyle/>
              <a:p>
                <a:pPr eaLnBrk="0" hangingPunct="0">
                  <a:defRPr/>
                </a:pPr>
                <a:endParaRPr lang="en-US" dirty="0">
                  <a:ea typeface="+mn-ea"/>
                  <a:cs typeface="+mn-cs"/>
                </a:endParaRPr>
              </a:p>
            </p:txBody>
          </p:sp>
          <p:sp>
            <p:nvSpPr>
              <p:cNvPr id="39" name="Freeform 45"/>
              <p:cNvSpPr>
                <a:spLocks/>
              </p:cNvSpPr>
              <p:nvPr/>
            </p:nvSpPr>
            <p:spPr bwMode="hidden">
              <a:xfrm>
                <a:off x="4463" y="3558"/>
                <a:ext cx="66" cy="48"/>
              </a:xfrm>
              <a:custGeom>
                <a:avLst/>
                <a:gdLst/>
                <a:ahLst/>
                <a:cxnLst>
                  <a:cxn ang="0">
                    <a:pos x="66" y="18"/>
                  </a:cxn>
                  <a:cxn ang="0">
                    <a:pos x="48" y="0"/>
                  </a:cxn>
                  <a:cxn ang="0">
                    <a:pos x="24" y="12"/>
                  </a:cxn>
                  <a:cxn ang="0">
                    <a:pos x="0" y="30"/>
                  </a:cxn>
                  <a:cxn ang="0">
                    <a:pos x="12" y="48"/>
                  </a:cxn>
                  <a:cxn ang="0">
                    <a:pos x="42" y="30"/>
                  </a:cxn>
                  <a:cxn ang="0">
                    <a:pos x="66" y="18"/>
                  </a:cxn>
                  <a:cxn ang="0">
                    <a:pos x="66" y="18"/>
                  </a:cxn>
                </a:cxnLst>
                <a:rect l="0" t="0" r="r" b="b"/>
                <a:pathLst>
                  <a:path w="66" h="48">
                    <a:moveTo>
                      <a:pt x="66" y="18"/>
                    </a:moveTo>
                    <a:lnTo>
                      <a:pt x="48" y="0"/>
                    </a:lnTo>
                    <a:lnTo>
                      <a:pt x="24" y="12"/>
                    </a:lnTo>
                    <a:lnTo>
                      <a:pt x="0" y="30"/>
                    </a:lnTo>
                    <a:lnTo>
                      <a:pt x="12" y="48"/>
                    </a:lnTo>
                    <a:lnTo>
                      <a:pt x="42" y="30"/>
                    </a:lnTo>
                    <a:lnTo>
                      <a:pt x="66" y="18"/>
                    </a:lnTo>
                    <a:lnTo>
                      <a:pt x="66" y="18"/>
                    </a:lnTo>
                    <a:close/>
                  </a:path>
                </a:pathLst>
              </a:custGeom>
              <a:gradFill rotWithShape="0">
                <a:gsLst>
                  <a:gs pos="0">
                    <a:schemeClr val="accent1">
                      <a:gamma/>
                      <a:tint val="96863"/>
                      <a:invGamma/>
                    </a:schemeClr>
                  </a:gs>
                  <a:gs pos="100000">
                    <a:schemeClr val="accent1"/>
                  </a:gs>
                </a:gsLst>
                <a:lin ang="5400000" scaled="1"/>
              </a:gradFill>
              <a:ln w="9525">
                <a:noFill/>
                <a:round/>
                <a:headEnd/>
                <a:tailEnd/>
              </a:ln>
            </p:spPr>
            <p:txBody>
              <a:bodyPr/>
              <a:lstStyle/>
              <a:p>
                <a:pPr eaLnBrk="0" hangingPunct="0">
                  <a:defRPr/>
                </a:pPr>
                <a:endParaRPr lang="en-US" dirty="0">
                  <a:ea typeface="+mn-ea"/>
                  <a:cs typeface="+mn-cs"/>
                </a:endParaRPr>
              </a:p>
            </p:txBody>
          </p:sp>
          <p:sp>
            <p:nvSpPr>
              <p:cNvPr id="40" name="Freeform 46"/>
              <p:cNvSpPr>
                <a:spLocks/>
              </p:cNvSpPr>
              <p:nvPr/>
            </p:nvSpPr>
            <p:spPr bwMode="hidden">
              <a:xfrm>
                <a:off x="5280" y="3186"/>
                <a:ext cx="383" cy="96"/>
              </a:xfrm>
              <a:custGeom>
                <a:avLst/>
                <a:gdLst/>
                <a:ahLst/>
                <a:cxnLst>
                  <a:cxn ang="0">
                    <a:pos x="209" y="96"/>
                  </a:cxn>
                  <a:cxn ang="0">
                    <a:pos x="143" y="90"/>
                  </a:cxn>
                  <a:cxn ang="0">
                    <a:pos x="83" y="66"/>
                  </a:cxn>
                  <a:cxn ang="0">
                    <a:pos x="35" y="36"/>
                  </a:cxn>
                  <a:cxn ang="0">
                    <a:pos x="6" y="0"/>
                  </a:cxn>
                  <a:cxn ang="0">
                    <a:pos x="0" y="6"/>
                  </a:cxn>
                  <a:cxn ang="0">
                    <a:pos x="29" y="42"/>
                  </a:cxn>
                  <a:cxn ang="0">
                    <a:pos x="77" y="72"/>
                  </a:cxn>
                  <a:cxn ang="0">
                    <a:pos x="137" y="90"/>
                  </a:cxn>
                  <a:cxn ang="0">
                    <a:pos x="209" y="96"/>
                  </a:cxn>
                  <a:cxn ang="0">
                    <a:pos x="263" y="90"/>
                  </a:cxn>
                  <a:cxn ang="0">
                    <a:pos x="311" y="84"/>
                  </a:cxn>
                  <a:cxn ang="0">
                    <a:pos x="352" y="66"/>
                  </a:cxn>
                  <a:cxn ang="0">
                    <a:pos x="382" y="42"/>
                  </a:cxn>
                  <a:cxn ang="0">
                    <a:pos x="376" y="42"/>
                  </a:cxn>
                  <a:cxn ang="0">
                    <a:pos x="346" y="66"/>
                  </a:cxn>
                  <a:cxn ang="0">
                    <a:pos x="305" y="78"/>
                  </a:cxn>
                  <a:cxn ang="0">
                    <a:pos x="263" y="90"/>
                  </a:cxn>
                  <a:cxn ang="0">
                    <a:pos x="209" y="96"/>
                  </a:cxn>
                  <a:cxn ang="0">
                    <a:pos x="209" y="96"/>
                  </a:cxn>
                </a:cxnLst>
                <a:rect l="0" t="0" r="r" b="b"/>
                <a:pathLst>
                  <a:path w="382" h="96">
                    <a:moveTo>
                      <a:pt x="209" y="96"/>
                    </a:moveTo>
                    <a:lnTo>
                      <a:pt x="143" y="90"/>
                    </a:lnTo>
                    <a:lnTo>
                      <a:pt x="83" y="66"/>
                    </a:lnTo>
                    <a:lnTo>
                      <a:pt x="35" y="36"/>
                    </a:lnTo>
                    <a:lnTo>
                      <a:pt x="6" y="0"/>
                    </a:lnTo>
                    <a:lnTo>
                      <a:pt x="0" y="6"/>
                    </a:lnTo>
                    <a:lnTo>
                      <a:pt x="29" y="42"/>
                    </a:lnTo>
                    <a:lnTo>
                      <a:pt x="77" y="72"/>
                    </a:lnTo>
                    <a:lnTo>
                      <a:pt x="137" y="90"/>
                    </a:lnTo>
                    <a:lnTo>
                      <a:pt x="209" y="96"/>
                    </a:lnTo>
                    <a:lnTo>
                      <a:pt x="263" y="90"/>
                    </a:lnTo>
                    <a:lnTo>
                      <a:pt x="311" y="84"/>
                    </a:lnTo>
                    <a:lnTo>
                      <a:pt x="352" y="66"/>
                    </a:lnTo>
                    <a:lnTo>
                      <a:pt x="382" y="42"/>
                    </a:lnTo>
                    <a:lnTo>
                      <a:pt x="376" y="42"/>
                    </a:lnTo>
                    <a:lnTo>
                      <a:pt x="346" y="66"/>
                    </a:lnTo>
                    <a:lnTo>
                      <a:pt x="305" y="78"/>
                    </a:lnTo>
                    <a:lnTo>
                      <a:pt x="263" y="90"/>
                    </a:lnTo>
                    <a:lnTo>
                      <a:pt x="209" y="96"/>
                    </a:lnTo>
                    <a:lnTo>
                      <a:pt x="209" y="96"/>
                    </a:lnTo>
                    <a:close/>
                  </a:path>
                </a:pathLst>
              </a:custGeom>
              <a:gradFill rotWithShape="0">
                <a:gsLst>
                  <a:gs pos="0">
                    <a:schemeClr val="accent1"/>
                  </a:gs>
                  <a:gs pos="100000">
                    <a:schemeClr val="bg1"/>
                  </a:gs>
                </a:gsLst>
                <a:lin ang="5400000" scaled="1"/>
              </a:gradFill>
              <a:ln w="9525">
                <a:noFill/>
                <a:round/>
                <a:headEnd/>
                <a:tailEnd/>
              </a:ln>
            </p:spPr>
            <p:txBody>
              <a:bodyPr/>
              <a:lstStyle/>
              <a:p>
                <a:pPr eaLnBrk="0" hangingPunct="0">
                  <a:defRPr/>
                </a:pPr>
                <a:endParaRPr lang="en-US" dirty="0">
                  <a:ea typeface="+mn-ea"/>
                  <a:cs typeface="+mn-cs"/>
                </a:endParaRPr>
              </a:p>
            </p:txBody>
          </p:sp>
          <p:sp>
            <p:nvSpPr>
              <p:cNvPr id="41" name="Freeform 47"/>
              <p:cNvSpPr>
                <a:spLocks/>
              </p:cNvSpPr>
              <p:nvPr/>
            </p:nvSpPr>
            <p:spPr bwMode="hidden">
              <a:xfrm>
                <a:off x="5315" y="3024"/>
                <a:ext cx="258" cy="54"/>
              </a:xfrm>
              <a:custGeom>
                <a:avLst/>
                <a:gdLst/>
                <a:ahLst/>
                <a:cxnLst>
                  <a:cxn ang="0">
                    <a:pos x="174" y="0"/>
                  </a:cxn>
                  <a:cxn ang="0">
                    <a:pos x="216" y="6"/>
                  </a:cxn>
                  <a:cxn ang="0">
                    <a:pos x="258" y="12"/>
                  </a:cxn>
                  <a:cxn ang="0">
                    <a:pos x="252" y="6"/>
                  </a:cxn>
                  <a:cxn ang="0">
                    <a:pos x="216" y="0"/>
                  </a:cxn>
                  <a:cxn ang="0">
                    <a:pos x="174" y="0"/>
                  </a:cxn>
                  <a:cxn ang="0">
                    <a:pos x="120" y="6"/>
                  </a:cxn>
                  <a:cxn ang="0">
                    <a:pos x="78" y="12"/>
                  </a:cxn>
                  <a:cxn ang="0">
                    <a:pos x="36" y="30"/>
                  </a:cxn>
                  <a:cxn ang="0">
                    <a:pos x="0" y="48"/>
                  </a:cxn>
                  <a:cxn ang="0">
                    <a:pos x="6" y="54"/>
                  </a:cxn>
                  <a:cxn ang="0">
                    <a:pos x="36" y="36"/>
                  </a:cxn>
                  <a:cxn ang="0">
                    <a:pos x="78" y="18"/>
                  </a:cxn>
                  <a:cxn ang="0">
                    <a:pos x="120" y="6"/>
                  </a:cxn>
                  <a:cxn ang="0">
                    <a:pos x="174" y="0"/>
                  </a:cxn>
                  <a:cxn ang="0">
                    <a:pos x="174" y="0"/>
                  </a:cxn>
                </a:cxnLst>
                <a:rect l="0" t="0" r="r" b="b"/>
                <a:pathLst>
                  <a:path w="258" h="54">
                    <a:moveTo>
                      <a:pt x="174" y="0"/>
                    </a:moveTo>
                    <a:lnTo>
                      <a:pt x="216" y="6"/>
                    </a:lnTo>
                    <a:lnTo>
                      <a:pt x="258" y="12"/>
                    </a:lnTo>
                    <a:lnTo>
                      <a:pt x="252" y="6"/>
                    </a:lnTo>
                    <a:lnTo>
                      <a:pt x="216" y="0"/>
                    </a:lnTo>
                    <a:lnTo>
                      <a:pt x="174" y="0"/>
                    </a:lnTo>
                    <a:lnTo>
                      <a:pt x="120" y="6"/>
                    </a:lnTo>
                    <a:lnTo>
                      <a:pt x="78" y="12"/>
                    </a:lnTo>
                    <a:lnTo>
                      <a:pt x="36" y="30"/>
                    </a:lnTo>
                    <a:lnTo>
                      <a:pt x="0" y="48"/>
                    </a:lnTo>
                    <a:lnTo>
                      <a:pt x="6" y="54"/>
                    </a:lnTo>
                    <a:lnTo>
                      <a:pt x="36" y="36"/>
                    </a:lnTo>
                    <a:lnTo>
                      <a:pt x="78" y="18"/>
                    </a:lnTo>
                    <a:lnTo>
                      <a:pt x="120" y="6"/>
                    </a:lnTo>
                    <a:lnTo>
                      <a:pt x="174" y="0"/>
                    </a:lnTo>
                    <a:lnTo>
                      <a:pt x="174" y="0"/>
                    </a:lnTo>
                    <a:close/>
                  </a:path>
                </a:pathLst>
              </a:custGeom>
              <a:gradFill rotWithShape="0">
                <a:gsLst>
                  <a:gs pos="0">
                    <a:schemeClr val="accent1"/>
                  </a:gs>
                  <a:gs pos="100000">
                    <a:schemeClr val="bg1"/>
                  </a:gs>
                </a:gsLst>
                <a:lin ang="5400000" scaled="1"/>
              </a:gradFill>
              <a:ln w="9525">
                <a:noFill/>
                <a:round/>
                <a:headEnd/>
                <a:tailEnd/>
              </a:ln>
            </p:spPr>
            <p:txBody>
              <a:bodyPr/>
              <a:lstStyle/>
              <a:p>
                <a:pPr eaLnBrk="0" hangingPunct="0">
                  <a:defRPr/>
                </a:pPr>
                <a:endParaRPr lang="en-US" dirty="0">
                  <a:ea typeface="+mn-ea"/>
                  <a:cs typeface="+mn-cs"/>
                </a:endParaRPr>
              </a:p>
            </p:txBody>
          </p:sp>
          <p:sp>
            <p:nvSpPr>
              <p:cNvPr id="42" name="Freeform 48"/>
              <p:cNvSpPr>
                <a:spLocks/>
              </p:cNvSpPr>
              <p:nvPr/>
            </p:nvSpPr>
            <p:spPr bwMode="hidden">
              <a:xfrm>
                <a:off x="5645" y="3066"/>
                <a:ext cx="60" cy="156"/>
              </a:xfrm>
              <a:custGeom>
                <a:avLst/>
                <a:gdLst/>
                <a:ahLst/>
                <a:cxnLst>
                  <a:cxn ang="0">
                    <a:pos x="54" y="90"/>
                  </a:cxn>
                  <a:cxn ang="0">
                    <a:pos x="48" y="126"/>
                  </a:cxn>
                  <a:cxn ang="0">
                    <a:pos x="24" y="156"/>
                  </a:cxn>
                  <a:cxn ang="0">
                    <a:pos x="30" y="156"/>
                  </a:cxn>
                  <a:cxn ang="0">
                    <a:pos x="54" y="126"/>
                  </a:cxn>
                  <a:cxn ang="0">
                    <a:pos x="60" y="90"/>
                  </a:cxn>
                  <a:cxn ang="0">
                    <a:pos x="54" y="66"/>
                  </a:cxn>
                  <a:cxn ang="0">
                    <a:pos x="48" y="42"/>
                  </a:cxn>
                  <a:cxn ang="0">
                    <a:pos x="30" y="18"/>
                  </a:cxn>
                  <a:cxn ang="0">
                    <a:pos x="6" y="0"/>
                  </a:cxn>
                  <a:cxn ang="0">
                    <a:pos x="0" y="6"/>
                  </a:cxn>
                  <a:cxn ang="0">
                    <a:pos x="24" y="24"/>
                  </a:cxn>
                  <a:cxn ang="0">
                    <a:pos x="42" y="42"/>
                  </a:cxn>
                  <a:cxn ang="0">
                    <a:pos x="48" y="66"/>
                  </a:cxn>
                  <a:cxn ang="0">
                    <a:pos x="54" y="90"/>
                  </a:cxn>
                  <a:cxn ang="0">
                    <a:pos x="54" y="90"/>
                  </a:cxn>
                </a:cxnLst>
                <a:rect l="0" t="0" r="r" b="b"/>
                <a:pathLst>
                  <a:path w="60" h="156">
                    <a:moveTo>
                      <a:pt x="54" y="90"/>
                    </a:moveTo>
                    <a:lnTo>
                      <a:pt x="48" y="126"/>
                    </a:lnTo>
                    <a:lnTo>
                      <a:pt x="24" y="156"/>
                    </a:lnTo>
                    <a:lnTo>
                      <a:pt x="30" y="156"/>
                    </a:lnTo>
                    <a:lnTo>
                      <a:pt x="54" y="126"/>
                    </a:lnTo>
                    <a:lnTo>
                      <a:pt x="60" y="90"/>
                    </a:lnTo>
                    <a:lnTo>
                      <a:pt x="54" y="66"/>
                    </a:lnTo>
                    <a:lnTo>
                      <a:pt x="48" y="42"/>
                    </a:lnTo>
                    <a:lnTo>
                      <a:pt x="30" y="18"/>
                    </a:lnTo>
                    <a:lnTo>
                      <a:pt x="6" y="0"/>
                    </a:lnTo>
                    <a:lnTo>
                      <a:pt x="0" y="6"/>
                    </a:lnTo>
                    <a:lnTo>
                      <a:pt x="24" y="24"/>
                    </a:lnTo>
                    <a:lnTo>
                      <a:pt x="42" y="42"/>
                    </a:lnTo>
                    <a:lnTo>
                      <a:pt x="48" y="66"/>
                    </a:lnTo>
                    <a:lnTo>
                      <a:pt x="54" y="90"/>
                    </a:lnTo>
                    <a:lnTo>
                      <a:pt x="54" y="90"/>
                    </a:lnTo>
                    <a:close/>
                  </a:path>
                </a:pathLst>
              </a:custGeom>
              <a:gradFill rotWithShape="0">
                <a:gsLst>
                  <a:gs pos="0">
                    <a:schemeClr val="accent1"/>
                  </a:gs>
                  <a:gs pos="100000">
                    <a:schemeClr val="bg1"/>
                  </a:gs>
                </a:gsLst>
                <a:lin ang="5400000" scaled="1"/>
              </a:gradFill>
              <a:ln w="9525">
                <a:noFill/>
                <a:round/>
                <a:headEnd/>
                <a:tailEnd/>
              </a:ln>
            </p:spPr>
            <p:txBody>
              <a:bodyPr/>
              <a:lstStyle/>
              <a:p>
                <a:pPr eaLnBrk="0" hangingPunct="0">
                  <a:defRPr/>
                </a:pPr>
                <a:endParaRPr lang="en-US" dirty="0">
                  <a:ea typeface="+mn-ea"/>
                  <a:cs typeface="+mn-cs"/>
                </a:endParaRPr>
              </a:p>
            </p:txBody>
          </p:sp>
          <p:sp>
            <p:nvSpPr>
              <p:cNvPr id="43" name="Freeform 49"/>
              <p:cNvSpPr>
                <a:spLocks/>
              </p:cNvSpPr>
              <p:nvPr/>
            </p:nvSpPr>
            <p:spPr bwMode="hidden">
              <a:xfrm>
                <a:off x="5375" y="3246"/>
                <a:ext cx="192" cy="18"/>
              </a:xfrm>
              <a:custGeom>
                <a:avLst/>
                <a:gdLst/>
                <a:ahLst/>
                <a:cxnLst>
                  <a:cxn ang="0">
                    <a:pos x="114" y="12"/>
                  </a:cxn>
                  <a:cxn ang="0">
                    <a:pos x="72" y="6"/>
                  </a:cxn>
                  <a:cxn ang="0">
                    <a:pos x="30" y="0"/>
                  </a:cxn>
                  <a:cxn ang="0">
                    <a:pos x="0" y="0"/>
                  </a:cxn>
                  <a:cxn ang="0">
                    <a:pos x="54" y="12"/>
                  </a:cxn>
                  <a:cxn ang="0">
                    <a:pos x="114" y="18"/>
                  </a:cxn>
                  <a:cxn ang="0">
                    <a:pos x="156" y="18"/>
                  </a:cxn>
                  <a:cxn ang="0">
                    <a:pos x="192" y="12"/>
                  </a:cxn>
                  <a:cxn ang="0">
                    <a:pos x="186" y="0"/>
                  </a:cxn>
                  <a:cxn ang="0">
                    <a:pos x="150" y="6"/>
                  </a:cxn>
                  <a:cxn ang="0">
                    <a:pos x="114" y="12"/>
                  </a:cxn>
                  <a:cxn ang="0">
                    <a:pos x="114" y="12"/>
                  </a:cxn>
                </a:cxnLst>
                <a:rect l="0" t="0" r="r" b="b"/>
                <a:pathLst>
                  <a:path w="192" h="18">
                    <a:moveTo>
                      <a:pt x="114" y="12"/>
                    </a:moveTo>
                    <a:lnTo>
                      <a:pt x="72" y="6"/>
                    </a:lnTo>
                    <a:lnTo>
                      <a:pt x="30" y="0"/>
                    </a:lnTo>
                    <a:lnTo>
                      <a:pt x="0" y="0"/>
                    </a:lnTo>
                    <a:lnTo>
                      <a:pt x="54" y="12"/>
                    </a:lnTo>
                    <a:lnTo>
                      <a:pt x="114" y="18"/>
                    </a:lnTo>
                    <a:lnTo>
                      <a:pt x="156" y="18"/>
                    </a:lnTo>
                    <a:lnTo>
                      <a:pt x="192" y="12"/>
                    </a:lnTo>
                    <a:lnTo>
                      <a:pt x="186" y="0"/>
                    </a:lnTo>
                    <a:lnTo>
                      <a:pt x="150" y="6"/>
                    </a:lnTo>
                    <a:lnTo>
                      <a:pt x="114" y="12"/>
                    </a:lnTo>
                    <a:lnTo>
                      <a:pt x="114" y="12"/>
                    </a:lnTo>
                    <a:close/>
                  </a:path>
                </a:pathLst>
              </a:custGeom>
              <a:gradFill rotWithShape="0">
                <a:gsLst>
                  <a:gs pos="0">
                    <a:schemeClr val="accent1"/>
                  </a:gs>
                  <a:gs pos="100000">
                    <a:schemeClr val="bg1"/>
                  </a:gs>
                </a:gsLst>
                <a:lin ang="5400000" scaled="1"/>
              </a:gradFill>
              <a:ln w="9525">
                <a:noFill/>
                <a:round/>
                <a:headEnd/>
                <a:tailEnd/>
              </a:ln>
            </p:spPr>
            <p:txBody>
              <a:bodyPr/>
              <a:lstStyle/>
              <a:p>
                <a:pPr eaLnBrk="0" hangingPunct="0">
                  <a:defRPr/>
                </a:pPr>
                <a:endParaRPr lang="en-US" dirty="0">
                  <a:ea typeface="+mn-ea"/>
                  <a:cs typeface="+mn-cs"/>
                </a:endParaRPr>
              </a:p>
            </p:txBody>
          </p:sp>
          <p:sp>
            <p:nvSpPr>
              <p:cNvPr id="44" name="Freeform 50"/>
              <p:cNvSpPr>
                <a:spLocks/>
              </p:cNvSpPr>
              <p:nvPr/>
            </p:nvSpPr>
            <p:spPr bwMode="hidden">
              <a:xfrm>
                <a:off x="5304" y="3042"/>
                <a:ext cx="161" cy="186"/>
              </a:xfrm>
              <a:custGeom>
                <a:avLst/>
                <a:gdLst/>
                <a:ahLst/>
                <a:cxnLst>
                  <a:cxn ang="0">
                    <a:pos x="11" y="114"/>
                  </a:cxn>
                  <a:cxn ang="0">
                    <a:pos x="17" y="96"/>
                  </a:cxn>
                  <a:cxn ang="0">
                    <a:pos x="23" y="78"/>
                  </a:cxn>
                  <a:cxn ang="0">
                    <a:pos x="53" y="42"/>
                  </a:cxn>
                  <a:cxn ang="0">
                    <a:pos x="101" y="18"/>
                  </a:cxn>
                  <a:cxn ang="0">
                    <a:pos x="155" y="6"/>
                  </a:cxn>
                  <a:cxn ang="0">
                    <a:pos x="161" y="0"/>
                  </a:cxn>
                  <a:cxn ang="0">
                    <a:pos x="95" y="12"/>
                  </a:cxn>
                  <a:cxn ang="0">
                    <a:pos x="47" y="36"/>
                  </a:cxn>
                  <a:cxn ang="0">
                    <a:pos x="11" y="72"/>
                  </a:cxn>
                  <a:cxn ang="0">
                    <a:pos x="5" y="90"/>
                  </a:cxn>
                  <a:cxn ang="0">
                    <a:pos x="0" y="114"/>
                  </a:cxn>
                  <a:cxn ang="0">
                    <a:pos x="11" y="150"/>
                  </a:cxn>
                  <a:cxn ang="0">
                    <a:pos x="23" y="168"/>
                  </a:cxn>
                  <a:cxn ang="0">
                    <a:pos x="41" y="186"/>
                  </a:cxn>
                  <a:cxn ang="0">
                    <a:pos x="65" y="186"/>
                  </a:cxn>
                  <a:cxn ang="0">
                    <a:pos x="41" y="168"/>
                  </a:cxn>
                  <a:cxn ang="0">
                    <a:pos x="23" y="150"/>
                  </a:cxn>
                  <a:cxn ang="0">
                    <a:pos x="17" y="132"/>
                  </a:cxn>
                  <a:cxn ang="0">
                    <a:pos x="11" y="114"/>
                  </a:cxn>
                  <a:cxn ang="0">
                    <a:pos x="11" y="114"/>
                  </a:cxn>
                </a:cxnLst>
                <a:rect l="0" t="0" r="r" b="b"/>
                <a:pathLst>
                  <a:path w="161" h="186">
                    <a:moveTo>
                      <a:pt x="11" y="114"/>
                    </a:moveTo>
                    <a:lnTo>
                      <a:pt x="17" y="96"/>
                    </a:lnTo>
                    <a:lnTo>
                      <a:pt x="23" y="78"/>
                    </a:lnTo>
                    <a:lnTo>
                      <a:pt x="53" y="42"/>
                    </a:lnTo>
                    <a:lnTo>
                      <a:pt x="101" y="18"/>
                    </a:lnTo>
                    <a:lnTo>
                      <a:pt x="155" y="6"/>
                    </a:lnTo>
                    <a:lnTo>
                      <a:pt x="161" y="0"/>
                    </a:lnTo>
                    <a:lnTo>
                      <a:pt x="95" y="12"/>
                    </a:lnTo>
                    <a:lnTo>
                      <a:pt x="47" y="36"/>
                    </a:lnTo>
                    <a:lnTo>
                      <a:pt x="11" y="72"/>
                    </a:lnTo>
                    <a:lnTo>
                      <a:pt x="5" y="90"/>
                    </a:lnTo>
                    <a:lnTo>
                      <a:pt x="0" y="114"/>
                    </a:lnTo>
                    <a:lnTo>
                      <a:pt x="11" y="150"/>
                    </a:lnTo>
                    <a:lnTo>
                      <a:pt x="23" y="168"/>
                    </a:lnTo>
                    <a:lnTo>
                      <a:pt x="41" y="186"/>
                    </a:lnTo>
                    <a:lnTo>
                      <a:pt x="65" y="186"/>
                    </a:lnTo>
                    <a:lnTo>
                      <a:pt x="41" y="168"/>
                    </a:lnTo>
                    <a:lnTo>
                      <a:pt x="23" y="150"/>
                    </a:lnTo>
                    <a:lnTo>
                      <a:pt x="17" y="132"/>
                    </a:lnTo>
                    <a:lnTo>
                      <a:pt x="11" y="114"/>
                    </a:lnTo>
                    <a:lnTo>
                      <a:pt x="11" y="114"/>
                    </a:lnTo>
                    <a:close/>
                  </a:path>
                </a:pathLst>
              </a:custGeom>
              <a:gradFill rotWithShape="0">
                <a:gsLst>
                  <a:gs pos="0">
                    <a:schemeClr val="bg1"/>
                  </a:gs>
                  <a:gs pos="100000">
                    <a:schemeClr val="accent1"/>
                  </a:gs>
                </a:gsLst>
                <a:lin ang="5400000" scaled="1"/>
              </a:gradFill>
              <a:ln w="9525">
                <a:noFill/>
                <a:round/>
                <a:headEnd/>
                <a:tailEnd/>
              </a:ln>
            </p:spPr>
            <p:txBody>
              <a:bodyPr/>
              <a:lstStyle/>
              <a:p>
                <a:pPr eaLnBrk="0" hangingPunct="0">
                  <a:defRPr/>
                </a:pPr>
                <a:endParaRPr lang="en-US" dirty="0">
                  <a:ea typeface="+mn-ea"/>
                  <a:cs typeface="+mn-cs"/>
                </a:endParaRPr>
              </a:p>
            </p:txBody>
          </p:sp>
          <p:sp>
            <p:nvSpPr>
              <p:cNvPr id="45" name="Freeform 51"/>
              <p:cNvSpPr>
                <a:spLocks/>
              </p:cNvSpPr>
              <p:nvPr/>
            </p:nvSpPr>
            <p:spPr bwMode="hidden">
              <a:xfrm>
                <a:off x="5489" y="3042"/>
                <a:ext cx="186" cy="210"/>
              </a:xfrm>
              <a:custGeom>
                <a:avLst/>
                <a:gdLst/>
                <a:ahLst/>
                <a:cxnLst>
                  <a:cxn ang="0">
                    <a:pos x="0" y="6"/>
                  </a:cxn>
                  <a:cxn ang="0">
                    <a:pos x="66" y="12"/>
                  </a:cxn>
                  <a:cxn ang="0">
                    <a:pos x="119" y="36"/>
                  </a:cxn>
                  <a:cxn ang="0">
                    <a:pos x="155" y="72"/>
                  </a:cxn>
                  <a:cxn ang="0">
                    <a:pos x="161" y="90"/>
                  </a:cxn>
                  <a:cxn ang="0">
                    <a:pos x="167" y="114"/>
                  </a:cxn>
                  <a:cxn ang="0">
                    <a:pos x="161" y="138"/>
                  </a:cxn>
                  <a:cxn ang="0">
                    <a:pos x="149" y="162"/>
                  </a:cxn>
                  <a:cxn ang="0">
                    <a:pos x="119" y="180"/>
                  </a:cxn>
                  <a:cxn ang="0">
                    <a:pos x="90" y="198"/>
                  </a:cxn>
                  <a:cxn ang="0">
                    <a:pos x="96" y="210"/>
                  </a:cxn>
                  <a:cxn ang="0">
                    <a:pos x="131" y="192"/>
                  </a:cxn>
                  <a:cxn ang="0">
                    <a:pos x="161" y="168"/>
                  </a:cxn>
                  <a:cxn ang="0">
                    <a:pos x="179" y="144"/>
                  </a:cxn>
                  <a:cxn ang="0">
                    <a:pos x="185" y="114"/>
                  </a:cxn>
                  <a:cxn ang="0">
                    <a:pos x="179" y="90"/>
                  </a:cxn>
                  <a:cxn ang="0">
                    <a:pos x="173" y="66"/>
                  </a:cxn>
                  <a:cxn ang="0">
                    <a:pos x="155" y="48"/>
                  </a:cxn>
                  <a:cxn ang="0">
                    <a:pos x="131" y="30"/>
                  </a:cxn>
                  <a:cxn ang="0">
                    <a:pos x="72" y="6"/>
                  </a:cxn>
                  <a:cxn ang="0">
                    <a:pos x="0" y="0"/>
                  </a:cxn>
                  <a:cxn ang="0">
                    <a:pos x="0" y="6"/>
                  </a:cxn>
                  <a:cxn ang="0">
                    <a:pos x="0" y="6"/>
                  </a:cxn>
                  <a:cxn ang="0">
                    <a:pos x="0" y="6"/>
                  </a:cxn>
                </a:cxnLst>
                <a:rect l="0" t="0" r="r" b="b"/>
                <a:pathLst>
                  <a:path w="185" h="210">
                    <a:moveTo>
                      <a:pt x="0" y="6"/>
                    </a:moveTo>
                    <a:lnTo>
                      <a:pt x="66" y="12"/>
                    </a:lnTo>
                    <a:lnTo>
                      <a:pt x="119" y="36"/>
                    </a:lnTo>
                    <a:lnTo>
                      <a:pt x="155" y="72"/>
                    </a:lnTo>
                    <a:lnTo>
                      <a:pt x="161" y="90"/>
                    </a:lnTo>
                    <a:lnTo>
                      <a:pt x="167" y="114"/>
                    </a:lnTo>
                    <a:lnTo>
                      <a:pt x="161" y="138"/>
                    </a:lnTo>
                    <a:lnTo>
                      <a:pt x="149" y="162"/>
                    </a:lnTo>
                    <a:lnTo>
                      <a:pt x="119" y="180"/>
                    </a:lnTo>
                    <a:lnTo>
                      <a:pt x="90" y="198"/>
                    </a:lnTo>
                    <a:lnTo>
                      <a:pt x="96" y="210"/>
                    </a:lnTo>
                    <a:lnTo>
                      <a:pt x="131" y="192"/>
                    </a:lnTo>
                    <a:lnTo>
                      <a:pt x="161" y="168"/>
                    </a:lnTo>
                    <a:lnTo>
                      <a:pt x="179" y="144"/>
                    </a:lnTo>
                    <a:lnTo>
                      <a:pt x="185" y="114"/>
                    </a:lnTo>
                    <a:lnTo>
                      <a:pt x="179" y="90"/>
                    </a:lnTo>
                    <a:lnTo>
                      <a:pt x="173" y="66"/>
                    </a:lnTo>
                    <a:lnTo>
                      <a:pt x="155" y="48"/>
                    </a:lnTo>
                    <a:lnTo>
                      <a:pt x="131" y="30"/>
                    </a:lnTo>
                    <a:lnTo>
                      <a:pt x="72" y="6"/>
                    </a:lnTo>
                    <a:lnTo>
                      <a:pt x="0" y="0"/>
                    </a:lnTo>
                    <a:lnTo>
                      <a:pt x="0" y="6"/>
                    </a:lnTo>
                    <a:lnTo>
                      <a:pt x="0" y="6"/>
                    </a:lnTo>
                    <a:lnTo>
                      <a:pt x="0" y="6"/>
                    </a:lnTo>
                    <a:close/>
                  </a:path>
                </a:pathLst>
              </a:custGeom>
              <a:gradFill rotWithShape="0">
                <a:gsLst>
                  <a:gs pos="0">
                    <a:schemeClr val="bg1"/>
                  </a:gs>
                  <a:gs pos="100000">
                    <a:schemeClr val="accent1"/>
                  </a:gs>
                </a:gsLst>
                <a:lin ang="5400000" scaled="1"/>
              </a:gradFill>
              <a:ln w="9525">
                <a:noFill/>
                <a:round/>
                <a:headEnd/>
                <a:tailEnd/>
              </a:ln>
            </p:spPr>
            <p:txBody>
              <a:bodyPr/>
              <a:lstStyle/>
              <a:p>
                <a:pPr eaLnBrk="0" hangingPunct="0">
                  <a:defRPr/>
                </a:pPr>
                <a:endParaRPr lang="en-US" dirty="0">
                  <a:ea typeface="+mn-ea"/>
                  <a:cs typeface="+mn-cs"/>
                </a:endParaRPr>
              </a:p>
            </p:txBody>
          </p:sp>
          <p:sp>
            <p:nvSpPr>
              <p:cNvPr id="46" name="Freeform 52"/>
              <p:cNvSpPr>
                <a:spLocks noEditPoints="1"/>
              </p:cNvSpPr>
              <p:nvPr/>
            </p:nvSpPr>
            <p:spPr bwMode="hidden">
              <a:xfrm>
                <a:off x="5345" y="3058"/>
                <a:ext cx="299" cy="186"/>
              </a:xfrm>
              <a:custGeom>
                <a:avLst/>
                <a:gdLst/>
                <a:ahLst/>
                <a:cxnLst>
                  <a:cxn ang="0">
                    <a:pos x="150" y="0"/>
                  </a:cxn>
                  <a:cxn ang="0">
                    <a:pos x="90" y="6"/>
                  </a:cxn>
                  <a:cxn ang="0">
                    <a:pos x="42" y="30"/>
                  </a:cxn>
                  <a:cxn ang="0">
                    <a:pos x="12" y="54"/>
                  </a:cxn>
                  <a:cxn ang="0">
                    <a:pos x="6" y="72"/>
                  </a:cxn>
                  <a:cxn ang="0">
                    <a:pos x="0" y="90"/>
                  </a:cxn>
                  <a:cxn ang="0">
                    <a:pos x="6" y="108"/>
                  </a:cxn>
                  <a:cxn ang="0">
                    <a:pos x="12" y="126"/>
                  </a:cxn>
                  <a:cxn ang="0">
                    <a:pos x="42" y="156"/>
                  </a:cxn>
                  <a:cxn ang="0">
                    <a:pos x="90" y="180"/>
                  </a:cxn>
                  <a:cxn ang="0">
                    <a:pos x="150" y="186"/>
                  </a:cxn>
                  <a:cxn ang="0">
                    <a:pos x="209" y="180"/>
                  </a:cxn>
                  <a:cxn ang="0">
                    <a:pos x="257" y="156"/>
                  </a:cxn>
                  <a:cxn ang="0">
                    <a:pos x="287" y="126"/>
                  </a:cxn>
                  <a:cxn ang="0">
                    <a:pos x="299" y="108"/>
                  </a:cxn>
                  <a:cxn ang="0">
                    <a:pos x="299" y="90"/>
                  </a:cxn>
                  <a:cxn ang="0">
                    <a:pos x="299" y="72"/>
                  </a:cxn>
                  <a:cxn ang="0">
                    <a:pos x="287" y="54"/>
                  </a:cxn>
                  <a:cxn ang="0">
                    <a:pos x="257" y="30"/>
                  </a:cxn>
                  <a:cxn ang="0">
                    <a:pos x="209" y="6"/>
                  </a:cxn>
                  <a:cxn ang="0">
                    <a:pos x="150" y="0"/>
                  </a:cxn>
                  <a:cxn ang="0">
                    <a:pos x="150" y="0"/>
                  </a:cxn>
                  <a:cxn ang="0">
                    <a:pos x="150" y="180"/>
                  </a:cxn>
                  <a:cxn ang="0">
                    <a:pos x="96" y="174"/>
                  </a:cxn>
                  <a:cxn ang="0">
                    <a:pos x="48" y="156"/>
                  </a:cxn>
                  <a:cxn ang="0">
                    <a:pos x="18" y="126"/>
                  </a:cxn>
                  <a:cxn ang="0">
                    <a:pos x="12" y="108"/>
                  </a:cxn>
                  <a:cxn ang="0">
                    <a:pos x="6" y="90"/>
                  </a:cxn>
                  <a:cxn ang="0">
                    <a:pos x="12" y="72"/>
                  </a:cxn>
                  <a:cxn ang="0">
                    <a:pos x="18" y="54"/>
                  </a:cxn>
                  <a:cxn ang="0">
                    <a:pos x="48" y="30"/>
                  </a:cxn>
                  <a:cxn ang="0">
                    <a:pos x="96" y="12"/>
                  </a:cxn>
                  <a:cxn ang="0">
                    <a:pos x="150" y="6"/>
                  </a:cxn>
                  <a:cxn ang="0">
                    <a:pos x="203" y="12"/>
                  </a:cxn>
                  <a:cxn ang="0">
                    <a:pos x="251" y="30"/>
                  </a:cxn>
                  <a:cxn ang="0">
                    <a:pos x="281" y="54"/>
                  </a:cxn>
                  <a:cxn ang="0">
                    <a:pos x="293" y="72"/>
                  </a:cxn>
                  <a:cxn ang="0">
                    <a:pos x="293" y="90"/>
                  </a:cxn>
                  <a:cxn ang="0">
                    <a:pos x="293" y="108"/>
                  </a:cxn>
                  <a:cxn ang="0">
                    <a:pos x="281" y="126"/>
                  </a:cxn>
                  <a:cxn ang="0">
                    <a:pos x="251" y="156"/>
                  </a:cxn>
                  <a:cxn ang="0">
                    <a:pos x="203" y="174"/>
                  </a:cxn>
                  <a:cxn ang="0">
                    <a:pos x="150" y="180"/>
                  </a:cxn>
                  <a:cxn ang="0">
                    <a:pos x="150" y="180"/>
                  </a:cxn>
                </a:cxnLst>
                <a:rect l="0" t="0" r="r" b="b"/>
                <a:pathLst>
                  <a:path w="299" h="186">
                    <a:moveTo>
                      <a:pt x="150" y="0"/>
                    </a:moveTo>
                    <a:lnTo>
                      <a:pt x="90" y="6"/>
                    </a:lnTo>
                    <a:lnTo>
                      <a:pt x="42" y="30"/>
                    </a:lnTo>
                    <a:lnTo>
                      <a:pt x="12" y="54"/>
                    </a:lnTo>
                    <a:lnTo>
                      <a:pt x="6" y="72"/>
                    </a:lnTo>
                    <a:lnTo>
                      <a:pt x="0" y="90"/>
                    </a:lnTo>
                    <a:lnTo>
                      <a:pt x="6" y="108"/>
                    </a:lnTo>
                    <a:lnTo>
                      <a:pt x="12" y="126"/>
                    </a:lnTo>
                    <a:lnTo>
                      <a:pt x="42" y="156"/>
                    </a:lnTo>
                    <a:lnTo>
                      <a:pt x="90" y="180"/>
                    </a:lnTo>
                    <a:lnTo>
                      <a:pt x="150" y="186"/>
                    </a:lnTo>
                    <a:lnTo>
                      <a:pt x="209" y="180"/>
                    </a:lnTo>
                    <a:lnTo>
                      <a:pt x="257" y="156"/>
                    </a:lnTo>
                    <a:lnTo>
                      <a:pt x="287" y="126"/>
                    </a:lnTo>
                    <a:lnTo>
                      <a:pt x="299" y="108"/>
                    </a:lnTo>
                    <a:lnTo>
                      <a:pt x="299" y="90"/>
                    </a:lnTo>
                    <a:lnTo>
                      <a:pt x="299" y="72"/>
                    </a:lnTo>
                    <a:lnTo>
                      <a:pt x="287" y="54"/>
                    </a:lnTo>
                    <a:lnTo>
                      <a:pt x="257" y="30"/>
                    </a:lnTo>
                    <a:lnTo>
                      <a:pt x="209" y="6"/>
                    </a:lnTo>
                    <a:lnTo>
                      <a:pt x="150" y="0"/>
                    </a:lnTo>
                    <a:lnTo>
                      <a:pt x="150" y="0"/>
                    </a:lnTo>
                    <a:close/>
                    <a:moveTo>
                      <a:pt x="150" y="180"/>
                    </a:moveTo>
                    <a:lnTo>
                      <a:pt x="96" y="174"/>
                    </a:lnTo>
                    <a:lnTo>
                      <a:pt x="48" y="156"/>
                    </a:lnTo>
                    <a:lnTo>
                      <a:pt x="18" y="126"/>
                    </a:lnTo>
                    <a:lnTo>
                      <a:pt x="12" y="108"/>
                    </a:lnTo>
                    <a:lnTo>
                      <a:pt x="6" y="90"/>
                    </a:lnTo>
                    <a:lnTo>
                      <a:pt x="12" y="72"/>
                    </a:lnTo>
                    <a:lnTo>
                      <a:pt x="18" y="54"/>
                    </a:lnTo>
                    <a:lnTo>
                      <a:pt x="48" y="30"/>
                    </a:lnTo>
                    <a:lnTo>
                      <a:pt x="96" y="12"/>
                    </a:lnTo>
                    <a:lnTo>
                      <a:pt x="150" y="6"/>
                    </a:lnTo>
                    <a:lnTo>
                      <a:pt x="203" y="12"/>
                    </a:lnTo>
                    <a:lnTo>
                      <a:pt x="251" y="30"/>
                    </a:lnTo>
                    <a:lnTo>
                      <a:pt x="281" y="54"/>
                    </a:lnTo>
                    <a:lnTo>
                      <a:pt x="293" y="72"/>
                    </a:lnTo>
                    <a:lnTo>
                      <a:pt x="293" y="90"/>
                    </a:lnTo>
                    <a:lnTo>
                      <a:pt x="293" y="108"/>
                    </a:lnTo>
                    <a:lnTo>
                      <a:pt x="281" y="126"/>
                    </a:lnTo>
                    <a:lnTo>
                      <a:pt x="251" y="156"/>
                    </a:lnTo>
                    <a:lnTo>
                      <a:pt x="203" y="174"/>
                    </a:lnTo>
                    <a:lnTo>
                      <a:pt x="150" y="180"/>
                    </a:lnTo>
                    <a:lnTo>
                      <a:pt x="150" y="180"/>
                    </a:lnTo>
                    <a:close/>
                  </a:path>
                </a:pathLst>
              </a:custGeom>
              <a:gradFill rotWithShape="0">
                <a:gsLst>
                  <a:gs pos="0">
                    <a:schemeClr val="accent1"/>
                  </a:gs>
                  <a:gs pos="100000">
                    <a:schemeClr val="bg1"/>
                  </a:gs>
                </a:gsLst>
                <a:lin ang="5400000" scaled="1"/>
              </a:gradFill>
              <a:ln w="9525">
                <a:noFill/>
                <a:round/>
                <a:headEnd/>
                <a:tailEnd/>
              </a:ln>
            </p:spPr>
            <p:txBody>
              <a:bodyPr/>
              <a:lstStyle/>
              <a:p>
                <a:pPr eaLnBrk="0" hangingPunct="0">
                  <a:defRPr/>
                </a:pPr>
                <a:endParaRPr lang="en-US" dirty="0">
                  <a:ea typeface="+mn-ea"/>
                  <a:cs typeface="+mn-cs"/>
                </a:endParaRPr>
              </a:p>
            </p:txBody>
          </p:sp>
          <p:sp>
            <p:nvSpPr>
              <p:cNvPr id="47" name="Oval 53"/>
              <p:cNvSpPr>
                <a:spLocks noChangeArrowheads="1"/>
              </p:cNvSpPr>
              <p:nvPr/>
            </p:nvSpPr>
            <p:spPr bwMode="hidden">
              <a:xfrm>
                <a:off x="3910" y="3948"/>
                <a:ext cx="84" cy="53"/>
              </a:xfrm>
              <a:prstGeom prst="ellipse">
                <a:avLst/>
              </a:prstGeom>
              <a:gradFill rotWithShape="0">
                <a:gsLst>
                  <a:gs pos="0">
                    <a:schemeClr val="accent1">
                      <a:gamma/>
                      <a:shade val="94118"/>
                      <a:invGamma/>
                    </a:schemeClr>
                  </a:gs>
                  <a:gs pos="100000">
                    <a:schemeClr val="accent1"/>
                  </a:gs>
                </a:gsLst>
                <a:lin ang="5400000" scaled="1"/>
              </a:gradFill>
              <a:ln w="9525">
                <a:noFill/>
                <a:round/>
                <a:headEnd/>
                <a:tailEnd/>
              </a:ln>
              <a:effectLst/>
            </p:spPr>
            <p:txBody>
              <a:bodyPr/>
              <a:lstStyle/>
              <a:p>
                <a:pPr eaLnBrk="0" hangingPunct="0">
                  <a:defRPr/>
                </a:pPr>
                <a:endParaRPr lang="en-US" dirty="0">
                  <a:ea typeface="+mn-ea"/>
                  <a:cs typeface="+mn-cs"/>
                </a:endParaRPr>
              </a:p>
            </p:txBody>
          </p:sp>
          <p:grpSp>
            <p:nvGrpSpPr>
              <p:cNvPr id="6" name="Group 54"/>
              <p:cNvGrpSpPr>
                <a:grpSpLocks/>
              </p:cNvGrpSpPr>
              <p:nvPr/>
            </p:nvGrpSpPr>
            <p:grpSpPr bwMode="auto">
              <a:xfrm>
                <a:off x="4546" y="3608"/>
                <a:ext cx="518" cy="319"/>
                <a:chOff x="4546" y="3608"/>
                <a:chExt cx="518" cy="319"/>
              </a:xfrm>
            </p:grpSpPr>
            <p:sp>
              <p:nvSpPr>
                <p:cNvPr id="54" name="Oval 55"/>
                <p:cNvSpPr>
                  <a:spLocks noChangeArrowheads="1"/>
                </p:cNvSpPr>
                <p:nvPr/>
              </p:nvSpPr>
              <p:spPr bwMode="hidden">
                <a:xfrm>
                  <a:off x="4546" y="3608"/>
                  <a:ext cx="518" cy="319"/>
                </a:xfrm>
                <a:prstGeom prst="ellipse">
                  <a:avLst/>
                </a:prstGeom>
                <a:gradFill rotWithShape="0">
                  <a:gsLst>
                    <a:gs pos="0">
                      <a:schemeClr val="accent1">
                        <a:gamma/>
                        <a:shade val="94118"/>
                        <a:invGamma/>
                      </a:schemeClr>
                    </a:gs>
                    <a:gs pos="100000">
                      <a:schemeClr val="accent1"/>
                    </a:gs>
                  </a:gsLst>
                  <a:lin ang="0" scaled="1"/>
                </a:gradFill>
                <a:ln w="9525">
                  <a:noFill/>
                  <a:round/>
                  <a:headEnd/>
                  <a:tailEnd/>
                </a:ln>
                <a:effectLst/>
              </p:spPr>
              <p:txBody>
                <a:bodyPr/>
                <a:lstStyle/>
                <a:p>
                  <a:pPr eaLnBrk="0" hangingPunct="0">
                    <a:defRPr/>
                  </a:pPr>
                  <a:endParaRPr lang="en-US" dirty="0">
                    <a:ea typeface="+mn-ea"/>
                    <a:cs typeface="+mn-cs"/>
                  </a:endParaRPr>
                </a:p>
              </p:txBody>
            </p:sp>
            <p:sp>
              <p:nvSpPr>
                <p:cNvPr id="55" name="Oval 56"/>
                <p:cNvSpPr>
                  <a:spLocks noChangeArrowheads="1"/>
                </p:cNvSpPr>
                <p:nvPr/>
              </p:nvSpPr>
              <p:spPr bwMode="hidden">
                <a:xfrm>
                  <a:off x="4578" y="3630"/>
                  <a:ext cx="446" cy="271"/>
                </a:xfrm>
                <a:prstGeom prst="ellipse">
                  <a:avLst/>
                </a:prstGeom>
                <a:gradFill rotWithShape="0">
                  <a:gsLst>
                    <a:gs pos="0">
                      <a:schemeClr val="accent1">
                        <a:gamma/>
                        <a:tint val="96863"/>
                        <a:invGamma/>
                      </a:schemeClr>
                    </a:gs>
                    <a:gs pos="100000">
                      <a:schemeClr val="accent1"/>
                    </a:gs>
                  </a:gsLst>
                  <a:lin ang="5400000" scaled="1"/>
                </a:gradFill>
                <a:ln w="9525">
                  <a:noFill/>
                  <a:round/>
                  <a:headEnd/>
                  <a:tailEnd/>
                </a:ln>
                <a:effectLst/>
              </p:spPr>
              <p:txBody>
                <a:bodyPr/>
                <a:lstStyle/>
                <a:p>
                  <a:pPr eaLnBrk="0" hangingPunct="0">
                    <a:defRPr/>
                  </a:pPr>
                  <a:endParaRPr lang="en-US" dirty="0">
                    <a:ea typeface="+mn-ea"/>
                    <a:cs typeface="+mn-cs"/>
                  </a:endParaRPr>
                </a:p>
              </p:txBody>
            </p:sp>
            <p:sp>
              <p:nvSpPr>
                <p:cNvPr id="56" name="Oval 57"/>
                <p:cNvSpPr>
                  <a:spLocks noChangeArrowheads="1"/>
                </p:cNvSpPr>
                <p:nvPr/>
              </p:nvSpPr>
              <p:spPr bwMode="hidden">
                <a:xfrm>
                  <a:off x="4610" y="3650"/>
                  <a:ext cx="386" cy="233"/>
                </a:xfrm>
                <a:prstGeom prst="ellipse">
                  <a:avLst/>
                </a:prstGeom>
                <a:gradFill rotWithShape="0">
                  <a:gsLst>
                    <a:gs pos="0">
                      <a:schemeClr val="accent1"/>
                    </a:gs>
                    <a:gs pos="100000">
                      <a:schemeClr val="accent1">
                        <a:gamma/>
                        <a:shade val="94118"/>
                        <a:invGamma/>
                      </a:schemeClr>
                    </a:gs>
                  </a:gsLst>
                  <a:lin ang="5400000" scaled="1"/>
                </a:gradFill>
                <a:ln w="9525">
                  <a:noFill/>
                  <a:round/>
                  <a:headEnd/>
                  <a:tailEnd/>
                </a:ln>
                <a:effectLst/>
              </p:spPr>
              <p:txBody>
                <a:bodyPr/>
                <a:lstStyle/>
                <a:p>
                  <a:pPr eaLnBrk="0" hangingPunct="0">
                    <a:defRPr/>
                  </a:pPr>
                  <a:endParaRPr lang="en-US" dirty="0">
                    <a:ea typeface="+mn-ea"/>
                    <a:cs typeface="+mn-cs"/>
                  </a:endParaRPr>
                </a:p>
              </p:txBody>
            </p:sp>
            <p:sp>
              <p:nvSpPr>
                <p:cNvPr id="57" name="Oval 58"/>
                <p:cNvSpPr>
                  <a:spLocks noChangeArrowheads="1"/>
                </p:cNvSpPr>
                <p:nvPr/>
              </p:nvSpPr>
              <p:spPr bwMode="hidden">
                <a:xfrm>
                  <a:off x="4654" y="3678"/>
                  <a:ext cx="298" cy="177"/>
                </a:xfrm>
                <a:prstGeom prst="ellipse">
                  <a:avLst/>
                </a:prstGeom>
                <a:gradFill rotWithShape="0">
                  <a:gsLst>
                    <a:gs pos="0">
                      <a:schemeClr val="accent1">
                        <a:gamma/>
                        <a:shade val="94118"/>
                        <a:invGamma/>
                      </a:schemeClr>
                    </a:gs>
                    <a:gs pos="100000">
                      <a:schemeClr val="accent1"/>
                    </a:gs>
                  </a:gsLst>
                  <a:lin ang="5400000" scaled="1"/>
                </a:gradFill>
                <a:ln w="9525">
                  <a:noFill/>
                  <a:round/>
                  <a:headEnd/>
                  <a:tailEnd/>
                </a:ln>
                <a:effectLst/>
              </p:spPr>
              <p:txBody>
                <a:bodyPr/>
                <a:lstStyle/>
                <a:p>
                  <a:pPr eaLnBrk="0" hangingPunct="0">
                    <a:defRPr/>
                  </a:pPr>
                  <a:endParaRPr lang="en-US" dirty="0">
                    <a:ea typeface="+mn-ea"/>
                    <a:cs typeface="+mn-cs"/>
                  </a:endParaRPr>
                </a:p>
              </p:txBody>
            </p:sp>
            <p:sp>
              <p:nvSpPr>
                <p:cNvPr id="58" name="Oval 59"/>
                <p:cNvSpPr>
                  <a:spLocks noChangeArrowheads="1"/>
                </p:cNvSpPr>
                <p:nvPr/>
              </p:nvSpPr>
              <p:spPr bwMode="hidden">
                <a:xfrm>
                  <a:off x="4690" y="3698"/>
                  <a:ext cx="222" cy="139"/>
                </a:xfrm>
                <a:prstGeom prst="ellipse">
                  <a:avLst/>
                </a:prstGeom>
                <a:gradFill rotWithShape="0">
                  <a:gsLst>
                    <a:gs pos="0">
                      <a:schemeClr val="accent1"/>
                    </a:gs>
                    <a:gs pos="100000">
                      <a:schemeClr val="accent1">
                        <a:gamma/>
                        <a:shade val="94118"/>
                        <a:invGamma/>
                      </a:schemeClr>
                    </a:gs>
                  </a:gsLst>
                  <a:lin ang="5400000" scaled="1"/>
                </a:gradFill>
                <a:ln w="9525">
                  <a:noFill/>
                  <a:round/>
                  <a:headEnd/>
                  <a:tailEnd/>
                </a:ln>
                <a:effectLst/>
              </p:spPr>
              <p:txBody>
                <a:bodyPr/>
                <a:lstStyle/>
                <a:p>
                  <a:pPr eaLnBrk="0" hangingPunct="0">
                    <a:defRPr/>
                  </a:pPr>
                  <a:endParaRPr lang="en-US" dirty="0">
                    <a:ea typeface="+mn-ea"/>
                    <a:cs typeface="+mn-cs"/>
                  </a:endParaRPr>
                </a:p>
              </p:txBody>
            </p:sp>
            <p:sp>
              <p:nvSpPr>
                <p:cNvPr id="59" name="Oval 60"/>
                <p:cNvSpPr>
                  <a:spLocks noChangeArrowheads="1"/>
                </p:cNvSpPr>
                <p:nvPr/>
              </p:nvSpPr>
              <p:spPr bwMode="hidden">
                <a:xfrm>
                  <a:off x="4738" y="3728"/>
                  <a:ext cx="126" cy="81"/>
                </a:xfrm>
                <a:prstGeom prst="ellipse">
                  <a:avLst/>
                </a:prstGeom>
                <a:gradFill rotWithShape="0">
                  <a:gsLst>
                    <a:gs pos="0">
                      <a:schemeClr val="accent1">
                        <a:gamma/>
                        <a:shade val="96863"/>
                        <a:invGamma/>
                      </a:schemeClr>
                    </a:gs>
                    <a:gs pos="100000">
                      <a:schemeClr val="accent1"/>
                    </a:gs>
                  </a:gsLst>
                  <a:lin ang="5400000" scaled="1"/>
                </a:gradFill>
                <a:ln w="9525">
                  <a:noFill/>
                  <a:round/>
                  <a:headEnd/>
                  <a:tailEnd/>
                </a:ln>
                <a:effectLst/>
              </p:spPr>
              <p:txBody>
                <a:bodyPr/>
                <a:lstStyle/>
                <a:p>
                  <a:pPr eaLnBrk="0" hangingPunct="0">
                    <a:defRPr/>
                  </a:pPr>
                  <a:endParaRPr lang="en-US" dirty="0">
                    <a:ea typeface="+mn-ea"/>
                    <a:cs typeface="+mn-cs"/>
                  </a:endParaRPr>
                </a:p>
              </p:txBody>
            </p:sp>
          </p:grpSp>
          <p:grpSp>
            <p:nvGrpSpPr>
              <p:cNvPr id="7" name="Group 61"/>
              <p:cNvGrpSpPr>
                <a:grpSpLocks/>
              </p:cNvGrpSpPr>
              <p:nvPr/>
            </p:nvGrpSpPr>
            <p:grpSpPr bwMode="auto">
              <a:xfrm>
                <a:off x="5381" y="3085"/>
                <a:ext cx="227" cy="132"/>
                <a:chOff x="5381" y="3085"/>
                <a:chExt cx="227" cy="132"/>
              </a:xfrm>
            </p:grpSpPr>
            <p:sp>
              <p:nvSpPr>
                <p:cNvPr id="50" name="Oval 62"/>
                <p:cNvSpPr>
                  <a:spLocks noChangeArrowheads="1"/>
                </p:cNvSpPr>
                <p:nvPr/>
              </p:nvSpPr>
              <p:spPr bwMode="hidden">
                <a:xfrm>
                  <a:off x="5381" y="3085"/>
                  <a:ext cx="227" cy="132"/>
                </a:xfrm>
                <a:prstGeom prst="ellipse">
                  <a:avLst/>
                </a:prstGeom>
                <a:gradFill rotWithShape="0">
                  <a:gsLst>
                    <a:gs pos="0">
                      <a:schemeClr val="bg1"/>
                    </a:gs>
                    <a:gs pos="100000">
                      <a:schemeClr val="accent1"/>
                    </a:gs>
                  </a:gsLst>
                  <a:lin ang="5400000" scaled="1"/>
                </a:gradFill>
                <a:ln w="9525">
                  <a:noFill/>
                  <a:round/>
                  <a:headEnd/>
                  <a:tailEnd/>
                </a:ln>
                <a:effectLst/>
              </p:spPr>
              <p:txBody>
                <a:bodyPr/>
                <a:lstStyle/>
                <a:p>
                  <a:pPr eaLnBrk="0" hangingPunct="0">
                    <a:defRPr/>
                  </a:pPr>
                  <a:endParaRPr lang="en-US" dirty="0">
                    <a:ea typeface="+mn-ea"/>
                    <a:cs typeface="+mn-cs"/>
                  </a:endParaRPr>
                </a:p>
              </p:txBody>
            </p:sp>
            <p:sp>
              <p:nvSpPr>
                <p:cNvPr id="51" name="Oval 63"/>
                <p:cNvSpPr>
                  <a:spLocks noChangeArrowheads="1"/>
                </p:cNvSpPr>
                <p:nvPr/>
              </p:nvSpPr>
              <p:spPr bwMode="hidden">
                <a:xfrm>
                  <a:off x="5403" y="3099"/>
                  <a:ext cx="182" cy="102"/>
                </a:xfrm>
                <a:prstGeom prst="ellipse">
                  <a:avLst/>
                </a:prstGeom>
                <a:gradFill rotWithShape="0">
                  <a:gsLst>
                    <a:gs pos="0">
                      <a:schemeClr val="accent1"/>
                    </a:gs>
                    <a:gs pos="100000">
                      <a:schemeClr val="bg1"/>
                    </a:gs>
                  </a:gsLst>
                  <a:lin ang="5400000" scaled="1"/>
                </a:gradFill>
                <a:ln w="9525">
                  <a:noFill/>
                  <a:round/>
                  <a:headEnd/>
                  <a:tailEnd/>
                </a:ln>
                <a:effectLst/>
              </p:spPr>
              <p:txBody>
                <a:bodyPr/>
                <a:lstStyle/>
                <a:p>
                  <a:pPr eaLnBrk="0" hangingPunct="0">
                    <a:defRPr/>
                  </a:pPr>
                  <a:endParaRPr lang="en-US" dirty="0">
                    <a:ea typeface="+mn-ea"/>
                    <a:cs typeface="+mn-cs"/>
                  </a:endParaRPr>
                </a:p>
              </p:txBody>
            </p:sp>
            <p:sp>
              <p:nvSpPr>
                <p:cNvPr id="52" name="Oval 64"/>
                <p:cNvSpPr>
                  <a:spLocks noChangeArrowheads="1"/>
                </p:cNvSpPr>
                <p:nvPr/>
              </p:nvSpPr>
              <p:spPr bwMode="hidden">
                <a:xfrm>
                  <a:off x="5431" y="3109"/>
                  <a:ext cx="125" cy="82"/>
                </a:xfrm>
                <a:prstGeom prst="ellipse">
                  <a:avLst/>
                </a:prstGeom>
                <a:gradFill rotWithShape="0">
                  <a:gsLst>
                    <a:gs pos="0">
                      <a:schemeClr val="bg1"/>
                    </a:gs>
                    <a:gs pos="100000">
                      <a:schemeClr val="accent1"/>
                    </a:gs>
                  </a:gsLst>
                  <a:lin ang="5400000" scaled="1"/>
                </a:gradFill>
                <a:ln w="9525">
                  <a:noFill/>
                  <a:round/>
                  <a:headEnd/>
                  <a:tailEnd/>
                </a:ln>
                <a:effectLst/>
              </p:spPr>
              <p:txBody>
                <a:bodyPr/>
                <a:lstStyle/>
                <a:p>
                  <a:pPr eaLnBrk="0" hangingPunct="0">
                    <a:defRPr/>
                  </a:pPr>
                  <a:endParaRPr lang="en-US" dirty="0">
                    <a:ea typeface="+mn-ea"/>
                    <a:cs typeface="+mn-cs"/>
                  </a:endParaRPr>
                </a:p>
              </p:txBody>
            </p:sp>
            <p:sp>
              <p:nvSpPr>
                <p:cNvPr id="53" name="Oval 65"/>
                <p:cNvSpPr>
                  <a:spLocks noChangeArrowheads="1"/>
                </p:cNvSpPr>
                <p:nvPr/>
              </p:nvSpPr>
              <p:spPr bwMode="hidden">
                <a:xfrm>
                  <a:off x="5458" y="3125"/>
                  <a:ext cx="73" cy="47"/>
                </a:xfrm>
                <a:prstGeom prst="ellipse">
                  <a:avLst/>
                </a:prstGeom>
                <a:gradFill rotWithShape="0">
                  <a:gsLst>
                    <a:gs pos="0">
                      <a:schemeClr val="accent1"/>
                    </a:gs>
                    <a:gs pos="100000">
                      <a:schemeClr val="bg1"/>
                    </a:gs>
                  </a:gsLst>
                  <a:lin ang="5400000" scaled="1"/>
                </a:gradFill>
                <a:ln w="9525">
                  <a:noFill/>
                  <a:round/>
                  <a:headEnd/>
                  <a:tailEnd/>
                </a:ln>
                <a:effectLst/>
              </p:spPr>
              <p:txBody>
                <a:bodyPr/>
                <a:lstStyle/>
                <a:p>
                  <a:pPr eaLnBrk="0" hangingPunct="0">
                    <a:defRPr/>
                  </a:pPr>
                  <a:endParaRPr lang="en-US" dirty="0">
                    <a:ea typeface="+mn-ea"/>
                    <a:cs typeface="+mn-cs"/>
                  </a:endParaRPr>
                </a:p>
              </p:txBody>
            </p:sp>
          </p:grpSp>
        </p:grpSp>
      </p:grpSp>
      <p:sp>
        <p:nvSpPr>
          <p:cNvPr id="57410" name="Rectangle 66"/>
          <p:cNvSpPr>
            <a:spLocks noGrp="1" noChangeArrowheads="1"/>
          </p:cNvSpPr>
          <p:nvPr>
            <p:ph type="ctrTitle" sz="quarter"/>
          </p:nvPr>
        </p:nvSpPr>
        <p:spPr>
          <a:xfrm>
            <a:off x="685800" y="1692275"/>
            <a:ext cx="7772400" cy="1736725"/>
          </a:xfrm>
        </p:spPr>
        <p:txBody>
          <a:bodyPr anchor="b"/>
          <a:lstStyle>
            <a:lvl1pPr>
              <a:defRPr sz="5400"/>
            </a:lvl1pPr>
          </a:lstStyle>
          <a:p>
            <a:r>
              <a:rPr lang="en-US"/>
              <a:t>Click to edit Master title style</a:t>
            </a:r>
          </a:p>
        </p:txBody>
      </p:sp>
      <p:sp>
        <p:nvSpPr>
          <p:cNvPr id="57411" name="Rectangle 67"/>
          <p:cNvSpPr>
            <a:spLocks noGrp="1" noChangeArrowheads="1"/>
          </p:cNvSpPr>
          <p:nvPr>
            <p:ph type="subTitle" sz="quarter" idx="1"/>
          </p:nvPr>
        </p:nvSpPr>
        <p:spPr>
          <a:xfrm>
            <a:off x="1371600" y="3886200"/>
            <a:ext cx="6400800" cy="1752600"/>
          </a:xfrm>
        </p:spPr>
        <p:txBody>
          <a:bodyPr/>
          <a:lstStyle>
            <a:lvl1pPr marL="0" indent="0" algn="ctr">
              <a:buFont typeface="Wingdings" pitchFamily="-110" charset="2"/>
              <a:buNone/>
              <a:defRPr/>
            </a:lvl1pPr>
          </a:lstStyle>
          <a:p>
            <a:r>
              <a:rPr lang="en-US"/>
              <a:t>Click to edit Master subtitle style</a:t>
            </a:r>
          </a:p>
        </p:txBody>
      </p:sp>
      <p:sp>
        <p:nvSpPr>
          <p:cNvPr id="68" name="Rectangle 68"/>
          <p:cNvSpPr>
            <a:spLocks noGrp="1" noChangeArrowheads="1"/>
          </p:cNvSpPr>
          <p:nvPr>
            <p:ph type="dt" sz="quarter" idx="10"/>
          </p:nvPr>
        </p:nvSpPr>
        <p:spPr/>
        <p:txBody>
          <a:bodyPr/>
          <a:lstStyle>
            <a:lvl1pPr>
              <a:defRPr/>
            </a:lvl1pPr>
          </a:lstStyle>
          <a:p>
            <a:pPr>
              <a:defRPr/>
            </a:pPr>
            <a:endParaRPr lang="en-US" dirty="0"/>
          </a:p>
        </p:txBody>
      </p:sp>
      <p:sp>
        <p:nvSpPr>
          <p:cNvPr id="69" name="Rectangle 69"/>
          <p:cNvSpPr>
            <a:spLocks noGrp="1" noChangeArrowheads="1"/>
          </p:cNvSpPr>
          <p:nvPr>
            <p:ph type="ftr" sz="quarter" idx="11"/>
          </p:nvPr>
        </p:nvSpPr>
        <p:spPr/>
        <p:txBody>
          <a:bodyPr/>
          <a:lstStyle>
            <a:lvl1pPr>
              <a:defRPr/>
            </a:lvl1pPr>
          </a:lstStyle>
          <a:p>
            <a:pPr>
              <a:defRPr/>
            </a:pPr>
            <a:r>
              <a:rPr lang="en-US" dirty="0" smtClean="0"/>
              <a:t>Data and Computer Communications, Ninth Edition by William Stallings, (c) Pearson Education - Prentice Hall, 2011</a:t>
            </a:r>
            <a:endParaRPr lang="en-US" dirty="0"/>
          </a:p>
        </p:txBody>
      </p:sp>
      <p:sp>
        <p:nvSpPr>
          <p:cNvPr id="70" name="Rectangle 70"/>
          <p:cNvSpPr>
            <a:spLocks noGrp="1" noChangeArrowheads="1"/>
          </p:cNvSpPr>
          <p:nvPr>
            <p:ph type="sldNum" sz="quarter" idx="12"/>
          </p:nvPr>
        </p:nvSpPr>
        <p:spPr/>
        <p:txBody>
          <a:bodyPr/>
          <a:lstStyle>
            <a:lvl1pPr>
              <a:defRPr/>
            </a:lvl1pPr>
          </a:lstStyle>
          <a:p>
            <a:fld id="{D17769CC-C4EF-CE44-8FE8-4417A2163FC5}" type="slidenum">
              <a:rPr lang="en-US"/>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67"/>
          <p:cNvSpPr>
            <a:spLocks noGrp="1" noChangeArrowheads="1"/>
          </p:cNvSpPr>
          <p:nvPr>
            <p:ph type="dt" sz="half" idx="10"/>
          </p:nvPr>
        </p:nvSpPr>
        <p:spPr>
          <a:ln/>
        </p:spPr>
        <p:txBody>
          <a:bodyPr/>
          <a:lstStyle>
            <a:lvl1pPr>
              <a:defRPr/>
            </a:lvl1pPr>
          </a:lstStyle>
          <a:p>
            <a:pPr>
              <a:defRPr/>
            </a:pPr>
            <a:endParaRPr lang="en-US" dirty="0"/>
          </a:p>
        </p:txBody>
      </p:sp>
      <p:sp>
        <p:nvSpPr>
          <p:cNvPr id="5" name="Rectangle 68"/>
          <p:cNvSpPr>
            <a:spLocks noGrp="1" noChangeArrowheads="1"/>
          </p:cNvSpPr>
          <p:nvPr>
            <p:ph type="ftr" sz="quarter" idx="11"/>
          </p:nvPr>
        </p:nvSpPr>
        <p:spPr>
          <a:ln/>
        </p:spPr>
        <p:txBody>
          <a:bodyPr/>
          <a:lstStyle>
            <a:lvl1pPr>
              <a:defRPr/>
            </a:lvl1pPr>
          </a:lstStyle>
          <a:p>
            <a:pPr>
              <a:defRPr/>
            </a:pPr>
            <a:r>
              <a:rPr lang="en-US" dirty="0" smtClean="0"/>
              <a:t>Data and Computer Communications, Ninth Edition by William Stallings, (c) Pearson Education - Prentice Hall, 2011</a:t>
            </a:r>
            <a:endParaRPr lang="en-US" dirty="0"/>
          </a:p>
        </p:txBody>
      </p:sp>
      <p:sp>
        <p:nvSpPr>
          <p:cNvPr id="6" name="Rectangle 69"/>
          <p:cNvSpPr>
            <a:spLocks noGrp="1" noChangeArrowheads="1"/>
          </p:cNvSpPr>
          <p:nvPr>
            <p:ph type="sldNum" sz="quarter" idx="12"/>
          </p:nvPr>
        </p:nvSpPr>
        <p:spPr>
          <a:ln/>
        </p:spPr>
        <p:txBody>
          <a:bodyPr/>
          <a:lstStyle>
            <a:lvl1pPr>
              <a:defRPr/>
            </a:lvl1pPr>
          </a:lstStyle>
          <a:p>
            <a:fld id="{1C4FC1D6-BF0C-9749-816C-1702B0C4A78A}" type="slidenum">
              <a:rPr lang="en-US"/>
              <a:pPr/>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67"/>
          <p:cNvSpPr>
            <a:spLocks noGrp="1" noChangeArrowheads="1"/>
          </p:cNvSpPr>
          <p:nvPr>
            <p:ph type="dt" sz="half" idx="10"/>
          </p:nvPr>
        </p:nvSpPr>
        <p:spPr>
          <a:ln/>
        </p:spPr>
        <p:txBody>
          <a:bodyPr/>
          <a:lstStyle>
            <a:lvl1pPr>
              <a:defRPr/>
            </a:lvl1pPr>
          </a:lstStyle>
          <a:p>
            <a:pPr>
              <a:defRPr/>
            </a:pPr>
            <a:endParaRPr lang="en-US" dirty="0"/>
          </a:p>
        </p:txBody>
      </p:sp>
      <p:sp>
        <p:nvSpPr>
          <p:cNvPr id="5" name="Rectangle 68"/>
          <p:cNvSpPr>
            <a:spLocks noGrp="1" noChangeArrowheads="1"/>
          </p:cNvSpPr>
          <p:nvPr>
            <p:ph type="ftr" sz="quarter" idx="11"/>
          </p:nvPr>
        </p:nvSpPr>
        <p:spPr>
          <a:ln/>
        </p:spPr>
        <p:txBody>
          <a:bodyPr/>
          <a:lstStyle>
            <a:lvl1pPr>
              <a:defRPr/>
            </a:lvl1pPr>
          </a:lstStyle>
          <a:p>
            <a:pPr>
              <a:defRPr/>
            </a:pPr>
            <a:r>
              <a:rPr lang="en-US" dirty="0" smtClean="0"/>
              <a:t>Data and Computer Communications, Ninth Edition by William Stallings, (c) Pearson Education - Prentice Hall, 2011</a:t>
            </a:r>
            <a:endParaRPr lang="en-US" dirty="0"/>
          </a:p>
        </p:txBody>
      </p:sp>
      <p:sp>
        <p:nvSpPr>
          <p:cNvPr id="6" name="Rectangle 69"/>
          <p:cNvSpPr>
            <a:spLocks noGrp="1" noChangeArrowheads="1"/>
          </p:cNvSpPr>
          <p:nvPr>
            <p:ph type="sldNum" sz="quarter" idx="12"/>
          </p:nvPr>
        </p:nvSpPr>
        <p:spPr>
          <a:ln/>
        </p:spPr>
        <p:txBody>
          <a:bodyPr/>
          <a:lstStyle>
            <a:lvl1pPr>
              <a:defRPr/>
            </a:lvl1pPr>
          </a:lstStyle>
          <a:p>
            <a:fld id="{D08B9C47-D783-9040-89DA-8EF84378EE92}" type="slidenum">
              <a:rPr lang="en-US"/>
              <a:pPr/>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76400"/>
            <a:ext cx="4038600" cy="44545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76400"/>
            <a:ext cx="4038600" cy="44545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67"/>
          <p:cNvSpPr>
            <a:spLocks noGrp="1" noChangeArrowheads="1"/>
          </p:cNvSpPr>
          <p:nvPr>
            <p:ph type="dt" sz="half" idx="10"/>
          </p:nvPr>
        </p:nvSpPr>
        <p:spPr>
          <a:ln/>
        </p:spPr>
        <p:txBody>
          <a:bodyPr/>
          <a:lstStyle>
            <a:lvl1pPr>
              <a:defRPr/>
            </a:lvl1pPr>
          </a:lstStyle>
          <a:p>
            <a:pPr>
              <a:defRPr/>
            </a:pPr>
            <a:endParaRPr lang="en-US" dirty="0"/>
          </a:p>
        </p:txBody>
      </p:sp>
      <p:sp>
        <p:nvSpPr>
          <p:cNvPr id="6" name="Rectangle 68"/>
          <p:cNvSpPr>
            <a:spLocks noGrp="1" noChangeArrowheads="1"/>
          </p:cNvSpPr>
          <p:nvPr>
            <p:ph type="ftr" sz="quarter" idx="11"/>
          </p:nvPr>
        </p:nvSpPr>
        <p:spPr>
          <a:ln/>
        </p:spPr>
        <p:txBody>
          <a:bodyPr/>
          <a:lstStyle>
            <a:lvl1pPr>
              <a:defRPr/>
            </a:lvl1pPr>
          </a:lstStyle>
          <a:p>
            <a:pPr>
              <a:defRPr/>
            </a:pPr>
            <a:r>
              <a:rPr lang="en-US" dirty="0" smtClean="0"/>
              <a:t>Data and Computer Communications, Ninth Edition by William Stallings, (c) Pearson Education - Prentice Hall, 2011</a:t>
            </a:r>
            <a:endParaRPr lang="en-US" dirty="0"/>
          </a:p>
        </p:txBody>
      </p:sp>
      <p:sp>
        <p:nvSpPr>
          <p:cNvPr id="7" name="Rectangle 69"/>
          <p:cNvSpPr>
            <a:spLocks noGrp="1" noChangeArrowheads="1"/>
          </p:cNvSpPr>
          <p:nvPr>
            <p:ph type="sldNum" sz="quarter" idx="12"/>
          </p:nvPr>
        </p:nvSpPr>
        <p:spPr>
          <a:ln/>
        </p:spPr>
        <p:txBody>
          <a:bodyPr/>
          <a:lstStyle>
            <a:lvl1pPr>
              <a:defRPr/>
            </a:lvl1pPr>
          </a:lstStyle>
          <a:p>
            <a:fld id="{A61F1B6F-62CC-5F4D-9F84-332ECC650186}" type="slidenum">
              <a:rPr lang="en-US"/>
              <a:pPr/>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67"/>
          <p:cNvSpPr>
            <a:spLocks noGrp="1" noChangeArrowheads="1"/>
          </p:cNvSpPr>
          <p:nvPr>
            <p:ph type="dt" sz="half" idx="10"/>
          </p:nvPr>
        </p:nvSpPr>
        <p:spPr>
          <a:ln/>
        </p:spPr>
        <p:txBody>
          <a:bodyPr/>
          <a:lstStyle>
            <a:lvl1pPr>
              <a:defRPr/>
            </a:lvl1pPr>
          </a:lstStyle>
          <a:p>
            <a:pPr>
              <a:defRPr/>
            </a:pPr>
            <a:endParaRPr lang="en-US" dirty="0"/>
          </a:p>
        </p:txBody>
      </p:sp>
      <p:sp>
        <p:nvSpPr>
          <p:cNvPr id="8" name="Rectangle 68"/>
          <p:cNvSpPr>
            <a:spLocks noGrp="1" noChangeArrowheads="1"/>
          </p:cNvSpPr>
          <p:nvPr>
            <p:ph type="ftr" sz="quarter" idx="11"/>
          </p:nvPr>
        </p:nvSpPr>
        <p:spPr>
          <a:ln/>
        </p:spPr>
        <p:txBody>
          <a:bodyPr/>
          <a:lstStyle>
            <a:lvl1pPr>
              <a:defRPr/>
            </a:lvl1pPr>
          </a:lstStyle>
          <a:p>
            <a:pPr>
              <a:defRPr/>
            </a:pPr>
            <a:r>
              <a:rPr lang="en-US" dirty="0" smtClean="0"/>
              <a:t>Data and Computer Communications, Ninth Edition by William Stallings, (c) Pearson Education - Prentice Hall, 2011</a:t>
            </a:r>
            <a:endParaRPr lang="en-US" dirty="0"/>
          </a:p>
        </p:txBody>
      </p:sp>
      <p:sp>
        <p:nvSpPr>
          <p:cNvPr id="9" name="Rectangle 69"/>
          <p:cNvSpPr>
            <a:spLocks noGrp="1" noChangeArrowheads="1"/>
          </p:cNvSpPr>
          <p:nvPr>
            <p:ph type="sldNum" sz="quarter" idx="12"/>
          </p:nvPr>
        </p:nvSpPr>
        <p:spPr>
          <a:ln/>
        </p:spPr>
        <p:txBody>
          <a:bodyPr/>
          <a:lstStyle>
            <a:lvl1pPr>
              <a:defRPr/>
            </a:lvl1pPr>
          </a:lstStyle>
          <a:p>
            <a:fld id="{2DBE4D59-E122-044A-A01D-E29AED99A75E}" type="slidenum">
              <a:rPr lang="en-US"/>
              <a:pPr/>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67"/>
          <p:cNvSpPr>
            <a:spLocks noGrp="1" noChangeArrowheads="1"/>
          </p:cNvSpPr>
          <p:nvPr>
            <p:ph type="dt" sz="half" idx="10"/>
          </p:nvPr>
        </p:nvSpPr>
        <p:spPr>
          <a:ln/>
        </p:spPr>
        <p:txBody>
          <a:bodyPr/>
          <a:lstStyle>
            <a:lvl1pPr>
              <a:defRPr/>
            </a:lvl1pPr>
          </a:lstStyle>
          <a:p>
            <a:pPr>
              <a:defRPr/>
            </a:pPr>
            <a:endParaRPr lang="en-US" dirty="0"/>
          </a:p>
        </p:txBody>
      </p:sp>
      <p:sp>
        <p:nvSpPr>
          <p:cNvPr id="4" name="Rectangle 68"/>
          <p:cNvSpPr>
            <a:spLocks noGrp="1" noChangeArrowheads="1"/>
          </p:cNvSpPr>
          <p:nvPr>
            <p:ph type="ftr" sz="quarter" idx="11"/>
          </p:nvPr>
        </p:nvSpPr>
        <p:spPr>
          <a:ln/>
        </p:spPr>
        <p:txBody>
          <a:bodyPr/>
          <a:lstStyle>
            <a:lvl1pPr>
              <a:defRPr/>
            </a:lvl1pPr>
          </a:lstStyle>
          <a:p>
            <a:pPr>
              <a:defRPr/>
            </a:pPr>
            <a:r>
              <a:rPr lang="en-US" dirty="0" smtClean="0"/>
              <a:t>Data and Computer Communications, Ninth Edition by William Stallings, (c) Pearson Education - Prentice Hall, 2011</a:t>
            </a:r>
            <a:endParaRPr lang="en-US" dirty="0"/>
          </a:p>
        </p:txBody>
      </p:sp>
      <p:sp>
        <p:nvSpPr>
          <p:cNvPr id="5" name="Rectangle 69"/>
          <p:cNvSpPr>
            <a:spLocks noGrp="1" noChangeArrowheads="1"/>
          </p:cNvSpPr>
          <p:nvPr>
            <p:ph type="sldNum" sz="quarter" idx="12"/>
          </p:nvPr>
        </p:nvSpPr>
        <p:spPr>
          <a:ln/>
        </p:spPr>
        <p:txBody>
          <a:bodyPr/>
          <a:lstStyle>
            <a:lvl1pPr>
              <a:defRPr/>
            </a:lvl1pPr>
          </a:lstStyle>
          <a:p>
            <a:fld id="{0727A712-7836-3E46-B05C-35E636B56363}" type="slidenum">
              <a:rPr lang="en-US"/>
              <a:pPr/>
              <a:t>‹#›</a:t>
            </a:fld>
            <a:endParaRPr lang="en-US" dirty="0"/>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type="blank" preserve="1">
  <p:cSld name="Blank">
    <p:spTree>
      <p:nvGrpSpPr>
        <p:cNvPr id="1" name=""/>
        <p:cNvGrpSpPr/>
        <p:nvPr/>
      </p:nvGrpSpPr>
      <p:grpSpPr>
        <a:xfrm>
          <a:off x="0" y="0"/>
          <a:ext cx="0" cy="0"/>
          <a:chOff x="0" y="0"/>
          <a:chExt cx="0" cy="0"/>
        </a:xfrm>
      </p:grpSpPr>
      <p:sp>
        <p:nvSpPr>
          <p:cNvPr id="2" name="Rectangle 67"/>
          <p:cNvSpPr>
            <a:spLocks noGrp="1" noChangeArrowheads="1"/>
          </p:cNvSpPr>
          <p:nvPr>
            <p:ph type="dt" sz="half" idx="10"/>
          </p:nvPr>
        </p:nvSpPr>
        <p:spPr>
          <a:ln/>
        </p:spPr>
        <p:txBody>
          <a:bodyPr/>
          <a:lstStyle>
            <a:lvl1pPr>
              <a:defRPr/>
            </a:lvl1pPr>
          </a:lstStyle>
          <a:p>
            <a:pPr>
              <a:defRPr/>
            </a:pPr>
            <a:endParaRPr lang="en-US" dirty="0"/>
          </a:p>
        </p:txBody>
      </p:sp>
      <p:sp>
        <p:nvSpPr>
          <p:cNvPr id="3" name="Rectangle 68"/>
          <p:cNvSpPr>
            <a:spLocks noGrp="1" noChangeArrowheads="1"/>
          </p:cNvSpPr>
          <p:nvPr>
            <p:ph type="ftr" sz="quarter" idx="11"/>
          </p:nvPr>
        </p:nvSpPr>
        <p:spPr>
          <a:ln/>
        </p:spPr>
        <p:txBody>
          <a:bodyPr/>
          <a:lstStyle>
            <a:lvl1pPr>
              <a:defRPr/>
            </a:lvl1pPr>
          </a:lstStyle>
          <a:p>
            <a:pPr>
              <a:defRPr/>
            </a:pPr>
            <a:r>
              <a:rPr lang="en-US" dirty="0" smtClean="0"/>
              <a:t>Data and Computer Communications, Ninth Edition by William Stallings, (c) Pearson Education - Prentice Hall, 2011</a:t>
            </a:r>
            <a:endParaRPr lang="en-US" dirty="0"/>
          </a:p>
        </p:txBody>
      </p:sp>
      <p:sp>
        <p:nvSpPr>
          <p:cNvPr id="4" name="Rectangle 69"/>
          <p:cNvSpPr>
            <a:spLocks noGrp="1" noChangeArrowheads="1"/>
          </p:cNvSpPr>
          <p:nvPr>
            <p:ph type="sldNum" sz="quarter" idx="12"/>
          </p:nvPr>
        </p:nvSpPr>
        <p:spPr>
          <a:ln/>
        </p:spPr>
        <p:txBody>
          <a:bodyPr/>
          <a:lstStyle>
            <a:lvl1pPr>
              <a:defRPr/>
            </a:lvl1pPr>
          </a:lstStyle>
          <a:p>
            <a:fld id="{76C920E5-3B0C-3343-BA3D-A98C053EC410}" type="slidenum">
              <a:rPr lang="en-US"/>
              <a:pPr/>
              <a:t>‹#›</a:t>
            </a:fld>
            <a:endParaRPr lang="en-US" dirty="0"/>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67"/>
          <p:cNvSpPr>
            <a:spLocks noGrp="1" noChangeArrowheads="1"/>
          </p:cNvSpPr>
          <p:nvPr>
            <p:ph type="dt" sz="half" idx="10"/>
          </p:nvPr>
        </p:nvSpPr>
        <p:spPr>
          <a:ln/>
        </p:spPr>
        <p:txBody>
          <a:bodyPr/>
          <a:lstStyle>
            <a:lvl1pPr>
              <a:defRPr/>
            </a:lvl1pPr>
          </a:lstStyle>
          <a:p>
            <a:pPr>
              <a:defRPr/>
            </a:pPr>
            <a:endParaRPr lang="en-US" dirty="0"/>
          </a:p>
        </p:txBody>
      </p:sp>
      <p:sp>
        <p:nvSpPr>
          <p:cNvPr id="6" name="Rectangle 68"/>
          <p:cNvSpPr>
            <a:spLocks noGrp="1" noChangeArrowheads="1"/>
          </p:cNvSpPr>
          <p:nvPr>
            <p:ph type="ftr" sz="quarter" idx="11"/>
          </p:nvPr>
        </p:nvSpPr>
        <p:spPr>
          <a:ln/>
        </p:spPr>
        <p:txBody>
          <a:bodyPr/>
          <a:lstStyle>
            <a:lvl1pPr>
              <a:defRPr/>
            </a:lvl1pPr>
          </a:lstStyle>
          <a:p>
            <a:pPr>
              <a:defRPr/>
            </a:pPr>
            <a:r>
              <a:rPr lang="en-US" dirty="0" smtClean="0"/>
              <a:t>Data and Computer Communications, Ninth Edition by William Stallings, (c) Pearson Education - Prentice Hall, 2011</a:t>
            </a:r>
            <a:endParaRPr lang="en-US" dirty="0"/>
          </a:p>
        </p:txBody>
      </p:sp>
      <p:sp>
        <p:nvSpPr>
          <p:cNvPr id="7" name="Rectangle 69"/>
          <p:cNvSpPr>
            <a:spLocks noGrp="1" noChangeArrowheads="1"/>
          </p:cNvSpPr>
          <p:nvPr>
            <p:ph type="sldNum" sz="quarter" idx="12"/>
          </p:nvPr>
        </p:nvSpPr>
        <p:spPr>
          <a:ln/>
        </p:spPr>
        <p:txBody>
          <a:bodyPr/>
          <a:lstStyle>
            <a:lvl1pPr>
              <a:defRPr/>
            </a:lvl1pPr>
          </a:lstStyle>
          <a:p>
            <a:fld id="{107251F6-4E5A-1F44-ADED-8BB7DA8937FA}" type="slidenum">
              <a:rPr lang="en-US"/>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67"/>
          <p:cNvSpPr>
            <a:spLocks noGrp="1" noChangeArrowheads="1"/>
          </p:cNvSpPr>
          <p:nvPr>
            <p:ph type="dt" sz="half" idx="10"/>
          </p:nvPr>
        </p:nvSpPr>
        <p:spPr>
          <a:ln/>
        </p:spPr>
        <p:txBody>
          <a:bodyPr/>
          <a:lstStyle>
            <a:lvl1pPr>
              <a:defRPr/>
            </a:lvl1pPr>
          </a:lstStyle>
          <a:p>
            <a:pPr>
              <a:defRPr/>
            </a:pPr>
            <a:endParaRPr lang="en-US" dirty="0"/>
          </a:p>
        </p:txBody>
      </p:sp>
      <p:sp>
        <p:nvSpPr>
          <p:cNvPr id="5" name="Rectangle 68"/>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9"/>
          <p:cNvSpPr>
            <a:spLocks noGrp="1" noChangeArrowheads="1"/>
          </p:cNvSpPr>
          <p:nvPr>
            <p:ph type="sldNum" sz="quarter" idx="12"/>
          </p:nvPr>
        </p:nvSpPr>
        <p:spPr>
          <a:ln/>
        </p:spPr>
        <p:txBody>
          <a:bodyPr/>
          <a:lstStyle>
            <a:lvl1pPr>
              <a:defRPr/>
            </a:lvl1pPr>
          </a:lstStyle>
          <a:p>
            <a:fld id="{984DE2BA-364D-B74A-A939-90BA5AB7EACF}" type="slidenum">
              <a:rPr lang="en-US"/>
              <a:pPr/>
              <a:t>‹#›</a:t>
            </a:fld>
            <a:endParaRPr lang="en-US"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67"/>
          <p:cNvSpPr>
            <a:spLocks noGrp="1" noChangeArrowheads="1"/>
          </p:cNvSpPr>
          <p:nvPr>
            <p:ph type="dt" sz="half" idx="10"/>
          </p:nvPr>
        </p:nvSpPr>
        <p:spPr>
          <a:ln/>
        </p:spPr>
        <p:txBody>
          <a:bodyPr/>
          <a:lstStyle>
            <a:lvl1pPr>
              <a:defRPr/>
            </a:lvl1pPr>
          </a:lstStyle>
          <a:p>
            <a:pPr>
              <a:defRPr/>
            </a:pPr>
            <a:endParaRPr lang="en-US" dirty="0"/>
          </a:p>
        </p:txBody>
      </p:sp>
      <p:sp>
        <p:nvSpPr>
          <p:cNvPr id="6" name="Rectangle 68"/>
          <p:cNvSpPr>
            <a:spLocks noGrp="1" noChangeArrowheads="1"/>
          </p:cNvSpPr>
          <p:nvPr>
            <p:ph type="ftr" sz="quarter" idx="11"/>
          </p:nvPr>
        </p:nvSpPr>
        <p:spPr>
          <a:ln/>
        </p:spPr>
        <p:txBody>
          <a:bodyPr/>
          <a:lstStyle>
            <a:lvl1pPr>
              <a:defRPr/>
            </a:lvl1pPr>
          </a:lstStyle>
          <a:p>
            <a:pPr>
              <a:defRPr/>
            </a:pPr>
            <a:r>
              <a:rPr lang="en-US" dirty="0" smtClean="0"/>
              <a:t>Data and Computer Communications, Ninth Edition by William Stallings, (c) Pearson Education - Prentice Hall, 2011</a:t>
            </a:r>
            <a:endParaRPr lang="en-US" dirty="0"/>
          </a:p>
        </p:txBody>
      </p:sp>
      <p:sp>
        <p:nvSpPr>
          <p:cNvPr id="7" name="Rectangle 69"/>
          <p:cNvSpPr>
            <a:spLocks noGrp="1" noChangeArrowheads="1"/>
          </p:cNvSpPr>
          <p:nvPr>
            <p:ph type="sldNum" sz="quarter" idx="12"/>
          </p:nvPr>
        </p:nvSpPr>
        <p:spPr>
          <a:ln/>
        </p:spPr>
        <p:txBody>
          <a:bodyPr/>
          <a:lstStyle>
            <a:lvl1pPr>
              <a:defRPr/>
            </a:lvl1pPr>
          </a:lstStyle>
          <a:p>
            <a:fld id="{6B8BC37E-4ADF-AF46-98A3-0D5FB97F609C}" type="slidenum">
              <a:rPr lang="en-US"/>
              <a:pPr/>
              <a:t>‹#›</a:t>
            </a:fld>
            <a:endParaRPr lang="en-US" dirty="0"/>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67"/>
          <p:cNvSpPr>
            <a:spLocks noGrp="1" noChangeArrowheads="1"/>
          </p:cNvSpPr>
          <p:nvPr>
            <p:ph type="dt" sz="half" idx="10"/>
          </p:nvPr>
        </p:nvSpPr>
        <p:spPr>
          <a:ln/>
        </p:spPr>
        <p:txBody>
          <a:bodyPr/>
          <a:lstStyle>
            <a:lvl1pPr>
              <a:defRPr/>
            </a:lvl1pPr>
          </a:lstStyle>
          <a:p>
            <a:pPr>
              <a:defRPr/>
            </a:pPr>
            <a:endParaRPr lang="en-US" dirty="0"/>
          </a:p>
        </p:txBody>
      </p:sp>
      <p:sp>
        <p:nvSpPr>
          <p:cNvPr id="5" name="Rectangle 68"/>
          <p:cNvSpPr>
            <a:spLocks noGrp="1" noChangeArrowheads="1"/>
          </p:cNvSpPr>
          <p:nvPr>
            <p:ph type="ftr" sz="quarter" idx="11"/>
          </p:nvPr>
        </p:nvSpPr>
        <p:spPr>
          <a:ln/>
        </p:spPr>
        <p:txBody>
          <a:bodyPr/>
          <a:lstStyle>
            <a:lvl1pPr>
              <a:defRPr/>
            </a:lvl1pPr>
          </a:lstStyle>
          <a:p>
            <a:pPr>
              <a:defRPr/>
            </a:pPr>
            <a:r>
              <a:rPr lang="en-US" dirty="0" smtClean="0"/>
              <a:t>Data and Computer Communications, Ninth Edition by William Stallings, (c) Pearson Education - Prentice Hall, 2011</a:t>
            </a:r>
            <a:endParaRPr lang="en-US" dirty="0"/>
          </a:p>
        </p:txBody>
      </p:sp>
      <p:sp>
        <p:nvSpPr>
          <p:cNvPr id="6" name="Rectangle 69"/>
          <p:cNvSpPr>
            <a:spLocks noGrp="1" noChangeArrowheads="1"/>
          </p:cNvSpPr>
          <p:nvPr>
            <p:ph type="sldNum" sz="quarter" idx="12"/>
          </p:nvPr>
        </p:nvSpPr>
        <p:spPr>
          <a:ln/>
        </p:spPr>
        <p:txBody>
          <a:bodyPr/>
          <a:lstStyle>
            <a:lvl1pPr>
              <a:defRPr/>
            </a:lvl1pPr>
          </a:lstStyle>
          <a:p>
            <a:fld id="{E6BCC22B-BD40-EE4D-8BCA-11ADF8C63D87}" type="slidenum">
              <a:rPr lang="en-US"/>
              <a:pPr/>
              <a:t>‹#›</a:t>
            </a:fld>
            <a:endParaRPr lang="en-US" dirty="0"/>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7813"/>
            <a:ext cx="2057400" cy="5853112"/>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7813"/>
            <a:ext cx="6019800" cy="585311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67"/>
          <p:cNvSpPr>
            <a:spLocks noGrp="1" noChangeArrowheads="1"/>
          </p:cNvSpPr>
          <p:nvPr>
            <p:ph type="dt" sz="half" idx="10"/>
          </p:nvPr>
        </p:nvSpPr>
        <p:spPr>
          <a:ln/>
        </p:spPr>
        <p:txBody>
          <a:bodyPr/>
          <a:lstStyle>
            <a:lvl1pPr>
              <a:defRPr/>
            </a:lvl1pPr>
          </a:lstStyle>
          <a:p>
            <a:pPr>
              <a:defRPr/>
            </a:pPr>
            <a:endParaRPr lang="en-US" dirty="0"/>
          </a:p>
        </p:txBody>
      </p:sp>
      <p:sp>
        <p:nvSpPr>
          <p:cNvPr id="5" name="Rectangle 68"/>
          <p:cNvSpPr>
            <a:spLocks noGrp="1" noChangeArrowheads="1"/>
          </p:cNvSpPr>
          <p:nvPr>
            <p:ph type="ftr" sz="quarter" idx="11"/>
          </p:nvPr>
        </p:nvSpPr>
        <p:spPr>
          <a:ln/>
        </p:spPr>
        <p:txBody>
          <a:bodyPr/>
          <a:lstStyle>
            <a:lvl1pPr>
              <a:defRPr/>
            </a:lvl1pPr>
          </a:lstStyle>
          <a:p>
            <a:pPr>
              <a:defRPr/>
            </a:pPr>
            <a:r>
              <a:rPr lang="en-US" dirty="0" smtClean="0"/>
              <a:t>Data and Computer Communications, Ninth Edition by William Stallings, (c) Pearson Education - Prentice Hall, 2011</a:t>
            </a:r>
            <a:endParaRPr lang="en-US" dirty="0"/>
          </a:p>
        </p:txBody>
      </p:sp>
      <p:sp>
        <p:nvSpPr>
          <p:cNvPr id="6" name="Rectangle 69"/>
          <p:cNvSpPr>
            <a:spLocks noGrp="1" noChangeArrowheads="1"/>
          </p:cNvSpPr>
          <p:nvPr>
            <p:ph type="sldNum" sz="quarter" idx="12"/>
          </p:nvPr>
        </p:nvSpPr>
        <p:spPr>
          <a:ln/>
        </p:spPr>
        <p:txBody>
          <a:bodyPr/>
          <a:lstStyle>
            <a:lvl1pPr>
              <a:defRPr/>
            </a:lvl1pPr>
          </a:lstStyle>
          <a:p>
            <a:fld id="{B42123D3-5594-294D-847F-EF0836CFC416}" type="slidenum">
              <a:rPr lang="en-US"/>
              <a:pPr/>
              <a:t>‹#›</a:t>
            </a:fld>
            <a:endParaRPr lang="en-US" dirty="0"/>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277813"/>
            <a:ext cx="8229600" cy="1139825"/>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457200" y="1676400"/>
            <a:ext cx="8229600" cy="4454525"/>
          </a:xfrm>
        </p:spPr>
        <p:txBody>
          <a:bodyPr/>
          <a:lstStyle/>
          <a:p>
            <a:pPr lvl="0"/>
            <a:endParaRPr lang="en-US" noProof="0" dirty="0" smtClean="0"/>
          </a:p>
        </p:txBody>
      </p:sp>
      <p:sp>
        <p:nvSpPr>
          <p:cNvPr id="4" name="Rectangle 67"/>
          <p:cNvSpPr>
            <a:spLocks noGrp="1" noChangeArrowheads="1"/>
          </p:cNvSpPr>
          <p:nvPr>
            <p:ph type="dt" sz="half" idx="10"/>
          </p:nvPr>
        </p:nvSpPr>
        <p:spPr>
          <a:ln/>
        </p:spPr>
        <p:txBody>
          <a:bodyPr/>
          <a:lstStyle>
            <a:lvl1pPr>
              <a:defRPr/>
            </a:lvl1pPr>
          </a:lstStyle>
          <a:p>
            <a:pPr>
              <a:defRPr/>
            </a:pPr>
            <a:endParaRPr lang="en-US" dirty="0"/>
          </a:p>
        </p:txBody>
      </p:sp>
      <p:sp>
        <p:nvSpPr>
          <p:cNvPr id="5" name="Rectangle 68"/>
          <p:cNvSpPr>
            <a:spLocks noGrp="1" noChangeArrowheads="1"/>
          </p:cNvSpPr>
          <p:nvPr>
            <p:ph type="ftr" sz="quarter" idx="11"/>
          </p:nvPr>
        </p:nvSpPr>
        <p:spPr>
          <a:ln/>
        </p:spPr>
        <p:txBody>
          <a:bodyPr/>
          <a:lstStyle>
            <a:lvl1pPr>
              <a:defRPr/>
            </a:lvl1pPr>
          </a:lstStyle>
          <a:p>
            <a:pPr>
              <a:defRPr/>
            </a:pPr>
            <a:r>
              <a:rPr lang="en-US" dirty="0" smtClean="0"/>
              <a:t>Data and Computer Communications, Ninth Edition by William Stallings, (c) Pearson Education - Prentice Hall, 2011</a:t>
            </a:r>
            <a:endParaRPr lang="en-US" dirty="0"/>
          </a:p>
        </p:txBody>
      </p:sp>
      <p:sp>
        <p:nvSpPr>
          <p:cNvPr id="6" name="Rectangle 69"/>
          <p:cNvSpPr>
            <a:spLocks noGrp="1" noChangeArrowheads="1"/>
          </p:cNvSpPr>
          <p:nvPr>
            <p:ph type="sldNum" sz="quarter" idx="12"/>
          </p:nvPr>
        </p:nvSpPr>
        <p:spPr>
          <a:ln/>
        </p:spPr>
        <p:txBody>
          <a:bodyPr/>
          <a:lstStyle>
            <a:lvl1pPr>
              <a:defRPr/>
            </a:lvl1pPr>
          </a:lstStyle>
          <a:p>
            <a:fld id="{55FDFAF5-A363-414A-8AFA-3B6F3B8F6A3D}" type="slidenum">
              <a:rPr lang="en-US"/>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67"/>
          <p:cNvSpPr>
            <a:spLocks noGrp="1" noChangeArrowheads="1"/>
          </p:cNvSpPr>
          <p:nvPr>
            <p:ph type="dt" sz="half" idx="10"/>
          </p:nvPr>
        </p:nvSpPr>
        <p:spPr>
          <a:ln/>
        </p:spPr>
        <p:txBody>
          <a:bodyPr/>
          <a:lstStyle>
            <a:lvl1pPr>
              <a:defRPr/>
            </a:lvl1pPr>
          </a:lstStyle>
          <a:p>
            <a:pPr>
              <a:defRPr/>
            </a:pPr>
            <a:endParaRPr lang="en-US" dirty="0"/>
          </a:p>
        </p:txBody>
      </p:sp>
      <p:sp>
        <p:nvSpPr>
          <p:cNvPr id="5" name="Rectangle 68"/>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9"/>
          <p:cNvSpPr>
            <a:spLocks noGrp="1" noChangeArrowheads="1"/>
          </p:cNvSpPr>
          <p:nvPr>
            <p:ph type="sldNum" sz="quarter" idx="12"/>
          </p:nvPr>
        </p:nvSpPr>
        <p:spPr>
          <a:ln/>
        </p:spPr>
        <p:txBody>
          <a:bodyPr/>
          <a:lstStyle>
            <a:lvl1pPr>
              <a:defRPr/>
            </a:lvl1pPr>
          </a:lstStyle>
          <a:p>
            <a:fld id="{913E72DD-77B1-6144-917A-69A70E8B511D}" type="slidenum">
              <a:rPr lang="en-US"/>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76400"/>
            <a:ext cx="4038600" cy="44545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76400"/>
            <a:ext cx="4038600" cy="44545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67"/>
          <p:cNvSpPr>
            <a:spLocks noGrp="1" noChangeArrowheads="1"/>
          </p:cNvSpPr>
          <p:nvPr>
            <p:ph type="dt" sz="half" idx="10"/>
          </p:nvPr>
        </p:nvSpPr>
        <p:spPr>
          <a:ln/>
        </p:spPr>
        <p:txBody>
          <a:bodyPr/>
          <a:lstStyle>
            <a:lvl1pPr>
              <a:defRPr/>
            </a:lvl1pPr>
          </a:lstStyle>
          <a:p>
            <a:pPr>
              <a:defRPr/>
            </a:pPr>
            <a:endParaRPr lang="en-US" dirty="0"/>
          </a:p>
        </p:txBody>
      </p:sp>
      <p:sp>
        <p:nvSpPr>
          <p:cNvPr id="6" name="Rectangle 68"/>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69"/>
          <p:cNvSpPr>
            <a:spLocks noGrp="1" noChangeArrowheads="1"/>
          </p:cNvSpPr>
          <p:nvPr>
            <p:ph type="sldNum" sz="quarter" idx="12"/>
          </p:nvPr>
        </p:nvSpPr>
        <p:spPr>
          <a:ln/>
        </p:spPr>
        <p:txBody>
          <a:bodyPr/>
          <a:lstStyle>
            <a:lvl1pPr>
              <a:defRPr/>
            </a:lvl1pPr>
          </a:lstStyle>
          <a:p>
            <a:fld id="{BC80E977-0F0D-F34A-87E8-FA930AE45957}" type="slidenum">
              <a:rPr lang="en-US"/>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67"/>
          <p:cNvSpPr>
            <a:spLocks noGrp="1" noChangeArrowheads="1"/>
          </p:cNvSpPr>
          <p:nvPr>
            <p:ph type="dt" sz="half" idx="10"/>
          </p:nvPr>
        </p:nvSpPr>
        <p:spPr>
          <a:ln/>
        </p:spPr>
        <p:txBody>
          <a:bodyPr/>
          <a:lstStyle>
            <a:lvl1pPr>
              <a:defRPr/>
            </a:lvl1pPr>
          </a:lstStyle>
          <a:p>
            <a:pPr>
              <a:defRPr/>
            </a:pPr>
            <a:endParaRPr lang="en-US" dirty="0"/>
          </a:p>
        </p:txBody>
      </p:sp>
      <p:sp>
        <p:nvSpPr>
          <p:cNvPr id="8" name="Rectangle 68"/>
          <p:cNvSpPr>
            <a:spLocks noGrp="1" noChangeArrowheads="1"/>
          </p:cNvSpPr>
          <p:nvPr>
            <p:ph type="ftr" sz="quarter" idx="11"/>
          </p:nvPr>
        </p:nvSpPr>
        <p:spPr>
          <a:ln/>
        </p:spPr>
        <p:txBody>
          <a:bodyPr/>
          <a:lstStyle>
            <a:lvl1pPr>
              <a:defRPr/>
            </a:lvl1pPr>
          </a:lstStyle>
          <a:p>
            <a:pPr>
              <a:defRPr/>
            </a:pPr>
            <a:endParaRPr lang="en-US" dirty="0"/>
          </a:p>
        </p:txBody>
      </p:sp>
      <p:sp>
        <p:nvSpPr>
          <p:cNvPr id="9" name="Rectangle 69"/>
          <p:cNvSpPr>
            <a:spLocks noGrp="1" noChangeArrowheads="1"/>
          </p:cNvSpPr>
          <p:nvPr>
            <p:ph type="sldNum" sz="quarter" idx="12"/>
          </p:nvPr>
        </p:nvSpPr>
        <p:spPr>
          <a:ln/>
        </p:spPr>
        <p:txBody>
          <a:bodyPr/>
          <a:lstStyle>
            <a:lvl1pPr>
              <a:defRPr/>
            </a:lvl1pPr>
          </a:lstStyle>
          <a:p>
            <a:fld id="{E59A18BE-2B3C-3B40-BD64-A1FA3B6A224B}" type="slidenum">
              <a:rPr lang="en-US"/>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67"/>
          <p:cNvSpPr>
            <a:spLocks noGrp="1" noChangeArrowheads="1"/>
          </p:cNvSpPr>
          <p:nvPr>
            <p:ph type="dt" sz="half" idx="10"/>
          </p:nvPr>
        </p:nvSpPr>
        <p:spPr>
          <a:ln/>
        </p:spPr>
        <p:txBody>
          <a:bodyPr/>
          <a:lstStyle>
            <a:lvl1pPr>
              <a:defRPr/>
            </a:lvl1pPr>
          </a:lstStyle>
          <a:p>
            <a:pPr>
              <a:defRPr/>
            </a:pPr>
            <a:endParaRPr lang="en-US" dirty="0"/>
          </a:p>
        </p:txBody>
      </p:sp>
      <p:sp>
        <p:nvSpPr>
          <p:cNvPr id="4" name="Rectangle 68"/>
          <p:cNvSpPr>
            <a:spLocks noGrp="1" noChangeArrowheads="1"/>
          </p:cNvSpPr>
          <p:nvPr>
            <p:ph type="ftr" sz="quarter" idx="11"/>
          </p:nvPr>
        </p:nvSpPr>
        <p:spPr>
          <a:ln/>
        </p:spPr>
        <p:txBody>
          <a:bodyPr/>
          <a:lstStyle>
            <a:lvl1pPr>
              <a:defRPr/>
            </a:lvl1pPr>
          </a:lstStyle>
          <a:p>
            <a:pPr>
              <a:defRPr/>
            </a:pPr>
            <a:endParaRPr lang="en-US" dirty="0"/>
          </a:p>
        </p:txBody>
      </p:sp>
      <p:sp>
        <p:nvSpPr>
          <p:cNvPr id="5" name="Rectangle 69"/>
          <p:cNvSpPr>
            <a:spLocks noGrp="1" noChangeArrowheads="1"/>
          </p:cNvSpPr>
          <p:nvPr>
            <p:ph type="sldNum" sz="quarter" idx="12"/>
          </p:nvPr>
        </p:nvSpPr>
        <p:spPr>
          <a:ln/>
        </p:spPr>
        <p:txBody>
          <a:bodyPr/>
          <a:lstStyle>
            <a:lvl1pPr>
              <a:defRPr/>
            </a:lvl1pPr>
          </a:lstStyle>
          <a:p>
            <a:fld id="{2E54A5AE-9031-024E-93E4-39809EE111CA}" type="slidenum">
              <a:rPr lang="en-US"/>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blank" preserve="1">
  <p:cSld name="Blank">
    <p:spTree>
      <p:nvGrpSpPr>
        <p:cNvPr id="1" name=""/>
        <p:cNvGrpSpPr/>
        <p:nvPr/>
      </p:nvGrpSpPr>
      <p:grpSpPr>
        <a:xfrm>
          <a:off x="0" y="0"/>
          <a:ext cx="0" cy="0"/>
          <a:chOff x="0" y="0"/>
          <a:chExt cx="0" cy="0"/>
        </a:xfrm>
      </p:grpSpPr>
      <p:sp>
        <p:nvSpPr>
          <p:cNvPr id="2" name="Rectangle 67"/>
          <p:cNvSpPr>
            <a:spLocks noGrp="1" noChangeArrowheads="1"/>
          </p:cNvSpPr>
          <p:nvPr>
            <p:ph type="dt" sz="half" idx="10"/>
          </p:nvPr>
        </p:nvSpPr>
        <p:spPr>
          <a:ln/>
        </p:spPr>
        <p:txBody>
          <a:bodyPr/>
          <a:lstStyle>
            <a:lvl1pPr>
              <a:defRPr/>
            </a:lvl1pPr>
          </a:lstStyle>
          <a:p>
            <a:pPr>
              <a:defRPr/>
            </a:pPr>
            <a:endParaRPr lang="en-US" dirty="0"/>
          </a:p>
        </p:txBody>
      </p:sp>
      <p:sp>
        <p:nvSpPr>
          <p:cNvPr id="3" name="Rectangle 68"/>
          <p:cNvSpPr>
            <a:spLocks noGrp="1" noChangeArrowheads="1"/>
          </p:cNvSpPr>
          <p:nvPr>
            <p:ph type="ftr" sz="quarter" idx="11"/>
          </p:nvPr>
        </p:nvSpPr>
        <p:spPr>
          <a:ln/>
        </p:spPr>
        <p:txBody>
          <a:bodyPr/>
          <a:lstStyle>
            <a:lvl1pPr>
              <a:defRPr/>
            </a:lvl1pPr>
          </a:lstStyle>
          <a:p>
            <a:pPr>
              <a:defRPr/>
            </a:pPr>
            <a:endParaRPr lang="en-US" dirty="0"/>
          </a:p>
        </p:txBody>
      </p:sp>
      <p:sp>
        <p:nvSpPr>
          <p:cNvPr id="4" name="Rectangle 69"/>
          <p:cNvSpPr>
            <a:spLocks noGrp="1" noChangeArrowheads="1"/>
          </p:cNvSpPr>
          <p:nvPr>
            <p:ph type="sldNum" sz="quarter" idx="12"/>
          </p:nvPr>
        </p:nvSpPr>
        <p:spPr>
          <a:ln/>
        </p:spPr>
        <p:txBody>
          <a:bodyPr/>
          <a:lstStyle>
            <a:lvl1pPr>
              <a:defRPr/>
            </a:lvl1pPr>
          </a:lstStyle>
          <a:p>
            <a:fld id="{EE12C8F6-F225-8E40-B572-6CC05D9B0F5F}" type="slidenum">
              <a:rPr lang="en-US"/>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67"/>
          <p:cNvSpPr>
            <a:spLocks noGrp="1" noChangeArrowheads="1"/>
          </p:cNvSpPr>
          <p:nvPr>
            <p:ph type="dt" sz="half" idx="10"/>
          </p:nvPr>
        </p:nvSpPr>
        <p:spPr>
          <a:ln/>
        </p:spPr>
        <p:txBody>
          <a:bodyPr/>
          <a:lstStyle>
            <a:lvl1pPr>
              <a:defRPr/>
            </a:lvl1pPr>
          </a:lstStyle>
          <a:p>
            <a:pPr>
              <a:defRPr/>
            </a:pPr>
            <a:endParaRPr lang="en-US" dirty="0"/>
          </a:p>
        </p:txBody>
      </p:sp>
      <p:sp>
        <p:nvSpPr>
          <p:cNvPr id="6" name="Rectangle 68"/>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69"/>
          <p:cNvSpPr>
            <a:spLocks noGrp="1" noChangeArrowheads="1"/>
          </p:cNvSpPr>
          <p:nvPr>
            <p:ph type="sldNum" sz="quarter" idx="12"/>
          </p:nvPr>
        </p:nvSpPr>
        <p:spPr>
          <a:ln/>
        </p:spPr>
        <p:txBody>
          <a:bodyPr/>
          <a:lstStyle>
            <a:lvl1pPr>
              <a:defRPr/>
            </a:lvl1pPr>
          </a:lstStyle>
          <a:p>
            <a:fld id="{968783D5-1635-CE45-9EFF-392AD1F379F7}" type="slidenum">
              <a:rPr lang="en-US"/>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67"/>
          <p:cNvSpPr>
            <a:spLocks noGrp="1" noChangeArrowheads="1"/>
          </p:cNvSpPr>
          <p:nvPr>
            <p:ph type="dt" sz="half" idx="10"/>
          </p:nvPr>
        </p:nvSpPr>
        <p:spPr>
          <a:ln/>
        </p:spPr>
        <p:txBody>
          <a:bodyPr/>
          <a:lstStyle>
            <a:lvl1pPr>
              <a:defRPr/>
            </a:lvl1pPr>
          </a:lstStyle>
          <a:p>
            <a:pPr>
              <a:defRPr/>
            </a:pPr>
            <a:endParaRPr lang="en-US" dirty="0"/>
          </a:p>
        </p:txBody>
      </p:sp>
      <p:sp>
        <p:nvSpPr>
          <p:cNvPr id="6" name="Rectangle 68"/>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69"/>
          <p:cNvSpPr>
            <a:spLocks noGrp="1" noChangeArrowheads="1"/>
          </p:cNvSpPr>
          <p:nvPr>
            <p:ph type="sldNum" sz="quarter" idx="12"/>
          </p:nvPr>
        </p:nvSpPr>
        <p:spPr>
          <a:ln/>
        </p:spPr>
        <p:txBody>
          <a:bodyPr/>
          <a:lstStyle>
            <a:lvl1pPr>
              <a:defRPr/>
            </a:lvl1pPr>
          </a:lstStyle>
          <a:p>
            <a:fld id="{1A64ECE8-1949-BA4B-A41B-407D601353C6}" type="slidenum">
              <a:rPr lang="en-US"/>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22.xml"/><Relationship Id="rId12" Type="http://schemas.openxmlformats.org/officeDocument/2006/relationships/slideLayout" Target="../slideLayouts/slideLayout23.xml"/><Relationship Id="rId13" Type="http://schemas.openxmlformats.org/officeDocument/2006/relationships/theme" Target="../theme/theme2.xml"/><Relationship Id="rId1" Type="http://schemas.openxmlformats.org/officeDocument/2006/relationships/slideLayout" Target="../slideLayouts/slideLayout12.xml"/><Relationship Id="rId2" Type="http://schemas.openxmlformats.org/officeDocument/2006/relationships/slideLayout" Target="../slideLayouts/slideLayout13.xml"/><Relationship Id="rId3" Type="http://schemas.openxmlformats.org/officeDocument/2006/relationships/slideLayout" Target="../slideLayouts/slideLayout14.xml"/><Relationship Id="rId4" Type="http://schemas.openxmlformats.org/officeDocument/2006/relationships/slideLayout" Target="../slideLayouts/slideLayout15.xml"/><Relationship Id="rId5" Type="http://schemas.openxmlformats.org/officeDocument/2006/relationships/slideLayout" Target="../slideLayouts/slideLayout16.xml"/><Relationship Id="rId6" Type="http://schemas.openxmlformats.org/officeDocument/2006/relationships/slideLayout" Target="../slideLayouts/slideLayout17.xml"/><Relationship Id="rId7" Type="http://schemas.openxmlformats.org/officeDocument/2006/relationships/slideLayout" Target="../slideLayouts/slideLayout18.xml"/><Relationship Id="rId8" Type="http://schemas.openxmlformats.org/officeDocument/2006/relationships/slideLayout" Target="../slideLayouts/slideLayout19.xml"/><Relationship Id="rId9" Type="http://schemas.openxmlformats.org/officeDocument/2006/relationships/slideLayout" Target="../slideLayouts/slideLayout20.xml"/><Relationship Id="rId10"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chemeClr val="bg1"/>
        </a:solidFill>
        <a:effectLst/>
      </p:bgPr>
    </p:bg>
    <p:spTree>
      <p:nvGrpSpPr>
        <p:cNvPr id="1" name=""/>
        <p:cNvGrpSpPr/>
        <p:nvPr/>
      </p:nvGrpSpPr>
      <p:grpSpPr>
        <a:xfrm>
          <a:off x="0" y="0"/>
          <a:ext cx="0" cy="0"/>
          <a:chOff x="0" y="0"/>
          <a:chExt cx="0" cy="0"/>
        </a:xfrm>
      </p:grpSpPr>
      <p:grpSp>
        <p:nvGrpSpPr>
          <p:cNvPr id="1026" name="Group 2"/>
          <p:cNvGrpSpPr>
            <a:grpSpLocks/>
          </p:cNvGrpSpPr>
          <p:nvPr/>
        </p:nvGrpSpPr>
        <p:grpSpPr bwMode="auto">
          <a:xfrm>
            <a:off x="3175" y="4267200"/>
            <a:ext cx="9140825" cy="2590800"/>
            <a:chOff x="2" y="2688"/>
            <a:chExt cx="5758" cy="1632"/>
          </a:xfrm>
        </p:grpSpPr>
        <p:sp>
          <p:nvSpPr>
            <p:cNvPr id="1032" name="Freeform 3"/>
            <p:cNvSpPr>
              <a:spLocks/>
            </p:cNvSpPr>
            <p:nvPr/>
          </p:nvSpPr>
          <p:spPr bwMode="hidden">
            <a:xfrm>
              <a:off x="2" y="2688"/>
              <a:ext cx="5758" cy="1632"/>
            </a:xfrm>
            <a:custGeom>
              <a:avLst/>
              <a:gdLst>
                <a:gd name="T0" fmla="*/ 5740 w 5740"/>
                <a:gd name="T1" fmla="*/ 4316 h 4316"/>
                <a:gd name="T2" fmla="*/ 0 w 5740"/>
                <a:gd name="T3" fmla="*/ 4316 h 4316"/>
                <a:gd name="T4" fmla="*/ 0 w 5740"/>
                <a:gd name="T5" fmla="*/ 0 h 4316"/>
                <a:gd name="T6" fmla="*/ 5740 w 5740"/>
                <a:gd name="T7" fmla="*/ 0 h 4316"/>
                <a:gd name="T8" fmla="*/ 5740 w 5740"/>
                <a:gd name="T9" fmla="*/ 4316 h 4316"/>
                <a:gd name="T10" fmla="*/ 5740 w 5740"/>
                <a:gd name="T11" fmla="*/ 4316 h 431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740" h="4316">
                  <a:moveTo>
                    <a:pt x="5740" y="4316"/>
                  </a:moveTo>
                  <a:lnTo>
                    <a:pt x="0" y="4316"/>
                  </a:lnTo>
                  <a:lnTo>
                    <a:pt x="0" y="0"/>
                  </a:lnTo>
                  <a:lnTo>
                    <a:pt x="5740" y="0"/>
                  </a:lnTo>
                  <a:lnTo>
                    <a:pt x="5740" y="4316"/>
                  </a:lnTo>
                  <a:close/>
                </a:path>
              </a:pathLst>
            </a:custGeom>
            <a:gradFill rotWithShape="0">
              <a:gsLst>
                <a:gs pos="0">
                  <a:schemeClr val="bg1"/>
                </a:gs>
                <a:gs pos="100000">
                  <a:schemeClr val="accent1"/>
                </a:gs>
              </a:gsLst>
              <a:lin ang="5400000" scaled="1"/>
            </a:gradFill>
            <a:ln w="9525">
              <a:noFill/>
              <a:round/>
              <a:headEnd/>
              <a:tailEnd/>
            </a:ln>
          </p:spPr>
          <p:txBody>
            <a:bodyPr>
              <a:prstTxWarp prst="textNoShape">
                <a:avLst/>
              </a:prstTxWarp>
            </a:bodyPr>
            <a:lstStyle/>
            <a:p>
              <a:endParaRPr lang="en-US" dirty="0"/>
            </a:p>
          </p:txBody>
        </p:sp>
        <p:grpSp>
          <p:nvGrpSpPr>
            <p:cNvPr id="1033" name="Group 4"/>
            <p:cNvGrpSpPr>
              <a:grpSpLocks/>
            </p:cNvGrpSpPr>
            <p:nvPr/>
          </p:nvGrpSpPr>
          <p:grpSpPr bwMode="auto">
            <a:xfrm>
              <a:off x="1776" y="3024"/>
              <a:ext cx="3929" cy="1290"/>
              <a:chOff x="1776" y="3024"/>
              <a:chExt cx="3929" cy="1290"/>
            </a:xfrm>
          </p:grpSpPr>
          <p:grpSp>
            <p:nvGrpSpPr>
              <p:cNvPr id="1034" name="Group 5"/>
              <p:cNvGrpSpPr>
                <a:grpSpLocks/>
              </p:cNvGrpSpPr>
              <p:nvPr userDrawn="1"/>
            </p:nvGrpSpPr>
            <p:grpSpPr bwMode="auto">
              <a:xfrm>
                <a:off x="2268" y="3934"/>
                <a:ext cx="638" cy="377"/>
                <a:chOff x="2268" y="3934"/>
                <a:chExt cx="638" cy="377"/>
              </a:xfrm>
            </p:grpSpPr>
            <p:sp>
              <p:nvSpPr>
                <p:cNvPr id="102406" name="Oval 6"/>
                <p:cNvSpPr>
                  <a:spLocks noChangeArrowheads="1"/>
                </p:cNvSpPr>
                <p:nvPr/>
              </p:nvSpPr>
              <p:spPr bwMode="hidden">
                <a:xfrm>
                  <a:off x="2268" y="3934"/>
                  <a:ext cx="638" cy="377"/>
                </a:xfrm>
                <a:prstGeom prst="ellipse">
                  <a:avLst/>
                </a:prstGeom>
                <a:gradFill rotWithShape="0">
                  <a:gsLst>
                    <a:gs pos="0">
                      <a:schemeClr val="accent1">
                        <a:gamma/>
                        <a:shade val="87843"/>
                        <a:invGamma/>
                      </a:schemeClr>
                    </a:gs>
                    <a:gs pos="100000">
                      <a:schemeClr val="accent1"/>
                    </a:gs>
                  </a:gsLst>
                  <a:lin ang="2700000" scaled="1"/>
                </a:gradFill>
                <a:ln w="9525">
                  <a:noFill/>
                  <a:round/>
                  <a:headEnd/>
                  <a:tailEnd/>
                </a:ln>
                <a:effectLst/>
              </p:spPr>
              <p:txBody>
                <a:bodyPr>
                  <a:prstTxWarp prst="textNoShape">
                    <a:avLst/>
                  </a:prstTxWarp>
                </a:bodyPr>
                <a:lstStyle/>
                <a:p>
                  <a:pPr eaLnBrk="0" hangingPunct="0">
                    <a:defRPr/>
                  </a:pPr>
                  <a:endParaRPr lang="en-US" dirty="0">
                    <a:latin typeface="Times New Roman" pitchFamily="-110" charset="0"/>
                    <a:ea typeface="+mn-ea"/>
                    <a:cs typeface="+mn-cs"/>
                  </a:endParaRPr>
                </a:p>
              </p:txBody>
            </p:sp>
            <p:sp>
              <p:nvSpPr>
                <p:cNvPr id="102407" name="Oval 7"/>
                <p:cNvSpPr>
                  <a:spLocks noChangeArrowheads="1"/>
                </p:cNvSpPr>
                <p:nvPr/>
              </p:nvSpPr>
              <p:spPr bwMode="hidden">
                <a:xfrm>
                  <a:off x="2314" y="3958"/>
                  <a:ext cx="543" cy="332"/>
                </a:xfrm>
                <a:prstGeom prst="ellipse">
                  <a:avLst/>
                </a:prstGeom>
                <a:gradFill rotWithShape="0">
                  <a:gsLst>
                    <a:gs pos="0">
                      <a:schemeClr val="accent1"/>
                    </a:gs>
                    <a:gs pos="100000">
                      <a:schemeClr val="accent1">
                        <a:gamma/>
                        <a:shade val="87843"/>
                        <a:invGamma/>
                      </a:schemeClr>
                    </a:gs>
                  </a:gsLst>
                  <a:lin ang="2700000" scaled="1"/>
                </a:gradFill>
                <a:ln w="9525">
                  <a:noFill/>
                  <a:round/>
                  <a:headEnd/>
                  <a:tailEnd/>
                </a:ln>
                <a:effectLst/>
              </p:spPr>
              <p:txBody>
                <a:bodyPr>
                  <a:prstTxWarp prst="textNoShape">
                    <a:avLst/>
                  </a:prstTxWarp>
                </a:bodyPr>
                <a:lstStyle/>
                <a:p>
                  <a:pPr eaLnBrk="0" hangingPunct="0">
                    <a:defRPr/>
                  </a:pPr>
                  <a:endParaRPr lang="en-US" dirty="0">
                    <a:latin typeface="Times New Roman" pitchFamily="-110" charset="0"/>
                    <a:ea typeface="+mn-ea"/>
                    <a:cs typeface="+mn-cs"/>
                  </a:endParaRPr>
                </a:p>
              </p:txBody>
            </p:sp>
            <p:sp>
              <p:nvSpPr>
                <p:cNvPr id="102408" name="Oval 8"/>
                <p:cNvSpPr>
                  <a:spLocks noChangeArrowheads="1"/>
                </p:cNvSpPr>
                <p:nvPr/>
              </p:nvSpPr>
              <p:spPr bwMode="hidden">
                <a:xfrm>
                  <a:off x="2341" y="3979"/>
                  <a:ext cx="501" cy="299"/>
                </a:xfrm>
                <a:prstGeom prst="ellipse">
                  <a:avLst/>
                </a:prstGeom>
                <a:gradFill rotWithShape="0">
                  <a:gsLst>
                    <a:gs pos="0">
                      <a:schemeClr val="accent1">
                        <a:gamma/>
                        <a:shade val="90980"/>
                        <a:invGamma/>
                      </a:schemeClr>
                    </a:gs>
                    <a:gs pos="100000">
                      <a:schemeClr val="accent1"/>
                    </a:gs>
                  </a:gsLst>
                  <a:lin ang="2700000" scaled="1"/>
                </a:gradFill>
                <a:ln w="9525">
                  <a:noFill/>
                  <a:round/>
                  <a:headEnd/>
                  <a:tailEnd/>
                </a:ln>
                <a:effectLst/>
              </p:spPr>
              <p:txBody>
                <a:bodyPr>
                  <a:prstTxWarp prst="textNoShape">
                    <a:avLst/>
                  </a:prstTxWarp>
                </a:bodyPr>
                <a:lstStyle/>
                <a:p>
                  <a:pPr eaLnBrk="0" hangingPunct="0">
                    <a:defRPr/>
                  </a:pPr>
                  <a:endParaRPr lang="en-US" dirty="0">
                    <a:latin typeface="Times New Roman" pitchFamily="-110" charset="0"/>
                    <a:ea typeface="+mn-ea"/>
                    <a:cs typeface="+mn-cs"/>
                  </a:endParaRPr>
                </a:p>
              </p:txBody>
            </p:sp>
            <p:sp>
              <p:nvSpPr>
                <p:cNvPr id="102409" name="Oval 9"/>
                <p:cNvSpPr>
                  <a:spLocks noChangeArrowheads="1"/>
                </p:cNvSpPr>
                <p:nvPr/>
              </p:nvSpPr>
              <p:spPr bwMode="hidden">
                <a:xfrm>
                  <a:off x="2368" y="3997"/>
                  <a:ext cx="444" cy="258"/>
                </a:xfrm>
                <a:prstGeom prst="ellipse">
                  <a:avLst/>
                </a:prstGeom>
                <a:gradFill rotWithShape="0">
                  <a:gsLst>
                    <a:gs pos="0">
                      <a:schemeClr val="accent1">
                        <a:gamma/>
                        <a:shade val="87843"/>
                        <a:invGamma/>
                      </a:schemeClr>
                    </a:gs>
                    <a:gs pos="100000">
                      <a:schemeClr val="accent1"/>
                    </a:gs>
                  </a:gsLst>
                  <a:lin ang="5400000" scaled="1"/>
                </a:gradFill>
                <a:ln w="9525">
                  <a:noFill/>
                  <a:round/>
                  <a:headEnd/>
                  <a:tailEnd/>
                </a:ln>
                <a:effectLst/>
              </p:spPr>
              <p:txBody>
                <a:bodyPr>
                  <a:prstTxWarp prst="textNoShape">
                    <a:avLst/>
                  </a:prstTxWarp>
                </a:bodyPr>
                <a:lstStyle/>
                <a:p>
                  <a:pPr eaLnBrk="0" hangingPunct="0">
                    <a:defRPr/>
                  </a:pPr>
                  <a:endParaRPr lang="en-US" dirty="0">
                    <a:latin typeface="Times New Roman" pitchFamily="-110" charset="0"/>
                    <a:ea typeface="+mn-ea"/>
                    <a:cs typeface="+mn-cs"/>
                  </a:endParaRPr>
                </a:p>
              </p:txBody>
            </p:sp>
            <p:sp>
              <p:nvSpPr>
                <p:cNvPr id="102410" name="Oval 10"/>
                <p:cNvSpPr>
                  <a:spLocks noChangeArrowheads="1"/>
                </p:cNvSpPr>
                <p:nvPr/>
              </p:nvSpPr>
              <p:spPr bwMode="hidden">
                <a:xfrm>
                  <a:off x="2385" y="4005"/>
                  <a:ext cx="413" cy="240"/>
                </a:xfrm>
                <a:prstGeom prst="ellipse">
                  <a:avLst/>
                </a:prstGeom>
                <a:gradFill rotWithShape="0">
                  <a:gsLst>
                    <a:gs pos="0">
                      <a:schemeClr val="accent1">
                        <a:gamma/>
                        <a:shade val="94118"/>
                        <a:invGamma/>
                      </a:schemeClr>
                    </a:gs>
                    <a:gs pos="100000">
                      <a:schemeClr val="accent1"/>
                    </a:gs>
                  </a:gsLst>
                  <a:lin ang="5400000" scaled="1"/>
                </a:gradFill>
                <a:ln w="9525">
                  <a:noFill/>
                  <a:round/>
                  <a:headEnd/>
                  <a:tailEnd/>
                </a:ln>
                <a:effectLst/>
              </p:spPr>
              <p:txBody>
                <a:bodyPr>
                  <a:prstTxWarp prst="textNoShape">
                    <a:avLst/>
                  </a:prstTxWarp>
                </a:bodyPr>
                <a:lstStyle/>
                <a:p>
                  <a:pPr eaLnBrk="0" hangingPunct="0">
                    <a:defRPr/>
                  </a:pPr>
                  <a:endParaRPr lang="en-US" dirty="0">
                    <a:latin typeface="Times New Roman" pitchFamily="-110" charset="0"/>
                    <a:ea typeface="+mn-ea"/>
                    <a:cs typeface="+mn-cs"/>
                  </a:endParaRPr>
                </a:p>
              </p:txBody>
            </p:sp>
            <p:sp>
              <p:nvSpPr>
                <p:cNvPr id="102411" name="Oval 11"/>
                <p:cNvSpPr>
                  <a:spLocks noChangeArrowheads="1"/>
                </p:cNvSpPr>
                <p:nvPr/>
              </p:nvSpPr>
              <p:spPr bwMode="hidden">
                <a:xfrm>
                  <a:off x="2437" y="4026"/>
                  <a:ext cx="306" cy="192"/>
                </a:xfrm>
                <a:prstGeom prst="ellipse">
                  <a:avLst/>
                </a:prstGeom>
                <a:gradFill rotWithShape="0">
                  <a:gsLst>
                    <a:gs pos="0">
                      <a:schemeClr val="accent1">
                        <a:gamma/>
                        <a:shade val="87843"/>
                        <a:invGamma/>
                      </a:schemeClr>
                    </a:gs>
                    <a:gs pos="100000">
                      <a:schemeClr val="accent1"/>
                    </a:gs>
                  </a:gsLst>
                  <a:lin ang="5400000" scaled="1"/>
                </a:gradFill>
                <a:ln w="9525">
                  <a:noFill/>
                  <a:round/>
                  <a:headEnd/>
                  <a:tailEnd/>
                </a:ln>
                <a:effectLst/>
              </p:spPr>
              <p:txBody>
                <a:bodyPr>
                  <a:prstTxWarp prst="textNoShape">
                    <a:avLst/>
                  </a:prstTxWarp>
                </a:bodyPr>
                <a:lstStyle/>
                <a:p>
                  <a:pPr eaLnBrk="0" hangingPunct="0">
                    <a:defRPr/>
                  </a:pPr>
                  <a:endParaRPr lang="en-US" dirty="0">
                    <a:latin typeface="Times New Roman" pitchFamily="-110" charset="0"/>
                    <a:ea typeface="+mn-ea"/>
                    <a:cs typeface="+mn-cs"/>
                  </a:endParaRPr>
                </a:p>
              </p:txBody>
            </p:sp>
            <p:sp>
              <p:nvSpPr>
                <p:cNvPr id="102412" name="Oval 12"/>
                <p:cNvSpPr>
                  <a:spLocks noChangeArrowheads="1"/>
                </p:cNvSpPr>
                <p:nvPr/>
              </p:nvSpPr>
              <p:spPr bwMode="hidden">
                <a:xfrm>
                  <a:off x="2476" y="4056"/>
                  <a:ext cx="227" cy="135"/>
                </a:xfrm>
                <a:prstGeom prst="ellipse">
                  <a:avLst/>
                </a:prstGeom>
                <a:gradFill rotWithShape="0">
                  <a:gsLst>
                    <a:gs pos="0">
                      <a:schemeClr val="accent1"/>
                    </a:gs>
                    <a:gs pos="100000">
                      <a:schemeClr val="accent1">
                        <a:gamma/>
                        <a:shade val="90980"/>
                        <a:invGamma/>
                      </a:schemeClr>
                    </a:gs>
                  </a:gsLst>
                  <a:lin ang="2700000" scaled="1"/>
                </a:gradFill>
                <a:ln w="9525">
                  <a:noFill/>
                  <a:round/>
                  <a:headEnd/>
                  <a:tailEnd/>
                </a:ln>
                <a:effectLst/>
              </p:spPr>
              <p:txBody>
                <a:bodyPr>
                  <a:prstTxWarp prst="textNoShape">
                    <a:avLst/>
                  </a:prstTxWarp>
                </a:bodyPr>
                <a:lstStyle/>
                <a:p>
                  <a:pPr eaLnBrk="0" hangingPunct="0">
                    <a:defRPr/>
                  </a:pPr>
                  <a:endParaRPr lang="en-US" dirty="0">
                    <a:latin typeface="Times New Roman" pitchFamily="-110" charset="0"/>
                    <a:ea typeface="+mn-ea"/>
                    <a:cs typeface="+mn-cs"/>
                  </a:endParaRPr>
                </a:p>
              </p:txBody>
            </p:sp>
            <p:sp>
              <p:nvSpPr>
                <p:cNvPr id="102413" name="Oval 13"/>
                <p:cNvSpPr>
                  <a:spLocks noChangeArrowheads="1"/>
                </p:cNvSpPr>
                <p:nvPr/>
              </p:nvSpPr>
              <p:spPr bwMode="hidden">
                <a:xfrm>
                  <a:off x="2542" y="4097"/>
                  <a:ext cx="90" cy="60"/>
                </a:xfrm>
                <a:prstGeom prst="ellipse">
                  <a:avLst/>
                </a:prstGeom>
                <a:gradFill rotWithShape="0">
                  <a:gsLst>
                    <a:gs pos="0">
                      <a:schemeClr val="accent1"/>
                    </a:gs>
                    <a:gs pos="100000">
                      <a:schemeClr val="accent1">
                        <a:gamma/>
                        <a:shade val="90980"/>
                        <a:invGamma/>
                      </a:schemeClr>
                    </a:gs>
                  </a:gsLst>
                  <a:lin ang="0" scaled="1"/>
                </a:gradFill>
                <a:ln w="9525">
                  <a:noFill/>
                  <a:round/>
                  <a:headEnd/>
                  <a:tailEnd/>
                </a:ln>
                <a:effectLst/>
              </p:spPr>
              <p:txBody>
                <a:bodyPr>
                  <a:prstTxWarp prst="textNoShape">
                    <a:avLst/>
                  </a:prstTxWarp>
                </a:bodyPr>
                <a:lstStyle/>
                <a:p>
                  <a:pPr eaLnBrk="0" hangingPunct="0">
                    <a:defRPr/>
                  </a:pPr>
                  <a:endParaRPr lang="en-US" dirty="0">
                    <a:latin typeface="Times New Roman" pitchFamily="-110" charset="0"/>
                    <a:ea typeface="+mn-ea"/>
                    <a:cs typeface="+mn-cs"/>
                  </a:endParaRPr>
                </a:p>
              </p:txBody>
            </p:sp>
          </p:grpSp>
          <p:sp>
            <p:nvSpPr>
              <p:cNvPr id="102414" name="Oval 14"/>
              <p:cNvSpPr>
                <a:spLocks noChangeArrowheads="1"/>
              </p:cNvSpPr>
              <p:nvPr/>
            </p:nvSpPr>
            <p:spPr bwMode="hidden">
              <a:xfrm>
                <a:off x="3686" y="3810"/>
                <a:ext cx="532" cy="327"/>
              </a:xfrm>
              <a:prstGeom prst="ellipse">
                <a:avLst/>
              </a:prstGeom>
              <a:gradFill rotWithShape="0">
                <a:gsLst>
                  <a:gs pos="0">
                    <a:schemeClr val="accent1"/>
                  </a:gs>
                  <a:gs pos="100000">
                    <a:schemeClr val="accent1">
                      <a:gamma/>
                      <a:shade val="90980"/>
                      <a:invGamma/>
                    </a:schemeClr>
                  </a:gs>
                </a:gsLst>
                <a:path path="shape">
                  <a:fillToRect l="50000" t="50000" r="50000" b="50000"/>
                </a:path>
              </a:gradFill>
              <a:ln w="9525">
                <a:noFill/>
                <a:round/>
                <a:headEnd/>
                <a:tailEnd/>
              </a:ln>
              <a:effectLst/>
            </p:spPr>
            <p:txBody>
              <a:bodyPr>
                <a:prstTxWarp prst="textNoShape">
                  <a:avLst/>
                </a:prstTxWarp>
              </a:bodyPr>
              <a:lstStyle/>
              <a:p>
                <a:pPr eaLnBrk="0" hangingPunct="0">
                  <a:defRPr/>
                </a:pPr>
                <a:endParaRPr lang="en-US" dirty="0">
                  <a:latin typeface="Times New Roman" pitchFamily="-110" charset="0"/>
                  <a:ea typeface="+mn-ea"/>
                  <a:cs typeface="+mn-cs"/>
                </a:endParaRPr>
              </a:p>
            </p:txBody>
          </p:sp>
          <p:sp>
            <p:nvSpPr>
              <p:cNvPr id="102415" name="Oval 15"/>
              <p:cNvSpPr>
                <a:spLocks noChangeArrowheads="1"/>
              </p:cNvSpPr>
              <p:nvPr/>
            </p:nvSpPr>
            <p:spPr bwMode="hidden">
              <a:xfrm>
                <a:off x="3726" y="3840"/>
                <a:ext cx="452" cy="275"/>
              </a:xfrm>
              <a:prstGeom prst="ellipse">
                <a:avLst/>
              </a:prstGeom>
              <a:gradFill rotWithShape="0">
                <a:gsLst>
                  <a:gs pos="0">
                    <a:schemeClr val="accent1">
                      <a:gamma/>
                      <a:shade val="90980"/>
                      <a:invGamma/>
                    </a:schemeClr>
                  </a:gs>
                  <a:gs pos="100000">
                    <a:schemeClr val="accent1"/>
                  </a:gs>
                </a:gsLst>
                <a:lin ang="5400000" scaled="1"/>
              </a:gradFill>
              <a:ln w="9525">
                <a:noFill/>
                <a:round/>
                <a:headEnd/>
                <a:tailEnd/>
              </a:ln>
              <a:effectLst/>
            </p:spPr>
            <p:txBody>
              <a:bodyPr>
                <a:prstTxWarp prst="textNoShape">
                  <a:avLst/>
                </a:prstTxWarp>
              </a:bodyPr>
              <a:lstStyle/>
              <a:p>
                <a:pPr eaLnBrk="0" hangingPunct="0">
                  <a:defRPr/>
                </a:pPr>
                <a:endParaRPr lang="en-US" dirty="0">
                  <a:latin typeface="Times New Roman" pitchFamily="-110" charset="0"/>
                  <a:ea typeface="+mn-ea"/>
                  <a:cs typeface="+mn-cs"/>
                </a:endParaRPr>
              </a:p>
            </p:txBody>
          </p:sp>
          <p:sp>
            <p:nvSpPr>
              <p:cNvPr id="102416" name="Oval 16"/>
              <p:cNvSpPr>
                <a:spLocks noChangeArrowheads="1"/>
              </p:cNvSpPr>
              <p:nvPr/>
            </p:nvSpPr>
            <p:spPr bwMode="hidden">
              <a:xfrm>
                <a:off x="3782" y="3872"/>
                <a:ext cx="344" cy="207"/>
              </a:xfrm>
              <a:prstGeom prst="ellipse">
                <a:avLst/>
              </a:prstGeom>
              <a:gradFill rotWithShape="0">
                <a:gsLst>
                  <a:gs pos="0">
                    <a:schemeClr val="accent1"/>
                  </a:gs>
                  <a:gs pos="100000">
                    <a:schemeClr val="accent1">
                      <a:gamma/>
                      <a:shade val="94118"/>
                      <a:invGamma/>
                    </a:schemeClr>
                  </a:gs>
                </a:gsLst>
                <a:lin ang="5400000" scaled="1"/>
              </a:gradFill>
              <a:ln w="9525">
                <a:noFill/>
                <a:round/>
                <a:headEnd/>
                <a:tailEnd/>
              </a:ln>
              <a:effectLst/>
            </p:spPr>
            <p:txBody>
              <a:bodyPr>
                <a:prstTxWarp prst="textNoShape">
                  <a:avLst/>
                </a:prstTxWarp>
              </a:bodyPr>
              <a:lstStyle/>
              <a:p>
                <a:pPr eaLnBrk="0" hangingPunct="0">
                  <a:defRPr/>
                </a:pPr>
                <a:endParaRPr lang="en-US" dirty="0">
                  <a:latin typeface="Times New Roman" pitchFamily="-110" charset="0"/>
                  <a:ea typeface="+mn-ea"/>
                  <a:cs typeface="+mn-cs"/>
                </a:endParaRPr>
              </a:p>
            </p:txBody>
          </p:sp>
          <p:sp>
            <p:nvSpPr>
              <p:cNvPr id="102417" name="Oval 17"/>
              <p:cNvSpPr>
                <a:spLocks noChangeArrowheads="1"/>
              </p:cNvSpPr>
              <p:nvPr/>
            </p:nvSpPr>
            <p:spPr bwMode="hidden">
              <a:xfrm>
                <a:off x="3822" y="3896"/>
                <a:ext cx="262" cy="159"/>
              </a:xfrm>
              <a:prstGeom prst="ellipse">
                <a:avLst/>
              </a:prstGeom>
              <a:gradFill rotWithShape="0">
                <a:gsLst>
                  <a:gs pos="0">
                    <a:schemeClr val="accent1">
                      <a:gamma/>
                      <a:shade val="96863"/>
                      <a:invGamma/>
                    </a:schemeClr>
                  </a:gs>
                  <a:gs pos="100000">
                    <a:schemeClr val="accent1"/>
                  </a:gs>
                </a:gsLst>
                <a:lin ang="5400000" scaled="1"/>
              </a:gradFill>
              <a:ln w="9525">
                <a:noFill/>
                <a:round/>
                <a:headEnd/>
                <a:tailEnd/>
              </a:ln>
              <a:effectLst/>
            </p:spPr>
            <p:txBody>
              <a:bodyPr>
                <a:prstTxWarp prst="textNoShape">
                  <a:avLst/>
                </a:prstTxWarp>
              </a:bodyPr>
              <a:lstStyle/>
              <a:p>
                <a:pPr eaLnBrk="0" hangingPunct="0">
                  <a:defRPr/>
                </a:pPr>
                <a:endParaRPr lang="en-US" dirty="0">
                  <a:latin typeface="Times New Roman" pitchFamily="-110" charset="0"/>
                  <a:ea typeface="+mn-ea"/>
                  <a:cs typeface="+mn-cs"/>
                </a:endParaRPr>
              </a:p>
            </p:txBody>
          </p:sp>
          <p:sp>
            <p:nvSpPr>
              <p:cNvPr id="102418" name="Oval 18"/>
              <p:cNvSpPr>
                <a:spLocks noChangeArrowheads="1"/>
              </p:cNvSpPr>
              <p:nvPr/>
            </p:nvSpPr>
            <p:spPr bwMode="hidden">
              <a:xfrm>
                <a:off x="3856" y="3922"/>
                <a:ext cx="192" cy="107"/>
              </a:xfrm>
              <a:prstGeom prst="ellipse">
                <a:avLst/>
              </a:prstGeom>
              <a:gradFill rotWithShape="0">
                <a:gsLst>
                  <a:gs pos="0">
                    <a:schemeClr val="accent1"/>
                  </a:gs>
                  <a:gs pos="100000">
                    <a:schemeClr val="accent1">
                      <a:gamma/>
                      <a:shade val="94118"/>
                      <a:invGamma/>
                    </a:schemeClr>
                  </a:gs>
                </a:gsLst>
                <a:lin ang="5400000" scaled="1"/>
              </a:gradFill>
              <a:ln w="9525">
                <a:noFill/>
                <a:round/>
                <a:headEnd/>
                <a:tailEnd/>
              </a:ln>
              <a:effectLst/>
            </p:spPr>
            <p:txBody>
              <a:bodyPr>
                <a:prstTxWarp prst="textNoShape">
                  <a:avLst/>
                </a:prstTxWarp>
              </a:bodyPr>
              <a:lstStyle/>
              <a:p>
                <a:pPr eaLnBrk="0" hangingPunct="0">
                  <a:defRPr/>
                </a:pPr>
                <a:endParaRPr lang="en-US" dirty="0">
                  <a:latin typeface="Times New Roman" pitchFamily="-110" charset="0"/>
                  <a:ea typeface="+mn-ea"/>
                  <a:cs typeface="+mn-cs"/>
                </a:endParaRPr>
              </a:p>
            </p:txBody>
          </p:sp>
          <p:sp>
            <p:nvSpPr>
              <p:cNvPr id="102419" name="Freeform 19"/>
              <p:cNvSpPr>
                <a:spLocks/>
              </p:cNvSpPr>
              <p:nvPr/>
            </p:nvSpPr>
            <p:spPr bwMode="hidden">
              <a:xfrm>
                <a:off x="3575" y="3715"/>
                <a:ext cx="383" cy="161"/>
              </a:xfrm>
              <a:custGeom>
                <a:avLst/>
                <a:gdLst/>
                <a:ahLst/>
                <a:cxnLst>
                  <a:cxn ang="0">
                    <a:pos x="376" y="12"/>
                  </a:cxn>
                  <a:cxn ang="0">
                    <a:pos x="257" y="24"/>
                  </a:cxn>
                  <a:cxn ang="0">
                    <a:pos x="149" y="54"/>
                  </a:cxn>
                  <a:cxn ang="0">
                    <a:pos x="101" y="77"/>
                  </a:cxn>
                  <a:cxn ang="0">
                    <a:pos x="59" y="101"/>
                  </a:cxn>
                  <a:cxn ang="0">
                    <a:pos x="24" y="131"/>
                  </a:cxn>
                  <a:cxn ang="0">
                    <a:pos x="0" y="161"/>
                  </a:cxn>
                  <a:cxn ang="0">
                    <a:pos x="0" y="137"/>
                  </a:cxn>
                  <a:cxn ang="0">
                    <a:pos x="29" y="107"/>
                  </a:cxn>
                  <a:cxn ang="0">
                    <a:pos x="65" y="83"/>
                  </a:cxn>
                  <a:cxn ang="0">
                    <a:pos x="155" y="36"/>
                  </a:cxn>
                  <a:cxn ang="0">
                    <a:pos x="257" y="12"/>
                  </a:cxn>
                  <a:cxn ang="0">
                    <a:pos x="376" y="0"/>
                  </a:cxn>
                  <a:cxn ang="0">
                    <a:pos x="376" y="0"/>
                  </a:cxn>
                  <a:cxn ang="0">
                    <a:pos x="382" y="0"/>
                  </a:cxn>
                  <a:cxn ang="0">
                    <a:pos x="382" y="12"/>
                  </a:cxn>
                  <a:cxn ang="0">
                    <a:pos x="376" y="12"/>
                  </a:cxn>
                  <a:cxn ang="0">
                    <a:pos x="376" y="12"/>
                  </a:cxn>
                  <a:cxn ang="0">
                    <a:pos x="376" y="12"/>
                  </a:cxn>
                </a:cxnLst>
                <a:rect l="0" t="0" r="r" b="b"/>
                <a:pathLst>
                  <a:path w="382" h="161">
                    <a:moveTo>
                      <a:pt x="376" y="12"/>
                    </a:moveTo>
                    <a:lnTo>
                      <a:pt x="257" y="24"/>
                    </a:lnTo>
                    <a:lnTo>
                      <a:pt x="149" y="54"/>
                    </a:lnTo>
                    <a:lnTo>
                      <a:pt x="101" y="77"/>
                    </a:lnTo>
                    <a:lnTo>
                      <a:pt x="59" y="101"/>
                    </a:lnTo>
                    <a:lnTo>
                      <a:pt x="24" y="131"/>
                    </a:lnTo>
                    <a:lnTo>
                      <a:pt x="0" y="161"/>
                    </a:lnTo>
                    <a:lnTo>
                      <a:pt x="0" y="137"/>
                    </a:lnTo>
                    <a:lnTo>
                      <a:pt x="29" y="107"/>
                    </a:lnTo>
                    <a:lnTo>
                      <a:pt x="65" y="83"/>
                    </a:lnTo>
                    <a:lnTo>
                      <a:pt x="155" y="36"/>
                    </a:lnTo>
                    <a:lnTo>
                      <a:pt x="257" y="12"/>
                    </a:lnTo>
                    <a:lnTo>
                      <a:pt x="376" y="0"/>
                    </a:lnTo>
                    <a:lnTo>
                      <a:pt x="376" y="0"/>
                    </a:lnTo>
                    <a:lnTo>
                      <a:pt x="382" y="0"/>
                    </a:lnTo>
                    <a:lnTo>
                      <a:pt x="382" y="12"/>
                    </a:lnTo>
                    <a:lnTo>
                      <a:pt x="376" y="12"/>
                    </a:lnTo>
                    <a:lnTo>
                      <a:pt x="376" y="12"/>
                    </a:lnTo>
                    <a:lnTo>
                      <a:pt x="376" y="12"/>
                    </a:lnTo>
                    <a:close/>
                  </a:path>
                </a:pathLst>
              </a:custGeom>
              <a:gradFill rotWithShape="0">
                <a:gsLst>
                  <a:gs pos="0">
                    <a:schemeClr val="accent1">
                      <a:gamma/>
                      <a:shade val="94118"/>
                      <a:invGamma/>
                    </a:schemeClr>
                  </a:gs>
                  <a:gs pos="100000">
                    <a:schemeClr val="accent1"/>
                  </a:gs>
                </a:gsLst>
                <a:lin ang="5400000" scaled="1"/>
              </a:gradFill>
              <a:ln w="9525">
                <a:noFill/>
                <a:round/>
                <a:headEnd/>
                <a:tailEnd/>
              </a:ln>
            </p:spPr>
            <p:txBody>
              <a:bodyPr>
                <a:prstTxWarp prst="textNoShape">
                  <a:avLst/>
                </a:prstTxWarp>
              </a:bodyPr>
              <a:lstStyle/>
              <a:p>
                <a:pPr eaLnBrk="0" hangingPunct="0">
                  <a:defRPr/>
                </a:pPr>
                <a:endParaRPr lang="en-US" dirty="0">
                  <a:latin typeface="Times New Roman" pitchFamily="-110" charset="0"/>
                  <a:ea typeface="+mn-ea"/>
                  <a:cs typeface="+mn-cs"/>
                </a:endParaRPr>
              </a:p>
            </p:txBody>
          </p:sp>
          <p:sp>
            <p:nvSpPr>
              <p:cNvPr id="102420" name="Freeform 20"/>
              <p:cNvSpPr>
                <a:spLocks/>
              </p:cNvSpPr>
              <p:nvPr/>
            </p:nvSpPr>
            <p:spPr bwMode="hidden">
              <a:xfrm>
                <a:off x="3695" y="4170"/>
                <a:ext cx="444" cy="66"/>
              </a:xfrm>
              <a:custGeom>
                <a:avLst/>
                <a:gdLst/>
                <a:ahLst/>
                <a:cxnLst>
                  <a:cxn ang="0">
                    <a:pos x="257" y="54"/>
                  </a:cxn>
                  <a:cxn ang="0">
                    <a:pos x="353" y="48"/>
                  </a:cxn>
                  <a:cxn ang="0">
                    <a:pos x="443" y="24"/>
                  </a:cxn>
                  <a:cxn ang="0">
                    <a:pos x="443" y="36"/>
                  </a:cxn>
                  <a:cxn ang="0">
                    <a:pos x="353" y="60"/>
                  </a:cxn>
                  <a:cxn ang="0">
                    <a:pos x="257" y="66"/>
                  </a:cxn>
                  <a:cxn ang="0">
                    <a:pos x="186" y="60"/>
                  </a:cxn>
                  <a:cxn ang="0">
                    <a:pos x="120" y="48"/>
                  </a:cxn>
                  <a:cxn ang="0">
                    <a:pos x="60" y="36"/>
                  </a:cxn>
                  <a:cxn ang="0">
                    <a:pos x="0" y="12"/>
                  </a:cxn>
                  <a:cxn ang="0">
                    <a:pos x="0" y="0"/>
                  </a:cxn>
                  <a:cxn ang="0">
                    <a:pos x="54" y="24"/>
                  </a:cxn>
                  <a:cxn ang="0">
                    <a:pos x="120" y="36"/>
                  </a:cxn>
                  <a:cxn ang="0">
                    <a:pos x="186" y="48"/>
                  </a:cxn>
                  <a:cxn ang="0">
                    <a:pos x="257" y="54"/>
                  </a:cxn>
                  <a:cxn ang="0">
                    <a:pos x="257" y="54"/>
                  </a:cxn>
                </a:cxnLst>
                <a:rect l="0" t="0" r="r" b="b"/>
                <a:pathLst>
                  <a:path w="443" h="66">
                    <a:moveTo>
                      <a:pt x="257" y="54"/>
                    </a:moveTo>
                    <a:lnTo>
                      <a:pt x="353" y="48"/>
                    </a:lnTo>
                    <a:lnTo>
                      <a:pt x="443" y="24"/>
                    </a:lnTo>
                    <a:lnTo>
                      <a:pt x="443" y="36"/>
                    </a:lnTo>
                    <a:lnTo>
                      <a:pt x="353" y="60"/>
                    </a:lnTo>
                    <a:lnTo>
                      <a:pt x="257" y="66"/>
                    </a:lnTo>
                    <a:lnTo>
                      <a:pt x="186" y="60"/>
                    </a:lnTo>
                    <a:lnTo>
                      <a:pt x="120" y="48"/>
                    </a:lnTo>
                    <a:lnTo>
                      <a:pt x="60" y="36"/>
                    </a:lnTo>
                    <a:lnTo>
                      <a:pt x="0" y="12"/>
                    </a:lnTo>
                    <a:lnTo>
                      <a:pt x="0" y="0"/>
                    </a:lnTo>
                    <a:lnTo>
                      <a:pt x="54" y="24"/>
                    </a:lnTo>
                    <a:lnTo>
                      <a:pt x="120" y="36"/>
                    </a:lnTo>
                    <a:lnTo>
                      <a:pt x="186" y="48"/>
                    </a:lnTo>
                    <a:lnTo>
                      <a:pt x="257" y="54"/>
                    </a:lnTo>
                    <a:lnTo>
                      <a:pt x="257" y="54"/>
                    </a:lnTo>
                    <a:close/>
                  </a:path>
                </a:pathLst>
              </a:custGeom>
              <a:gradFill rotWithShape="0">
                <a:gsLst>
                  <a:gs pos="0">
                    <a:schemeClr val="accent1">
                      <a:gamma/>
                      <a:shade val="84706"/>
                      <a:invGamma/>
                    </a:schemeClr>
                  </a:gs>
                  <a:gs pos="100000">
                    <a:schemeClr val="accent1"/>
                  </a:gs>
                </a:gsLst>
                <a:lin ang="18900000" scaled="1"/>
              </a:gradFill>
              <a:ln w="9525">
                <a:noFill/>
                <a:round/>
                <a:headEnd/>
                <a:tailEnd/>
              </a:ln>
            </p:spPr>
            <p:txBody>
              <a:bodyPr>
                <a:prstTxWarp prst="textNoShape">
                  <a:avLst/>
                </a:prstTxWarp>
              </a:bodyPr>
              <a:lstStyle/>
              <a:p>
                <a:pPr eaLnBrk="0" hangingPunct="0">
                  <a:defRPr/>
                </a:pPr>
                <a:endParaRPr lang="en-US" dirty="0">
                  <a:latin typeface="Times New Roman" pitchFamily="-110" charset="0"/>
                  <a:ea typeface="+mn-ea"/>
                  <a:cs typeface="+mn-cs"/>
                </a:endParaRPr>
              </a:p>
            </p:txBody>
          </p:sp>
          <p:sp>
            <p:nvSpPr>
              <p:cNvPr id="102421" name="Freeform 21"/>
              <p:cNvSpPr>
                <a:spLocks/>
              </p:cNvSpPr>
              <p:nvPr/>
            </p:nvSpPr>
            <p:spPr bwMode="hidden">
              <a:xfrm>
                <a:off x="3527" y="3906"/>
                <a:ext cx="89" cy="216"/>
              </a:xfrm>
              <a:custGeom>
                <a:avLst/>
                <a:gdLst/>
                <a:ahLst/>
                <a:cxnLst>
                  <a:cxn ang="0">
                    <a:pos x="12" y="66"/>
                  </a:cxn>
                  <a:cxn ang="0">
                    <a:pos x="18" y="108"/>
                  </a:cxn>
                  <a:cxn ang="0">
                    <a:pos x="36" y="144"/>
                  </a:cxn>
                  <a:cxn ang="0">
                    <a:pos x="60" y="180"/>
                  </a:cxn>
                  <a:cxn ang="0">
                    <a:pos x="89" y="216"/>
                  </a:cxn>
                  <a:cxn ang="0">
                    <a:pos x="72" y="216"/>
                  </a:cxn>
                  <a:cxn ang="0">
                    <a:pos x="42" y="180"/>
                  </a:cxn>
                  <a:cxn ang="0">
                    <a:pos x="18" y="144"/>
                  </a:cxn>
                  <a:cxn ang="0">
                    <a:pos x="6" y="108"/>
                  </a:cxn>
                  <a:cxn ang="0">
                    <a:pos x="0" y="66"/>
                  </a:cxn>
                  <a:cxn ang="0">
                    <a:pos x="0" y="30"/>
                  </a:cxn>
                  <a:cxn ang="0">
                    <a:pos x="12" y="0"/>
                  </a:cxn>
                  <a:cxn ang="0">
                    <a:pos x="30" y="0"/>
                  </a:cxn>
                  <a:cxn ang="0">
                    <a:pos x="18" y="30"/>
                  </a:cxn>
                  <a:cxn ang="0">
                    <a:pos x="12" y="66"/>
                  </a:cxn>
                  <a:cxn ang="0">
                    <a:pos x="12" y="66"/>
                  </a:cxn>
                </a:cxnLst>
                <a:rect l="0" t="0" r="r" b="b"/>
                <a:pathLst>
                  <a:path w="89" h="216">
                    <a:moveTo>
                      <a:pt x="12" y="66"/>
                    </a:moveTo>
                    <a:lnTo>
                      <a:pt x="18" y="108"/>
                    </a:lnTo>
                    <a:lnTo>
                      <a:pt x="36" y="144"/>
                    </a:lnTo>
                    <a:lnTo>
                      <a:pt x="60" y="180"/>
                    </a:lnTo>
                    <a:lnTo>
                      <a:pt x="89" y="216"/>
                    </a:lnTo>
                    <a:lnTo>
                      <a:pt x="72" y="216"/>
                    </a:lnTo>
                    <a:lnTo>
                      <a:pt x="42" y="180"/>
                    </a:lnTo>
                    <a:lnTo>
                      <a:pt x="18" y="144"/>
                    </a:lnTo>
                    <a:lnTo>
                      <a:pt x="6" y="108"/>
                    </a:lnTo>
                    <a:lnTo>
                      <a:pt x="0" y="66"/>
                    </a:lnTo>
                    <a:lnTo>
                      <a:pt x="0" y="30"/>
                    </a:lnTo>
                    <a:lnTo>
                      <a:pt x="12" y="0"/>
                    </a:lnTo>
                    <a:lnTo>
                      <a:pt x="30" y="0"/>
                    </a:lnTo>
                    <a:lnTo>
                      <a:pt x="18" y="30"/>
                    </a:lnTo>
                    <a:lnTo>
                      <a:pt x="12" y="66"/>
                    </a:lnTo>
                    <a:lnTo>
                      <a:pt x="12" y="66"/>
                    </a:lnTo>
                    <a:close/>
                  </a:path>
                </a:pathLst>
              </a:custGeom>
              <a:gradFill rotWithShape="0">
                <a:gsLst>
                  <a:gs pos="0">
                    <a:schemeClr val="accent1"/>
                  </a:gs>
                  <a:gs pos="100000">
                    <a:schemeClr val="accent1">
                      <a:gamma/>
                      <a:shade val="87843"/>
                      <a:invGamma/>
                    </a:schemeClr>
                  </a:gs>
                </a:gsLst>
                <a:lin ang="5400000" scaled="1"/>
              </a:gradFill>
              <a:ln w="9525">
                <a:noFill/>
                <a:round/>
                <a:headEnd/>
                <a:tailEnd/>
              </a:ln>
            </p:spPr>
            <p:txBody>
              <a:bodyPr>
                <a:prstTxWarp prst="textNoShape">
                  <a:avLst/>
                </a:prstTxWarp>
              </a:bodyPr>
              <a:lstStyle/>
              <a:p>
                <a:pPr eaLnBrk="0" hangingPunct="0">
                  <a:defRPr/>
                </a:pPr>
                <a:endParaRPr lang="en-US" dirty="0">
                  <a:latin typeface="Times New Roman" pitchFamily="-110" charset="0"/>
                  <a:ea typeface="+mn-ea"/>
                  <a:cs typeface="+mn-cs"/>
                </a:endParaRPr>
              </a:p>
            </p:txBody>
          </p:sp>
          <p:sp>
            <p:nvSpPr>
              <p:cNvPr id="102422" name="Freeform 22"/>
              <p:cNvSpPr>
                <a:spLocks/>
              </p:cNvSpPr>
              <p:nvPr/>
            </p:nvSpPr>
            <p:spPr bwMode="hidden">
              <a:xfrm>
                <a:off x="3569" y="3745"/>
                <a:ext cx="750" cy="461"/>
              </a:xfrm>
              <a:custGeom>
                <a:avLst/>
                <a:gdLst/>
                <a:ahLst/>
                <a:cxnLst>
                  <a:cxn ang="0">
                    <a:pos x="382" y="443"/>
                  </a:cxn>
                  <a:cxn ang="0">
                    <a:pos x="311" y="437"/>
                  </a:cxn>
                  <a:cxn ang="0">
                    <a:pos x="245" y="425"/>
                  </a:cxn>
                  <a:cxn ang="0">
                    <a:pos x="185" y="407"/>
                  </a:cxn>
                  <a:cxn ang="0">
                    <a:pos x="131" y="383"/>
                  </a:cxn>
                  <a:cxn ang="0">
                    <a:pos x="83" y="347"/>
                  </a:cxn>
                  <a:cxn ang="0">
                    <a:pos x="53" y="311"/>
                  </a:cxn>
                  <a:cxn ang="0">
                    <a:pos x="30" y="269"/>
                  </a:cxn>
                  <a:cxn ang="0">
                    <a:pos x="24" y="227"/>
                  </a:cxn>
                  <a:cxn ang="0">
                    <a:pos x="30" y="185"/>
                  </a:cxn>
                  <a:cxn ang="0">
                    <a:pos x="53" y="143"/>
                  </a:cxn>
                  <a:cxn ang="0">
                    <a:pos x="83" y="107"/>
                  </a:cxn>
                  <a:cxn ang="0">
                    <a:pos x="131" y="77"/>
                  </a:cxn>
                  <a:cxn ang="0">
                    <a:pos x="185" y="47"/>
                  </a:cxn>
                  <a:cxn ang="0">
                    <a:pos x="245" y="30"/>
                  </a:cxn>
                  <a:cxn ang="0">
                    <a:pos x="311" y="18"/>
                  </a:cxn>
                  <a:cxn ang="0">
                    <a:pos x="382" y="12"/>
                  </a:cxn>
                  <a:cxn ang="0">
                    <a:pos x="478" y="18"/>
                  </a:cxn>
                  <a:cxn ang="0">
                    <a:pos x="562" y="41"/>
                  </a:cxn>
                  <a:cxn ang="0">
                    <a:pos x="562" y="36"/>
                  </a:cxn>
                  <a:cxn ang="0">
                    <a:pos x="562" y="30"/>
                  </a:cxn>
                  <a:cxn ang="0">
                    <a:pos x="478" y="6"/>
                  </a:cxn>
                  <a:cxn ang="0">
                    <a:pos x="382" y="0"/>
                  </a:cxn>
                  <a:cxn ang="0">
                    <a:pos x="305" y="6"/>
                  </a:cxn>
                  <a:cxn ang="0">
                    <a:pos x="233" y="18"/>
                  </a:cxn>
                  <a:cxn ang="0">
                    <a:pos x="167" y="41"/>
                  </a:cxn>
                  <a:cxn ang="0">
                    <a:pos x="113" y="65"/>
                  </a:cxn>
                  <a:cxn ang="0">
                    <a:pos x="65" y="101"/>
                  </a:cxn>
                  <a:cxn ang="0">
                    <a:pos x="30" y="137"/>
                  </a:cxn>
                  <a:cxn ang="0">
                    <a:pos x="6" y="179"/>
                  </a:cxn>
                  <a:cxn ang="0">
                    <a:pos x="0" y="227"/>
                  </a:cxn>
                  <a:cxn ang="0">
                    <a:pos x="6" y="275"/>
                  </a:cxn>
                  <a:cxn ang="0">
                    <a:pos x="30" y="317"/>
                  </a:cxn>
                  <a:cxn ang="0">
                    <a:pos x="65" y="359"/>
                  </a:cxn>
                  <a:cxn ang="0">
                    <a:pos x="113" y="395"/>
                  </a:cxn>
                  <a:cxn ang="0">
                    <a:pos x="167" y="419"/>
                  </a:cxn>
                  <a:cxn ang="0">
                    <a:pos x="233" y="443"/>
                  </a:cxn>
                  <a:cxn ang="0">
                    <a:pos x="305" y="455"/>
                  </a:cxn>
                  <a:cxn ang="0">
                    <a:pos x="382" y="461"/>
                  </a:cxn>
                  <a:cxn ang="0">
                    <a:pos x="448" y="455"/>
                  </a:cxn>
                  <a:cxn ang="0">
                    <a:pos x="508" y="449"/>
                  </a:cxn>
                  <a:cxn ang="0">
                    <a:pos x="609" y="413"/>
                  </a:cxn>
                  <a:cxn ang="0">
                    <a:pos x="657" y="389"/>
                  </a:cxn>
                  <a:cxn ang="0">
                    <a:pos x="693" y="359"/>
                  </a:cxn>
                  <a:cxn ang="0">
                    <a:pos x="723" y="329"/>
                  </a:cxn>
                  <a:cxn ang="0">
                    <a:pos x="747" y="293"/>
                  </a:cxn>
                  <a:cxn ang="0">
                    <a:pos x="741" y="287"/>
                  </a:cxn>
                  <a:cxn ang="0">
                    <a:pos x="729" y="281"/>
                  </a:cxn>
                  <a:cxn ang="0">
                    <a:pos x="711" y="317"/>
                  </a:cxn>
                  <a:cxn ang="0">
                    <a:pos x="681" y="347"/>
                  </a:cxn>
                  <a:cxn ang="0">
                    <a:pos x="645" y="377"/>
                  </a:cxn>
                  <a:cxn ang="0">
                    <a:pos x="604" y="401"/>
                  </a:cxn>
                  <a:cxn ang="0">
                    <a:pos x="502" y="431"/>
                  </a:cxn>
                  <a:cxn ang="0">
                    <a:pos x="442" y="443"/>
                  </a:cxn>
                  <a:cxn ang="0">
                    <a:pos x="382" y="443"/>
                  </a:cxn>
                  <a:cxn ang="0">
                    <a:pos x="382" y="443"/>
                  </a:cxn>
                </a:cxnLst>
                <a:rect l="0" t="0" r="r" b="b"/>
                <a:pathLst>
                  <a:path w="747" h="461">
                    <a:moveTo>
                      <a:pt x="382" y="443"/>
                    </a:moveTo>
                    <a:lnTo>
                      <a:pt x="311" y="437"/>
                    </a:lnTo>
                    <a:lnTo>
                      <a:pt x="245" y="425"/>
                    </a:lnTo>
                    <a:lnTo>
                      <a:pt x="185" y="407"/>
                    </a:lnTo>
                    <a:lnTo>
                      <a:pt x="131" y="383"/>
                    </a:lnTo>
                    <a:lnTo>
                      <a:pt x="83" y="347"/>
                    </a:lnTo>
                    <a:lnTo>
                      <a:pt x="53" y="311"/>
                    </a:lnTo>
                    <a:lnTo>
                      <a:pt x="30" y="269"/>
                    </a:lnTo>
                    <a:lnTo>
                      <a:pt x="24" y="227"/>
                    </a:lnTo>
                    <a:lnTo>
                      <a:pt x="30" y="185"/>
                    </a:lnTo>
                    <a:lnTo>
                      <a:pt x="53" y="143"/>
                    </a:lnTo>
                    <a:lnTo>
                      <a:pt x="83" y="107"/>
                    </a:lnTo>
                    <a:lnTo>
                      <a:pt x="131" y="77"/>
                    </a:lnTo>
                    <a:lnTo>
                      <a:pt x="185" y="47"/>
                    </a:lnTo>
                    <a:lnTo>
                      <a:pt x="245" y="30"/>
                    </a:lnTo>
                    <a:lnTo>
                      <a:pt x="311" y="18"/>
                    </a:lnTo>
                    <a:lnTo>
                      <a:pt x="382" y="12"/>
                    </a:lnTo>
                    <a:lnTo>
                      <a:pt x="478" y="18"/>
                    </a:lnTo>
                    <a:lnTo>
                      <a:pt x="562" y="41"/>
                    </a:lnTo>
                    <a:lnTo>
                      <a:pt x="562" y="36"/>
                    </a:lnTo>
                    <a:lnTo>
                      <a:pt x="562" y="30"/>
                    </a:lnTo>
                    <a:lnTo>
                      <a:pt x="478" y="6"/>
                    </a:lnTo>
                    <a:lnTo>
                      <a:pt x="382" y="0"/>
                    </a:lnTo>
                    <a:lnTo>
                      <a:pt x="305" y="6"/>
                    </a:lnTo>
                    <a:lnTo>
                      <a:pt x="233" y="18"/>
                    </a:lnTo>
                    <a:lnTo>
                      <a:pt x="167" y="41"/>
                    </a:lnTo>
                    <a:lnTo>
                      <a:pt x="113" y="65"/>
                    </a:lnTo>
                    <a:lnTo>
                      <a:pt x="65" y="101"/>
                    </a:lnTo>
                    <a:lnTo>
                      <a:pt x="30" y="137"/>
                    </a:lnTo>
                    <a:lnTo>
                      <a:pt x="6" y="179"/>
                    </a:lnTo>
                    <a:lnTo>
                      <a:pt x="0" y="227"/>
                    </a:lnTo>
                    <a:lnTo>
                      <a:pt x="6" y="275"/>
                    </a:lnTo>
                    <a:lnTo>
                      <a:pt x="30" y="317"/>
                    </a:lnTo>
                    <a:lnTo>
                      <a:pt x="65" y="359"/>
                    </a:lnTo>
                    <a:lnTo>
                      <a:pt x="113" y="395"/>
                    </a:lnTo>
                    <a:lnTo>
                      <a:pt x="167" y="419"/>
                    </a:lnTo>
                    <a:lnTo>
                      <a:pt x="233" y="443"/>
                    </a:lnTo>
                    <a:lnTo>
                      <a:pt x="305" y="455"/>
                    </a:lnTo>
                    <a:lnTo>
                      <a:pt x="382" y="461"/>
                    </a:lnTo>
                    <a:lnTo>
                      <a:pt x="448" y="455"/>
                    </a:lnTo>
                    <a:lnTo>
                      <a:pt x="508" y="449"/>
                    </a:lnTo>
                    <a:lnTo>
                      <a:pt x="609" y="413"/>
                    </a:lnTo>
                    <a:lnTo>
                      <a:pt x="657" y="389"/>
                    </a:lnTo>
                    <a:lnTo>
                      <a:pt x="693" y="359"/>
                    </a:lnTo>
                    <a:lnTo>
                      <a:pt x="723" y="329"/>
                    </a:lnTo>
                    <a:lnTo>
                      <a:pt x="747" y="293"/>
                    </a:lnTo>
                    <a:lnTo>
                      <a:pt x="741" y="287"/>
                    </a:lnTo>
                    <a:lnTo>
                      <a:pt x="729" y="281"/>
                    </a:lnTo>
                    <a:lnTo>
                      <a:pt x="711" y="317"/>
                    </a:lnTo>
                    <a:lnTo>
                      <a:pt x="681" y="347"/>
                    </a:lnTo>
                    <a:lnTo>
                      <a:pt x="645" y="377"/>
                    </a:lnTo>
                    <a:lnTo>
                      <a:pt x="604" y="401"/>
                    </a:lnTo>
                    <a:lnTo>
                      <a:pt x="502" y="431"/>
                    </a:lnTo>
                    <a:lnTo>
                      <a:pt x="442" y="443"/>
                    </a:lnTo>
                    <a:lnTo>
                      <a:pt x="382" y="443"/>
                    </a:lnTo>
                    <a:lnTo>
                      <a:pt x="382" y="443"/>
                    </a:lnTo>
                    <a:close/>
                  </a:path>
                </a:pathLst>
              </a:custGeom>
              <a:gradFill rotWithShape="0">
                <a:gsLst>
                  <a:gs pos="0">
                    <a:schemeClr val="accent1"/>
                  </a:gs>
                  <a:gs pos="100000">
                    <a:schemeClr val="accent1">
                      <a:gamma/>
                      <a:shade val="90980"/>
                      <a:invGamma/>
                    </a:schemeClr>
                  </a:gs>
                </a:gsLst>
                <a:path path="rect">
                  <a:fillToRect l="50000" t="50000" r="50000" b="50000"/>
                </a:path>
              </a:gradFill>
              <a:ln w="9525">
                <a:noFill/>
                <a:round/>
                <a:headEnd/>
                <a:tailEnd/>
              </a:ln>
            </p:spPr>
            <p:txBody>
              <a:bodyPr>
                <a:prstTxWarp prst="textNoShape">
                  <a:avLst/>
                </a:prstTxWarp>
              </a:bodyPr>
              <a:lstStyle/>
              <a:p>
                <a:pPr eaLnBrk="0" hangingPunct="0">
                  <a:defRPr/>
                </a:pPr>
                <a:endParaRPr lang="en-US" dirty="0">
                  <a:latin typeface="Times New Roman" pitchFamily="-110" charset="0"/>
                  <a:ea typeface="+mn-ea"/>
                  <a:cs typeface="+mn-cs"/>
                </a:endParaRPr>
              </a:p>
            </p:txBody>
          </p:sp>
          <p:sp>
            <p:nvSpPr>
              <p:cNvPr id="102423" name="Freeform 23"/>
              <p:cNvSpPr>
                <a:spLocks/>
              </p:cNvSpPr>
              <p:nvPr/>
            </p:nvSpPr>
            <p:spPr bwMode="hidden">
              <a:xfrm>
                <a:off x="4037" y="3721"/>
                <a:ext cx="96" cy="30"/>
              </a:xfrm>
              <a:custGeom>
                <a:avLst/>
                <a:gdLst/>
                <a:ahLst/>
                <a:cxnLst>
                  <a:cxn ang="0">
                    <a:pos x="0" y="0"/>
                  </a:cxn>
                  <a:cxn ang="0">
                    <a:pos x="0" y="12"/>
                  </a:cxn>
                  <a:cxn ang="0">
                    <a:pos x="48" y="18"/>
                  </a:cxn>
                  <a:cxn ang="0">
                    <a:pos x="96" y="30"/>
                  </a:cxn>
                  <a:cxn ang="0">
                    <a:pos x="96" y="24"/>
                  </a:cxn>
                  <a:cxn ang="0">
                    <a:pos x="96" y="18"/>
                  </a:cxn>
                  <a:cxn ang="0">
                    <a:pos x="48" y="12"/>
                  </a:cxn>
                  <a:cxn ang="0">
                    <a:pos x="0" y="0"/>
                  </a:cxn>
                  <a:cxn ang="0">
                    <a:pos x="0" y="0"/>
                  </a:cxn>
                </a:cxnLst>
                <a:rect l="0" t="0" r="r" b="b"/>
                <a:pathLst>
                  <a:path w="96" h="30">
                    <a:moveTo>
                      <a:pt x="0" y="0"/>
                    </a:moveTo>
                    <a:lnTo>
                      <a:pt x="0" y="12"/>
                    </a:lnTo>
                    <a:lnTo>
                      <a:pt x="48" y="18"/>
                    </a:lnTo>
                    <a:lnTo>
                      <a:pt x="96" y="30"/>
                    </a:lnTo>
                    <a:lnTo>
                      <a:pt x="96" y="24"/>
                    </a:lnTo>
                    <a:lnTo>
                      <a:pt x="96" y="18"/>
                    </a:lnTo>
                    <a:lnTo>
                      <a:pt x="48" y="12"/>
                    </a:lnTo>
                    <a:lnTo>
                      <a:pt x="0" y="0"/>
                    </a:lnTo>
                    <a:lnTo>
                      <a:pt x="0" y="0"/>
                    </a:lnTo>
                    <a:close/>
                  </a:path>
                </a:pathLst>
              </a:custGeom>
              <a:gradFill rotWithShape="0">
                <a:gsLst>
                  <a:gs pos="0">
                    <a:schemeClr val="accent1"/>
                  </a:gs>
                  <a:gs pos="100000">
                    <a:schemeClr val="accent1">
                      <a:gamma/>
                      <a:shade val="87843"/>
                      <a:invGamma/>
                    </a:schemeClr>
                  </a:gs>
                </a:gsLst>
                <a:lin ang="0" scaled="1"/>
              </a:gradFill>
              <a:ln w="9525">
                <a:noFill/>
                <a:round/>
                <a:headEnd/>
                <a:tailEnd/>
              </a:ln>
            </p:spPr>
            <p:txBody>
              <a:bodyPr>
                <a:prstTxWarp prst="textNoShape">
                  <a:avLst/>
                </a:prstTxWarp>
              </a:bodyPr>
              <a:lstStyle/>
              <a:p>
                <a:pPr eaLnBrk="0" hangingPunct="0">
                  <a:defRPr/>
                </a:pPr>
                <a:endParaRPr lang="en-US" dirty="0">
                  <a:latin typeface="Times New Roman" pitchFamily="-110" charset="0"/>
                  <a:ea typeface="+mn-ea"/>
                  <a:cs typeface="+mn-cs"/>
                </a:endParaRPr>
              </a:p>
            </p:txBody>
          </p:sp>
          <p:sp>
            <p:nvSpPr>
              <p:cNvPr id="102424" name="Freeform 24"/>
              <p:cNvSpPr>
                <a:spLocks/>
              </p:cNvSpPr>
              <p:nvPr/>
            </p:nvSpPr>
            <p:spPr bwMode="hidden">
              <a:xfrm>
                <a:off x="4175" y="4050"/>
                <a:ext cx="180" cy="132"/>
              </a:xfrm>
              <a:custGeom>
                <a:avLst/>
                <a:gdLst/>
                <a:ahLst/>
                <a:cxnLst>
                  <a:cxn ang="0">
                    <a:pos x="0" y="132"/>
                  </a:cxn>
                  <a:cxn ang="0">
                    <a:pos x="29" y="132"/>
                  </a:cxn>
                  <a:cxn ang="0">
                    <a:pos x="77" y="108"/>
                  </a:cxn>
                  <a:cxn ang="0">
                    <a:pos x="119" y="78"/>
                  </a:cxn>
                  <a:cxn ang="0">
                    <a:pos x="155" y="48"/>
                  </a:cxn>
                  <a:cxn ang="0">
                    <a:pos x="179" y="12"/>
                  </a:cxn>
                  <a:cxn ang="0">
                    <a:pos x="173" y="6"/>
                  </a:cxn>
                  <a:cxn ang="0">
                    <a:pos x="167" y="0"/>
                  </a:cxn>
                  <a:cxn ang="0">
                    <a:pos x="137" y="42"/>
                  </a:cxn>
                  <a:cxn ang="0">
                    <a:pos x="101" y="78"/>
                  </a:cxn>
                  <a:cxn ang="0">
                    <a:pos x="53" y="108"/>
                  </a:cxn>
                  <a:cxn ang="0">
                    <a:pos x="0" y="132"/>
                  </a:cxn>
                  <a:cxn ang="0">
                    <a:pos x="0" y="132"/>
                  </a:cxn>
                </a:cxnLst>
                <a:rect l="0" t="0" r="r" b="b"/>
                <a:pathLst>
                  <a:path w="179" h="132">
                    <a:moveTo>
                      <a:pt x="0" y="132"/>
                    </a:moveTo>
                    <a:lnTo>
                      <a:pt x="29" y="132"/>
                    </a:lnTo>
                    <a:lnTo>
                      <a:pt x="77" y="108"/>
                    </a:lnTo>
                    <a:lnTo>
                      <a:pt x="119" y="78"/>
                    </a:lnTo>
                    <a:lnTo>
                      <a:pt x="155" y="48"/>
                    </a:lnTo>
                    <a:lnTo>
                      <a:pt x="179" y="12"/>
                    </a:lnTo>
                    <a:lnTo>
                      <a:pt x="173" y="6"/>
                    </a:lnTo>
                    <a:lnTo>
                      <a:pt x="167" y="0"/>
                    </a:lnTo>
                    <a:lnTo>
                      <a:pt x="137" y="42"/>
                    </a:lnTo>
                    <a:lnTo>
                      <a:pt x="101" y="78"/>
                    </a:lnTo>
                    <a:lnTo>
                      <a:pt x="53" y="108"/>
                    </a:lnTo>
                    <a:lnTo>
                      <a:pt x="0" y="132"/>
                    </a:lnTo>
                    <a:lnTo>
                      <a:pt x="0" y="132"/>
                    </a:lnTo>
                    <a:close/>
                  </a:path>
                </a:pathLst>
              </a:custGeom>
              <a:gradFill rotWithShape="0">
                <a:gsLst>
                  <a:gs pos="0">
                    <a:schemeClr val="accent1"/>
                  </a:gs>
                  <a:gs pos="100000">
                    <a:schemeClr val="accent1">
                      <a:gamma/>
                      <a:shade val="87843"/>
                      <a:invGamma/>
                    </a:schemeClr>
                  </a:gs>
                </a:gsLst>
                <a:lin ang="18900000" scaled="1"/>
              </a:gradFill>
              <a:ln w="9525">
                <a:noFill/>
                <a:round/>
                <a:headEnd/>
                <a:tailEnd/>
              </a:ln>
            </p:spPr>
            <p:txBody>
              <a:bodyPr>
                <a:prstTxWarp prst="textNoShape">
                  <a:avLst/>
                </a:prstTxWarp>
              </a:bodyPr>
              <a:lstStyle/>
              <a:p>
                <a:pPr eaLnBrk="0" hangingPunct="0">
                  <a:defRPr/>
                </a:pPr>
                <a:endParaRPr lang="en-US" dirty="0">
                  <a:latin typeface="Times New Roman" pitchFamily="-110" charset="0"/>
                  <a:ea typeface="+mn-ea"/>
                  <a:cs typeface="+mn-cs"/>
                </a:endParaRPr>
              </a:p>
            </p:txBody>
          </p:sp>
          <p:sp>
            <p:nvSpPr>
              <p:cNvPr id="102425" name="Freeform 25"/>
              <p:cNvSpPr>
                <a:spLocks/>
              </p:cNvSpPr>
              <p:nvPr/>
            </p:nvSpPr>
            <p:spPr bwMode="hidden">
              <a:xfrm>
                <a:off x="2585" y="3822"/>
                <a:ext cx="449" cy="186"/>
              </a:xfrm>
              <a:custGeom>
                <a:avLst/>
                <a:gdLst/>
                <a:ahLst/>
                <a:cxnLst>
                  <a:cxn ang="0">
                    <a:pos x="6" y="6"/>
                  </a:cxn>
                  <a:cxn ang="0">
                    <a:pos x="78" y="12"/>
                  </a:cxn>
                  <a:cxn ang="0">
                    <a:pos x="150" y="18"/>
                  </a:cxn>
                  <a:cxn ang="0">
                    <a:pos x="215" y="36"/>
                  </a:cxn>
                  <a:cxn ang="0">
                    <a:pos x="275" y="60"/>
                  </a:cxn>
                  <a:cxn ang="0">
                    <a:pos x="329" y="84"/>
                  </a:cxn>
                  <a:cxn ang="0">
                    <a:pos x="377" y="114"/>
                  </a:cxn>
                  <a:cxn ang="0">
                    <a:pos x="419" y="150"/>
                  </a:cxn>
                  <a:cxn ang="0">
                    <a:pos x="448" y="186"/>
                  </a:cxn>
                  <a:cxn ang="0">
                    <a:pos x="448" y="162"/>
                  </a:cxn>
                  <a:cxn ang="0">
                    <a:pos x="413" y="126"/>
                  </a:cxn>
                  <a:cxn ang="0">
                    <a:pos x="371" y="96"/>
                  </a:cxn>
                  <a:cxn ang="0">
                    <a:pos x="323" y="66"/>
                  </a:cxn>
                  <a:cxn ang="0">
                    <a:pos x="269" y="48"/>
                  </a:cxn>
                  <a:cxn ang="0">
                    <a:pos x="144" y="12"/>
                  </a:cxn>
                  <a:cxn ang="0">
                    <a:pos x="78" y="6"/>
                  </a:cxn>
                  <a:cxn ang="0">
                    <a:pos x="6" y="0"/>
                  </a:cxn>
                  <a:cxn ang="0">
                    <a:pos x="0" y="0"/>
                  </a:cxn>
                  <a:cxn ang="0">
                    <a:pos x="0" y="0"/>
                  </a:cxn>
                  <a:cxn ang="0">
                    <a:pos x="0" y="6"/>
                  </a:cxn>
                  <a:cxn ang="0">
                    <a:pos x="0" y="6"/>
                  </a:cxn>
                  <a:cxn ang="0">
                    <a:pos x="6" y="6"/>
                  </a:cxn>
                  <a:cxn ang="0">
                    <a:pos x="6" y="6"/>
                  </a:cxn>
                </a:cxnLst>
                <a:rect l="0" t="0" r="r" b="b"/>
                <a:pathLst>
                  <a:path w="448" h="186">
                    <a:moveTo>
                      <a:pt x="6" y="6"/>
                    </a:moveTo>
                    <a:lnTo>
                      <a:pt x="78" y="12"/>
                    </a:lnTo>
                    <a:lnTo>
                      <a:pt x="150" y="18"/>
                    </a:lnTo>
                    <a:lnTo>
                      <a:pt x="215" y="36"/>
                    </a:lnTo>
                    <a:lnTo>
                      <a:pt x="275" y="60"/>
                    </a:lnTo>
                    <a:lnTo>
                      <a:pt x="329" y="84"/>
                    </a:lnTo>
                    <a:lnTo>
                      <a:pt x="377" y="114"/>
                    </a:lnTo>
                    <a:lnTo>
                      <a:pt x="419" y="150"/>
                    </a:lnTo>
                    <a:lnTo>
                      <a:pt x="448" y="186"/>
                    </a:lnTo>
                    <a:lnTo>
                      <a:pt x="448" y="162"/>
                    </a:lnTo>
                    <a:lnTo>
                      <a:pt x="413" y="126"/>
                    </a:lnTo>
                    <a:lnTo>
                      <a:pt x="371" y="96"/>
                    </a:lnTo>
                    <a:lnTo>
                      <a:pt x="323" y="66"/>
                    </a:lnTo>
                    <a:lnTo>
                      <a:pt x="269" y="48"/>
                    </a:lnTo>
                    <a:lnTo>
                      <a:pt x="144" y="12"/>
                    </a:lnTo>
                    <a:lnTo>
                      <a:pt x="78" y="6"/>
                    </a:lnTo>
                    <a:lnTo>
                      <a:pt x="6" y="0"/>
                    </a:lnTo>
                    <a:lnTo>
                      <a:pt x="0" y="0"/>
                    </a:lnTo>
                    <a:lnTo>
                      <a:pt x="0" y="0"/>
                    </a:lnTo>
                    <a:lnTo>
                      <a:pt x="0" y="6"/>
                    </a:lnTo>
                    <a:lnTo>
                      <a:pt x="0" y="6"/>
                    </a:lnTo>
                    <a:lnTo>
                      <a:pt x="6" y="6"/>
                    </a:lnTo>
                    <a:lnTo>
                      <a:pt x="6" y="6"/>
                    </a:lnTo>
                    <a:close/>
                  </a:path>
                </a:pathLst>
              </a:custGeom>
              <a:gradFill rotWithShape="0">
                <a:gsLst>
                  <a:gs pos="0">
                    <a:schemeClr val="accent1">
                      <a:gamma/>
                      <a:shade val="90980"/>
                      <a:invGamma/>
                    </a:schemeClr>
                  </a:gs>
                  <a:gs pos="100000">
                    <a:schemeClr val="accent1"/>
                  </a:gs>
                </a:gsLst>
                <a:lin ang="5400000" scaled="1"/>
              </a:gradFill>
              <a:ln w="9525">
                <a:noFill/>
                <a:round/>
                <a:headEnd/>
                <a:tailEnd/>
              </a:ln>
            </p:spPr>
            <p:txBody>
              <a:bodyPr>
                <a:prstTxWarp prst="textNoShape">
                  <a:avLst/>
                </a:prstTxWarp>
              </a:bodyPr>
              <a:lstStyle/>
              <a:p>
                <a:pPr eaLnBrk="0" hangingPunct="0">
                  <a:defRPr/>
                </a:pPr>
                <a:endParaRPr lang="en-US" dirty="0">
                  <a:latin typeface="Times New Roman" pitchFamily="-110" charset="0"/>
                  <a:ea typeface="+mn-ea"/>
                  <a:cs typeface="+mn-cs"/>
                </a:endParaRPr>
              </a:p>
            </p:txBody>
          </p:sp>
          <p:sp>
            <p:nvSpPr>
              <p:cNvPr id="102426" name="Freeform 26"/>
              <p:cNvSpPr>
                <a:spLocks/>
              </p:cNvSpPr>
              <p:nvPr/>
            </p:nvSpPr>
            <p:spPr bwMode="hidden">
              <a:xfrm>
                <a:off x="2142" y="3852"/>
                <a:ext cx="892" cy="462"/>
              </a:xfrm>
              <a:custGeom>
                <a:avLst/>
                <a:gdLst/>
                <a:ahLst/>
                <a:cxnLst>
                  <a:cxn ang="0">
                    <a:pos x="23" y="276"/>
                  </a:cxn>
                  <a:cxn ang="0">
                    <a:pos x="29" y="222"/>
                  </a:cxn>
                  <a:cxn ang="0">
                    <a:pos x="59" y="174"/>
                  </a:cxn>
                  <a:cxn ang="0">
                    <a:pos x="95" y="132"/>
                  </a:cxn>
                  <a:cxn ang="0">
                    <a:pos x="149" y="96"/>
                  </a:cxn>
                  <a:cxn ang="0">
                    <a:pos x="209" y="60"/>
                  </a:cxn>
                  <a:cxn ang="0">
                    <a:pos x="281" y="36"/>
                  </a:cxn>
                  <a:cxn ang="0">
                    <a:pos x="364" y="24"/>
                  </a:cxn>
                  <a:cxn ang="0">
                    <a:pos x="448" y="18"/>
                  </a:cxn>
                  <a:cxn ang="0">
                    <a:pos x="532" y="24"/>
                  </a:cxn>
                  <a:cxn ang="0">
                    <a:pos x="609" y="36"/>
                  </a:cxn>
                  <a:cxn ang="0">
                    <a:pos x="681" y="60"/>
                  </a:cxn>
                  <a:cxn ang="0">
                    <a:pos x="741" y="96"/>
                  </a:cxn>
                  <a:cxn ang="0">
                    <a:pos x="795" y="132"/>
                  </a:cxn>
                  <a:cxn ang="0">
                    <a:pos x="831" y="174"/>
                  </a:cxn>
                  <a:cxn ang="0">
                    <a:pos x="861" y="222"/>
                  </a:cxn>
                  <a:cxn ang="0">
                    <a:pos x="867" y="276"/>
                  </a:cxn>
                  <a:cxn ang="0">
                    <a:pos x="855" y="330"/>
                  </a:cxn>
                  <a:cxn ang="0">
                    <a:pos x="831" y="378"/>
                  </a:cxn>
                  <a:cxn ang="0">
                    <a:pos x="783" y="426"/>
                  </a:cxn>
                  <a:cxn ang="0">
                    <a:pos x="723" y="462"/>
                  </a:cxn>
                  <a:cxn ang="0">
                    <a:pos x="765" y="462"/>
                  </a:cxn>
                  <a:cxn ang="0">
                    <a:pos x="819" y="426"/>
                  </a:cxn>
                  <a:cxn ang="0">
                    <a:pos x="855" y="378"/>
                  </a:cxn>
                  <a:cxn ang="0">
                    <a:pos x="884" y="330"/>
                  </a:cxn>
                  <a:cxn ang="0">
                    <a:pos x="890" y="276"/>
                  </a:cxn>
                  <a:cxn ang="0">
                    <a:pos x="884" y="222"/>
                  </a:cxn>
                  <a:cxn ang="0">
                    <a:pos x="855" y="168"/>
                  </a:cxn>
                  <a:cxn ang="0">
                    <a:pos x="813" y="120"/>
                  </a:cxn>
                  <a:cxn ang="0">
                    <a:pos x="759" y="84"/>
                  </a:cxn>
                  <a:cxn ang="0">
                    <a:pos x="693" y="48"/>
                  </a:cxn>
                  <a:cxn ang="0">
                    <a:pos x="621" y="24"/>
                  </a:cxn>
                  <a:cxn ang="0">
                    <a:pos x="538" y="6"/>
                  </a:cxn>
                  <a:cxn ang="0">
                    <a:pos x="448" y="0"/>
                  </a:cxn>
                  <a:cxn ang="0">
                    <a:pos x="358" y="6"/>
                  </a:cxn>
                  <a:cxn ang="0">
                    <a:pos x="275" y="24"/>
                  </a:cxn>
                  <a:cxn ang="0">
                    <a:pos x="197" y="48"/>
                  </a:cxn>
                  <a:cxn ang="0">
                    <a:pos x="131" y="84"/>
                  </a:cxn>
                  <a:cxn ang="0">
                    <a:pos x="77" y="120"/>
                  </a:cxn>
                  <a:cxn ang="0">
                    <a:pos x="35" y="168"/>
                  </a:cxn>
                  <a:cxn ang="0">
                    <a:pos x="12" y="222"/>
                  </a:cxn>
                  <a:cxn ang="0">
                    <a:pos x="0" y="276"/>
                  </a:cxn>
                  <a:cxn ang="0">
                    <a:pos x="6" y="330"/>
                  </a:cxn>
                  <a:cxn ang="0">
                    <a:pos x="35" y="378"/>
                  </a:cxn>
                  <a:cxn ang="0">
                    <a:pos x="71" y="426"/>
                  </a:cxn>
                  <a:cxn ang="0">
                    <a:pos x="125" y="462"/>
                  </a:cxn>
                  <a:cxn ang="0">
                    <a:pos x="167" y="462"/>
                  </a:cxn>
                  <a:cxn ang="0">
                    <a:pos x="107" y="426"/>
                  </a:cxn>
                  <a:cxn ang="0">
                    <a:pos x="59" y="378"/>
                  </a:cxn>
                  <a:cxn ang="0">
                    <a:pos x="35" y="330"/>
                  </a:cxn>
                  <a:cxn ang="0">
                    <a:pos x="23" y="276"/>
                  </a:cxn>
                  <a:cxn ang="0">
                    <a:pos x="23" y="276"/>
                  </a:cxn>
                </a:cxnLst>
                <a:rect l="0" t="0" r="r" b="b"/>
                <a:pathLst>
                  <a:path w="890" h="462">
                    <a:moveTo>
                      <a:pt x="23" y="276"/>
                    </a:moveTo>
                    <a:lnTo>
                      <a:pt x="29" y="222"/>
                    </a:lnTo>
                    <a:lnTo>
                      <a:pt x="59" y="174"/>
                    </a:lnTo>
                    <a:lnTo>
                      <a:pt x="95" y="132"/>
                    </a:lnTo>
                    <a:lnTo>
                      <a:pt x="149" y="96"/>
                    </a:lnTo>
                    <a:lnTo>
                      <a:pt x="209" y="60"/>
                    </a:lnTo>
                    <a:lnTo>
                      <a:pt x="281" y="36"/>
                    </a:lnTo>
                    <a:lnTo>
                      <a:pt x="364" y="24"/>
                    </a:lnTo>
                    <a:lnTo>
                      <a:pt x="448" y="18"/>
                    </a:lnTo>
                    <a:lnTo>
                      <a:pt x="532" y="24"/>
                    </a:lnTo>
                    <a:lnTo>
                      <a:pt x="609" y="36"/>
                    </a:lnTo>
                    <a:lnTo>
                      <a:pt x="681" y="60"/>
                    </a:lnTo>
                    <a:lnTo>
                      <a:pt x="741" y="96"/>
                    </a:lnTo>
                    <a:lnTo>
                      <a:pt x="795" y="132"/>
                    </a:lnTo>
                    <a:lnTo>
                      <a:pt x="831" y="174"/>
                    </a:lnTo>
                    <a:lnTo>
                      <a:pt x="861" y="222"/>
                    </a:lnTo>
                    <a:lnTo>
                      <a:pt x="867" y="276"/>
                    </a:lnTo>
                    <a:lnTo>
                      <a:pt x="855" y="330"/>
                    </a:lnTo>
                    <a:lnTo>
                      <a:pt x="831" y="378"/>
                    </a:lnTo>
                    <a:lnTo>
                      <a:pt x="783" y="426"/>
                    </a:lnTo>
                    <a:lnTo>
                      <a:pt x="723" y="462"/>
                    </a:lnTo>
                    <a:lnTo>
                      <a:pt x="765" y="462"/>
                    </a:lnTo>
                    <a:lnTo>
                      <a:pt x="819" y="426"/>
                    </a:lnTo>
                    <a:lnTo>
                      <a:pt x="855" y="378"/>
                    </a:lnTo>
                    <a:lnTo>
                      <a:pt x="884" y="330"/>
                    </a:lnTo>
                    <a:lnTo>
                      <a:pt x="890" y="276"/>
                    </a:lnTo>
                    <a:lnTo>
                      <a:pt x="884" y="222"/>
                    </a:lnTo>
                    <a:lnTo>
                      <a:pt x="855" y="168"/>
                    </a:lnTo>
                    <a:lnTo>
                      <a:pt x="813" y="120"/>
                    </a:lnTo>
                    <a:lnTo>
                      <a:pt x="759" y="84"/>
                    </a:lnTo>
                    <a:lnTo>
                      <a:pt x="693" y="48"/>
                    </a:lnTo>
                    <a:lnTo>
                      <a:pt x="621" y="24"/>
                    </a:lnTo>
                    <a:lnTo>
                      <a:pt x="538" y="6"/>
                    </a:lnTo>
                    <a:lnTo>
                      <a:pt x="448" y="0"/>
                    </a:lnTo>
                    <a:lnTo>
                      <a:pt x="358" y="6"/>
                    </a:lnTo>
                    <a:lnTo>
                      <a:pt x="275" y="24"/>
                    </a:lnTo>
                    <a:lnTo>
                      <a:pt x="197" y="48"/>
                    </a:lnTo>
                    <a:lnTo>
                      <a:pt x="131" y="84"/>
                    </a:lnTo>
                    <a:lnTo>
                      <a:pt x="77" y="120"/>
                    </a:lnTo>
                    <a:lnTo>
                      <a:pt x="35" y="168"/>
                    </a:lnTo>
                    <a:lnTo>
                      <a:pt x="12" y="222"/>
                    </a:lnTo>
                    <a:lnTo>
                      <a:pt x="0" y="276"/>
                    </a:lnTo>
                    <a:lnTo>
                      <a:pt x="6" y="330"/>
                    </a:lnTo>
                    <a:lnTo>
                      <a:pt x="35" y="378"/>
                    </a:lnTo>
                    <a:lnTo>
                      <a:pt x="71" y="426"/>
                    </a:lnTo>
                    <a:lnTo>
                      <a:pt x="125" y="462"/>
                    </a:lnTo>
                    <a:lnTo>
                      <a:pt x="167" y="462"/>
                    </a:lnTo>
                    <a:lnTo>
                      <a:pt x="107" y="426"/>
                    </a:lnTo>
                    <a:lnTo>
                      <a:pt x="59" y="378"/>
                    </a:lnTo>
                    <a:lnTo>
                      <a:pt x="35" y="330"/>
                    </a:lnTo>
                    <a:lnTo>
                      <a:pt x="23" y="276"/>
                    </a:lnTo>
                    <a:lnTo>
                      <a:pt x="23" y="276"/>
                    </a:lnTo>
                    <a:close/>
                  </a:path>
                </a:pathLst>
              </a:custGeom>
              <a:gradFill rotWithShape="0">
                <a:gsLst>
                  <a:gs pos="0">
                    <a:schemeClr val="accent1"/>
                  </a:gs>
                  <a:gs pos="100000">
                    <a:schemeClr val="accent1">
                      <a:gamma/>
                      <a:shade val="84706"/>
                      <a:invGamma/>
                    </a:schemeClr>
                  </a:gs>
                </a:gsLst>
                <a:lin ang="2700000" scaled="1"/>
              </a:gradFill>
              <a:ln w="9525">
                <a:noFill/>
                <a:round/>
                <a:headEnd/>
                <a:tailEnd/>
              </a:ln>
            </p:spPr>
            <p:txBody>
              <a:bodyPr>
                <a:prstTxWarp prst="textNoShape">
                  <a:avLst/>
                </a:prstTxWarp>
              </a:bodyPr>
              <a:lstStyle/>
              <a:p>
                <a:pPr eaLnBrk="0" hangingPunct="0">
                  <a:defRPr/>
                </a:pPr>
                <a:endParaRPr lang="en-US" dirty="0">
                  <a:latin typeface="Times New Roman" pitchFamily="-110" charset="0"/>
                  <a:ea typeface="+mn-ea"/>
                  <a:cs typeface="+mn-cs"/>
                </a:endParaRPr>
              </a:p>
            </p:txBody>
          </p:sp>
          <p:sp>
            <p:nvSpPr>
              <p:cNvPr id="102427" name="Freeform 27"/>
              <p:cNvSpPr>
                <a:spLocks/>
              </p:cNvSpPr>
              <p:nvPr/>
            </p:nvSpPr>
            <p:spPr bwMode="hidden">
              <a:xfrm>
                <a:off x="2082" y="3828"/>
                <a:ext cx="407" cy="486"/>
              </a:xfrm>
              <a:custGeom>
                <a:avLst/>
                <a:gdLst/>
                <a:ahLst/>
                <a:cxnLst>
                  <a:cxn ang="0">
                    <a:pos x="18" y="300"/>
                  </a:cxn>
                  <a:cxn ang="0">
                    <a:pos x="24" y="246"/>
                  </a:cxn>
                  <a:cxn ang="0">
                    <a:pos x="48" y="198"/>
                  </a:cxn>
                  <a:cxn ang="0">
                    <a:pos x="83" y="150"/>
                  </a:cxn>
                  <a:cxn ang="0">
                    <a:pos x="131" y="108"/>
                  </a:cxn>
                  <a:cxn ang="0">
                    <a:pos x="185" y="72"/>
                  </a:cxn>
                  <a:cxn ang="0">
                    <a:pos x="251" y="42"/>
                  </a:cxn>
                  <a:cxn ang="0">
                    <a:pos x="329" y="24"/>
                  </a:cxn>
                  <a:cxn ang="0">
                    <a:pos x="406" y="6"/>
                  </a:cxn>
                  <a:cxn ang="0">
                    <a:pos x="406" y="0"/>
                  </a:cxn>
                  <a:cxn ang="0">
                    <a:pos x="323" y="12"/>
                  </a:cxn>
                  <a:cxn ang="0">
                    <a:pos x="245" y="36"/>
                  </a:cxn>
                  <a:cxn ang="0">
                    <a:pos x="179" y="66"/>
                  </a:cxn>
                  <a:cxn ang="0">
                    <a:pos x="119" y="102"/>
                  </a:cxn>
                  <a:cxn ang="0">
                    <a:pos x="72" y="144"/>
                  </a:cxn>
                  <a:cxn ang="0">
                    <a:pos x="30" y="192"/>
                  </a:cxn>
                  <a:cxn ang="0">
                    <a:pos x="6" y="246"/>
                  </a:cxn>
                  <a:cxn ang="0">
                    <a:pos x="0" y="300"/>
                  </a:cxn>
                  <a:cxn ang="0">
                    <a:pos x="6" y="348"/>
                  </a:cxn>
                  <a:cxn ang="0">
                    <a:pos x="30" y="396"/>
                  </a:cxn>
                  <a:cxn ang="0">
                    <a:pos x="66" y="444"/>
                  </a:cxn>
                  <a:cxn ang="0">
                    <a:pos x="107" y="486"/>
                  </a:cxn>
                  <a:cxn ang="0">
                    <a:pos x="131" y="486"/>
                  </a:cxn>
                  <a:cxn ang="0">
                    <a:pos x="83" y="450"/>
                  </a:cxn>
                  <a:cxn ang="0">
                    <a:pos x="48" y="402"/>
                  </a:cxn>
                  <a:cxn ang="0">
                    <a:pos x="24" y="354"/>
                  </a:cxn>
                  <a:cxn ang="0">
                    <a:pos x="18" y="300"/>
                  </a:cxn>
                  <a:cxn ang="0">
                    <a:pos x="18" y="300"/>
                  </a:cxn>
                </a:cxnLst>
                <a:rect l="0" t="0" r="r" b="b"/>
                <a:pathLst>
                  <a:path w="406" h="486">
                    <a:moveTo>
                      <a:pt x="18" y="300"/>
                    </a:moveTo>
                    <a:lnTo>
                      <a:pt x="24" y="246"/>
                    </a:lnTo>
                    <a:lnTo>
                      <a:pt x="48" y="198"/>
                    </a:lnTo>
                    <a:lnTo>
                      <a:pt x="83" y="150"/>
                    </a:lnTo>
                    <a:lnTo>
                      <a:pt x="131" y="108"/>
                    </a:lnTo>
                    <a:lnTo>
                      <a:pt x="185" y="72"/>
                    </a:lnTo>
                    <a:lnTo>
                      <a:pt x="251" y="42"/>
                    </a:lnTo>
                    <a:lnTo>
                      <a:pt x="329" y="24"/>
                    </a:lnTo>
                    <a:lnTo>
                      <a:pt x="406" y="6"/>
                    </a:lnTo>
                    <a:lnTo>
                      <a:pt x="406" y="0"/>
                    </a:lnTo>
                    <a:lnTo>
                      <a:pt x="323" y="12"/>
                    </a:lnTo>
                    <a:lnTo>
                      <a:pt x="245" y="36"/>
                    </a:lnTo>
                    <a:lnTo>
                      <a:pt x="179" y="66"/>
                    </a:lnTo>
                    <a:lnTo>
                      <a:pt x="119" y="102"/>
                    </a:lnTo>
                    <a:lnTo>
                      <a:pt x="72" y="144"/>
                    </a:lnTo>
                    <a:lnTo>
                      <a:pt x="30" y="192"/>
                    </a:lnTo>
                    <a:lnTo>
                      <a:pt x="6" y="246"/>
                    </a:lnTo>
                    <a:lnTo>
                      <a:pt x="0" y="300"/>
                    </a:lnTo>
                    <a:lnTo>
                      <a:pt x="6" y="348"/>
                    </a:lnTo>
                    <a:lnTo>
                      <a:pt x="30" y="396"/>
                    </a:lnTo>
                    <a:lnTo>
                      <a:pt x="66" y="444"/>
                    </a:lnTo>
                    <a:lnTo>
                      <a:pt x="107" y="486"/>
                    </a:lnTo>
                    <a:lnTo>
                      <a:pt x="131" y="486"/>
                    </a:lnTo>
                    <a:lnTo>
                      <a:pt x="83" y="450"/>
                    </a:lnTo>
                    <a:lnTo>
                      <a:pt x="48" y="402"/>
                    </a:lnTo>
                    <a:lnTo>
                      <a:pt x="24" y="354"/>
                    </a:lnTo>
                    <a:lnTo>
                      <a:pt x="18" y="300"/>
                    </a:lnTo>
                    <a:lnTo>
                      <a:pt x="18" y="300"/>
                    </a:lnTo>
                    <a:close/>
                  </a:path>
                </a:pathLst>
              </a:custGeom>
              <a:gradFill rotWithShape="0">
                <a:gsLst>
                  <a:gs pos="0">
                    <a:schemeClr val="accent1"/>
                  </a:gs>
                  <a:gs pos="100000">
                    <a:schemeClr val="accent1">
                      <a:gamma/>
                      <a:shade val="90980"/>
                      <a:invGamma/>
                    </a:schemeClr>
                  </a:gs>
                </a:gsLst>
                <a:lin ang="0" scaled="1"/>
              </a:gradFill>
              <a:ln w="9525">
                <a:noFill/>
                <a:round/>
                <a:headEnd/>
                <a:tailEnd/>
              </a:ln>
            </p:spPr>
            <p:txBody>
              <a:bodyPr>
                <a:prstTxWarp prst="textNoShape">
                  <a:avLst/>
                </a:prstTxWarp>
              </a:bodyPr>
              <a:lstStyle/>
              <a:p>
                <a:pPr eaLnBrk="0" hangingPunct="0">
                  <a:defRPr/>
                </a:pPr>
                <a:endParaRPr lang="en-US" dirty="0">
                  <a:latin typeface="Times New Roman" pitchFamily="-110" charset="0"/>
                  <a:ea typeface="+mn-ea"/>
                  <a:cs typeface="+mn-cs"/>
                </a:endParaRPr>
              </a:p>
            </p:txBody>
          </p:sp>
          <p:sp>
            <p:nvSpPr>
              <p:cNvPr id="102428" name="Freeform 28"/>
              <p:cNvSpPr>
                <a:spLocks/>
              </p:cNvSpPr>
              <p:nvPr/>
            </p:nvSpPr>
            <p:spPr bwMode="hidden">
              <a:xfrm>
                <a:off x="2987" y="4044"/>
                <a:ext cx="108" cy="252"/>
              </a:xfrm>
              <a:custGeom>
                <a:avLst/>
                <a:gdLst/>
                <a:ahLst/>
                <a:cxnLst>
                  <a:cxn ang="0">
                    <a:pos x="89" y="84"/>
                  </a:cxn>
                  <a:cxn ang="0">
                    <a:pos x="83" y="132"/>
                  </a:cxn>
                  <a:cxn ang="0">
                    <a:pos x="65" y="174"/>
                  </a:cxn>
                  <a:cxn ang="0">
                    <a:pos x="36" y="216"/>
                  </a:cxn>
                  <a:cxn ang="0">
                    <a:pos x="0" y="252"/>
                  </a:cxn>
                  <a:cxn ang="0">
                    <a:pos x="18" y="252"/>
                  </a:cxn>
                  <a:cxn ang="0">
                    <a:pos x="53" y="216"/>
                  </a:cxn>
                  <a:cxn ang="0">
                    <a:pos x="83" y="174"/>
                  </a:cxn>
                  <a:cxn ang="0">
                    <a:pos x="101" y="132"/>
                  </a:cxn>
                  <a:cxn ang="0">
                    <a:pos x="107" y="84"/>
                  </a:cxn>
                  <a:cxn ang="0">
                    <a:pos x="101" y="42"/>
                  </a:cxn>
                  <a:cxn ang="0">
                    <a:pos x="89" y="0"/>
                  </a:cxn>
                  <a:cxn ang="0">
                    <a:pos x="65" y="0"/>
                  </a:cxn>
                  <a:cxn ang="0">
                    <a:pos x="83" y="42"/>
                  </a:cxn>
                  <a:cxn ang="0">
                    <a:pos x="89" y="84"/>
                  </a:cxn>
                  <a:cxn ang="0">
                    <a:pos x="89" y="84"/>
                  </a:cxn>
                </a:cxnLst>
                <a:rect l="0" t="0" r="r" b="b"/>
                <a:pathLst>
                  <a:path w="107" h="252">
                    <a:moveTo>
                      <a:pt x="89" y="84"/>
                    </a:moveTo>
                    <a:lnTo>
                      <a:pt x="83" y="132"/>
                    </a:lnTo>
                    <a:lnTo>
                      <a:pt x="65" y="174"/>
                    </a:lnTo>
                    <a:lnTo>
                      <a:pt x="36" y="216"/>
                    </a:lnTo>
                    <a:lnTo>
                      <a:pt x="0" y="252"/>
                    </a:lnTo>
                    <a:lnTo>
                      <a:pt x="18" y="252"/>
                    </a:lnTo>
                    <a:lnTo>
                      <a:pt x="53" y="216"/>
                    </a:lnTo>
                    <a:lnTo>
                      <a:pt x="83" y="174"/>
                    </a:lnTo>
                    <a:lnTo>
                      <a:pt x="101" y="132"/>
                    </a:lnTo>
                    <a:lnTo>
                      <a:pt x="107" y="84"/>
                    </a:lnTo>
                    <a:lnTo>
                      <a:pt x="101" y="42"/>
                    </a:lnTo>
                    <a:lnTo>
                      <a:pt x="89" y="0"/>
                    </a:lnTo>
                    <a:lnTo>
                      <a:pt x="65" y="0"/>
                    </a:lnTo>
                    <a:lnTo>
                      <a:pt x="83" y="42"/>
                    </a:lnTo>
                    <a:lnTo>
                      <a:pt x="89" y="84"/>
                    </a:lnTo>
                    <a:lnTo>
                      <a:pt x="89" y="84"/>
                    </a:lnTo>
                    <a:close/>
                  </a:path>
                </a:pathLst>
              </a:custGeom>
              <a:gradFill rotWithShape="0">
                <a:gsLst>
                  <a:gs pos="0">
                    <a:schemeClr val="accent1"/>
                  </a:gs>
                  <a:gs pos="100000">
                    <a:schemeClr val="accent1">
                      <a:gamma/>
                      <a:shade val="81961"/>
                      <a:invGamma/>
                    </a:schemeClr>
                  </a:gs>
                </a:gsLst>
                <a:lin ang="5400000" scaled="1"/>
              </a:gradFill>
              <a:ln w="9525">
                <a:noFill/>
                <a:round/>
                <a:headEnd/>
                <a:tailEnd/>
              </a:ln>
            </p:spPr>
            <p:txBody>
              <a:bodyPr>
                <a:prstTxWarp prst="textNoShape">
                  <a:avLst/>
                </a:prstTxWarp>
              </a:bodyPr>
              <a:lstStyle/>
              <a:p>
                <a:pPr eaLnBrk="0" hangingPunct="0">
                  <a:defRPr/>
                </a:pPr>
                <a:endParaRPr lang="en-US" dirty="0">
                  <a:latin typeface="Times New Roman" pitchFamily="-110" charset="0"/>
                  <a:ea typeface="+mn-ea"/>
                  <a:cs typeface="+mn-cs"/>
                </a:endParaRPr>
              </a:p>
            </p:txBody>
          </p:sp>
          <p:sp>
            <p:nvSpPr>
              <p:cNvPr id="1050" name="Freeform 29"/>
              <p:cNvSpPr>
                <a:spLocks/>
              </p:cNvSpPr>
              <p:nvPr/>
            </p:nvSpPr>
            <p:spPr bwMode="hidden">
              <a:xfrm>
                <a:off x="2068" y="3685"/>
                <a:ext cx="835" cy="150"/>
              </a:xfrm>
              <a:custGeom>
                <a:avLst/>
                <a:gdLst>
                  <a:gd name="T0" fmla="*/ 518 w 835"/>
                  <a:gd name="T1" fmla="*/ 18 h 150"/>
                  <a:gd name="T2" fmla="*/ 597 w 835"/>
                  <a:gd name="T3" fmla="*/ 24 h 150"/>
                  <a:gd name="T4" fmla="*/ 682 w 835"/>
                  <a:gd name="T5" fmla="*/ 30 h 150"/>
                  <a:gd name="T6" fmla="*/ 755 w 835"/>
                  <a:gd name="T7" fmla="*/ 42 h 150"/>
                  <a:gd name="T8" fmla="*/ 828 w 835"/>
                  <a:gd name="T9" fmla="*/ 60 h 150"/>
                  <a:gd name="T10" fmla="*/ 835 w 835"/>
                  <a:gd name="T11" fmla="*/ 42 h 150"/>
                  <a:gd name="T12" fmla="*/ 761 w 835"/>
                  <a:gd name="T13" fmla="*/ 24 h 150"/>
                  <a:gd name="T14" fmla="*/ 688 w 835"/>
                  <a:gd name="T15" fmla="*/ 12 h 150"/>
                  <a:gd name="T16" fmla="*/ 603 w 835"/>
                  <a:gd name="T17" fmla="*/ 6 h 150"/>
                  <a:gd name="T18" fmla="*/ 518 w 835"/>
                  <a:gd name="T19" fmla="*/ 0 h 150"/>
                  <a:gd name="T20" fmla="*/ 372 w 835"/>
                  <a:gd name="T21" fmla="*/ 12 h 150"/>
                  <a:gd name="T22" fmla="*/ 232 w 835"/>
                  <a:gd name="T23" fmla="*/ 36 h 150"/>
                  <a:gd name="T24" fmla="*/ 110 w 835"/>
                  <a:gd name="T25" fmla="*/ 78 h 150"/>
                  <a:gd name="T26" fmla="*/ 0 w 835"/>
                  <a:gd name="T27" fmla="*/ 132 h 150"/>
                  <a:gd name="T28" fmla="*/ 19 w 835"/>
                  <a:gd name="T29" fmla="*/ 150 h 150"/>
                  <a:gd name="T30" fmla="*/ 122 w 835"/>
                  <a:gd name="T31" fmla="*/ 96 h 150"/>
                  <a:gd name="T32" fmla="*/ 244 w 835"/>
                  <a:gd name="T33" fmla="*/ 54 h 150"/>
                  <a:gd name="T34" fmla="*/ 378 w 835"/>
                  <a:gd name="T35" fmla="*/ 30 h 150"/>
                  <a:gd name="T36" fmla="*/ 518 w 835"/>
                  <a:gd name="T37" fmla="*/ 18 h 150"/>
                  <a:gd name="T38" fmla="*/ 518 w 835"/>
                  <a:gd name="T39" fmla="*/ 18 h 150"/>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835" h="150">
                    <a:moveTo>
                      <a:pt x="518" y="18"/>
                    </a:moveTo>
                    <a:lnTo>
                      <a:pt x="597" y="24"/>
                    </a:lnTo>
                    <a:lnTo>
                      <a:pt x="682" y="30"/>
                    </a:lnTo>
                    <a:lnTo>
                      <a:pt x="755" y="42"/>
                    </a:lnTo>
                    <a:lnTo>
                      <a:pt x="828" y="60"/>
                    </a:lnTo>
                    <a:lnTo>
                      <a:pt x="835" y="42"/>
                    </a:lnTo>
                    <a:lnTo>
                      <a:pt x="761" y="24"/>
                    </a:lnTo>
                    <a:lnTo>
                      <a:pt x="688" y="12"/>
                    </a:lnTo>
                    <a:lnTo>
                      <a:pt x="603" y="6"/>
                    </a:lnTo>
                    <a:lnTo>
                      <a:pt x="518" y="0"/>
                    </a:lnTo>
                    <a:lnTo>
                      <a:pt x="372" y="12"/>
                    </a:lnTo>
                    <a:lnTo>
                      <a:pt x="232" y="36"/>
                    </a:lnTo>
                    <a:lnTo>
                      <a:pt x="110" y="78"/>
                    </a:lnTo>
                    <a:lnTo>
                      <a:pt x="0" y="132"/>
                    </a:lnTo>
                    <a:lnTo>
                      <a:pt x="19" y="150"/>
                    </a:lnTo>
                    <a:lnTo>
                      <a:pt x="122" y="96"/>
                    </a:lnTo>
                    <a:lnTo>
                      <a:pt x="244" y="54"/>
                    </a:lnTo>
                    <a:lnTo>
                      <a:pt x="378" y="30"/>
                    </a:lnTo>
                    <a:lnTo>
                      <a:pt x="518" y="18"/>
                    </a:lnTo>
                    <a:close/>
                  </a:path>
                </a:pathLst>
              </a:custGeom>
              <a:solidFill>
                <a:schemeClr val="accent1"/>
              </a:solidFill>
              <a:ln w="9525">
                <a:noFill/>
                <a:round/>
                <a:headEnd/>
                <a:tailEnd/>
              </a:ln>
            </p:spPr>
            <p:txBody>
              <a:bodyPr>
                <a:prstTxWarp prst="textNoShape">
                  <a:avLst/>
                </a:prstTxWarp>
              </a:bodyPr>
              <a:lstStyle/>
              <a:p>
                <a:endParaRPr lang="en-US" dirty="0"/>
              </a:p>
            </p:txBody>
          </p:sp>
          <p:sp>
            <p:nvSpPr>
              <p:cNvPr id="1051" name="Freeform 30"/>
              <p:cNvSpPr>
                <a:spLocks/>
              </p:cNvSpPr>
              <p:nvPr/>
            </p:nvSpPr>
            <p:spPr bwMode="hidden">
              <a:xfrm>
                <a:off x="1867" y="3853"/>
                <a:ext cx="171" cy="461"/>
              </a:xfrm>
              <a:custGeom>
                <a:avLst/>
                <a:gdLst>
                  <a:gd name="T0" fmla="*/ 31 w 171"/>
                  <a:gd name="T1" fmla="*/ 263 h 461"/>
                  <a:gd name="T2" fmla="*/ 43 w 171"/>
                  <a:gd name="T3" fmla="*/ 191 h 461"/>
                  <a:gd name="T4" fmla="*/ 67 w 171"/>
                  <a:gd name="T5" fmla="*/ 131 h 461"/>
                  <a:gd name="T6" fmla="*/ 116 w 171"/>
                  <a:gd name="T7" fmla="*/ 72 h 461"/>
                  <a:gd name="T8" fmla="*/ 171 w 171"/>
                  <a:gd name="T9" fmla="*/ 18 h 461"/>
                  <a:gd name="T10" fmla="*/ 153 w 171"/>
                  <a:gd name="T11" fmla="*/ 0 h 461"/>
                  <a:gd name="T12" fmla="*/ 86 w 171"/>
                  <a:gd name="T13" fmla="*/ 60 h 461"/>
                  <a:gd name="T14" fmla="*/ 43 w 171"/>
                  <a:gd name="T15" fmla="*/ 120 h 461"/>
                  <a:gd name="T16" fmla="*/ 13 w 171"/>
                  <a:gd name="T17" fmla="*/ 191 h 461"/>
                  <a:gd name="T18" fmla="*/ 0 w 171"/>
                  <a:gd name="T19" fmla="*/ 263 h 461"/>
                  <a:gd name="T20" fmla="*/ 6 w 171"/>
                  <a:gd name="T21" fmla="*/ 317 h 461"/>
                  <a:gd name="T22" fmla="*/ 25 w 171"/>
                  <a:gd name="T23" fmla="*/ 365 h 461"/>
                  <a:gd name="T24" fmla="*/ 49 w 171"/>
                  <a:gd name="T25" fmla="*/ 413 h 461"/>
                  <a:gd name="T26" fmla="*/ 86 w 171"/>
                  <a:gd name="T27" fmla="*/ 461 h 461"/>
                  <a:gd name="T28" fmla="*/ 122 w 171"/>
                  <a:gd name="T29" fmla="*/ 461 h 461"/>
                  <a:gd name="T30" fmla="*/ 86 w 171"/>
                  <a:gd name="T31" fmla="*/ 413 h 461"/>
                  <a:gd name="T32" fmla="*/ 55 w 171"/>
                  <a:gd name="T33" fmla="*/ 365 h 461"/>
                  <a:gd name="T34" fmla="*/ 37 w 171"/>
                  <a:gd name="T35" fmla="*/ 317 h 461"/>
                  <a:gd name="T36" fmla="*/ 31 w 171"/>
                  <a:gd name="T37" fmla="*/ 263 h 461"/>
                  <a:gd name="T38" fmla="*/ 31 w 171"/>
                  <a:gd name="T39" fmla="*/ 263 h 461"/>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171" h="461">
                    <a:moveTo>
                      <a:pt x="31" y="263"/>
                    </a:moveTo>
                    <a:lnTo>
                      <a:pt x="43" y="191"/>
                    </a:lnTo>
                    <a:lnTo>
                      <a:pt x="67" y="131"/>
                    </a:lnTo>
                    <a:lnTo>
                      <a:pt x="116" y="72"/>
                    </a:lnTo>
                    <a:lnTo>
                      <a:pt x="171" y="18"/>
                    </a:lnTo>
                    <a:lnTo>
                      <a:pt x="153" y="0"/>
                    </a:lnTo>
                    <a:lnTo>
                      <a:pt x="86" y="60"/>
                    </a:lnTo>
                    <a:lnTo>
                      <a:pt x="43" y="120"/>
                    </a:lnTo>
                    <a:lnTo>
                      <a:pt x="13" y="191"/>
                    </a:lnTo>
                    <a:lnTo>
                      <a:pt x="0" y="263"/>
                    </a:lnTo>
                    <a:lnTo>
                      <a:pt x="6" y="317"/>
                    </a:lnTo>
                    <a:lnTo>
                      <a:pt x="25" y="365"/>
                    </a:lnTo>
                    <a:lnTo>
                      <a:pt x="49" y="413"/>
                    </a:lnTo>
                    <a:lnTo>
                      <a:pt x="86" y="461"/>
                    </a:lnTo>
                    <a:lnTo>
                      <a:pt x="122" y="461"/>
                    </a:lnTo>
                    <a:lnTo>
                      <a:pt x="86" y="413"/>
                    </a:lnTo>
                    <a:lnTo>
                      <a:pt x="55" y="365"/>
                    </a:lnTo>
                    <a:lnTo>
                      <a:pt x="37" y="317"/>
                    </a:lnTo>
                    <a:lnTo>
                      <a:pt x="31" y="263"/>
                    </a:lnTo>
                    <a:close/>
                  </a:path>
                </a:pathLst>
              </a:custGeom>
              <a:solidFill>
                <a:schemeClr val="accent1"/>
              </a:solidFill>
              <a:ln w="9525">
                <a:noFill/>
                <a:round/>
                <a:headEnd/>
                <a:tailEnd/>
              </a:ln>
            </p:spPr>
            <p:txBody>
              <a:bodyPr>
                <a:prstTxWarp prst="textNoShape">
                  <a:avLst/>
                </a:prstTxWarp>
              </a:bodyPr>
              <a:lstStyle/>
              <a:p>
                <a:endParaRPr lang="en-US" dirty="0"/>
              </a:p>
            </p:txBody>
          </p:sp>
          <p:sp>
            <p:nvSpPr>
              <p:cNvPr id="102431" name="Freeform 31"/>
              <p:cNvSpPr>
                <a:spLocks/>
              </p:cNvSpPr>
              <p:nvPr/>
            </p:nvSpPr>
            <p:spPr bwMode="hidden">
              <a:xfrm>
                <a:off x="2951" y="3751"/>
                <a:ext cx="360" cy="563"/>
              </a:xfrm>
              <a:custGeom>
                <a:avLst/>
                <a:gdLst/>
                <a:ahLst/>
                <a:cxnLst>
                  <a:cxn ang="0">
                    <a:pos x="360" y="365"/>
                  </a:cxn>
                  <a:cxn ang="0">
                    <a:pos x="353" y="305"/>
                  </a:cxn>
                  <a:cxn ang="0">
                    <a:pos x="335" y="251"/>
                  </a:cxn>
                  <a:cxn ang="0">
                    <a:pos x="305" y="204"/>
                  </a:cxn>
                  <a:cxn ang="0">
                    <a:pos x="262" y="156"/>
                  </a:cxn>
                  <a:cxn ang="0">
                    <a:pos x="213" y="108"/>
                  </a:cxn>
                  <a:cxn ang="0">
                    <a:pos x="159" y="66"/>
                  </a:cxn>
                  <a:cxn ang="0">
                    <a:pos x="92" y="30"/>
                  </a:cxn>
                  <a:cxn ang="0">
                    <a:pos x="19" y="0"/>
                  </a:cxn>
                  <a:cxn ang="0">
                    <a:pos x="0" y="12"/>
                  </a:cxn>
                  <a:cxn ang="0">
                    <a:pos x="67" y="42"/>
                  </a:cxn>
                  <a:cxn ang="0">
                    <a:pos x="134" y="78"/>
                  </a:cxn>
                  <a:cxn ang="0">
                    <a:pos x="189" y="114"/>
                  </a:cxn>
                  <a:cxn ang="0">
                    <a:pos x="238" y="162"/>
                  </a:cxn>
                  <a:cxn ang="0">
                    <a:pos x="274" y="210"/>
                  </a:cxn>
                  <a:cxn ang="0">
                    <a:pos x="299" y="257"/>
                  </a:cxn>
                  <a:cxn ang="0">
                    <a:pos x="317" y="311"/>
                  </a:cxn>
                  <a:cxn ang="0">
                    <a:pos x="323" y="365"/>
                  </a:cxn>
                  <a:cxn ang="0">
                    <a:pos x="317" y="419"/>
                  </a:cxn>
                  <a:cxn ang="0">
                    <a:pos x="299" y="467"/>
                  </a:cxn>
                  <a:cxn ang="0">
                    <a:pos x="274" y="515"/>
                  </a:cxn>
                  <a:cxn ang="0">
                    <a:pos x="238" y="563"/>
                  </a:cxn>
                  <a:cxn ang="0">
                    <a:pos x="268" y="563"/>
                  </a:cxn>
                  <a:cxn ang="0">
                    <a:pos x="311" y="515"/>
                  </a:cxn>
                  <a:cxn ang="0">
                    <a:pos x="335" y="467"/>
                  </a:cxn>
                  <a:cxn ang="0">
                    <a:pos x="353" y="419"/>
                  </a:cxn>
                  <a:cxn ang="0">
                    <a:pos x="360" y="365"/>
                  </a:cxn>
                  <a:cxn ang="0">
                    <a:pos x="360" y="365"/>
                  </a:cxn>
                </a:cxnLst>
                <a:rect l="0" t="0" r="r" b="b"/>
                <a:pathLst>
                  <a:path w="360" h="563">
                    <a:moveTo>
                      <a:pt x="360" y="365"/>
                    </a:moveTo>
                    <a:lnTo>
                      <a:pt x="353" y="305"/>
                    </a:lnTo>
                    <a:lnTo>
                      <a:pt x="335" y="251"/>
                    </a:lnTo>
                    <a:lnTo>
                      <a:pt x="305" y="204"/>
                    </a:lnTo>
                    <a:lnTo>
                      <a:pt x="262" y="156"/>
                    </a:lnTo>
                    <a:lnTo>
                      <a:pt x="213" y="108"/>
                    </a:lnTo>
                    <a:lnTo>
                      <a:pt x="159" y="66"/>
                    </a:lnTo>
                    <a:lnTo>
                      <a:pt x="92" y="30"/>
                    </a:lnTo>
                    <a:lnTo>
                      <a:pt x="19" y="0"/>
                    </a:lnTo>
                    <a:lnTo>
                      <a:pt x="0" y="12"/>
                    </a:lnTo>
                    <a:lnTo>
                      <a:pt x="67" y="42"/>
                    </a:lnTo>
                    <a:lnTo>
                      <a:pt x="134" y="78"/>
                    </a:lnTo>
                    <a:lnTo>
                      <a:pt x="189" y="114"/>
                    </a:lnTo>
                    <a:lnTo>
                      <a:pt x="238" y="162"/>
                    </a:lnTo>
                    <a:lnTo>
                      <a:pt x="274" y="210"/>
                    </a:lnTo>
                    <a:lnTo>
                      <a:pt x="299" y="257"/>
                    </a:lnTo>
                    <a:lnTo>
                      <a:pt x="317" y="311"/>
                    </a:lnTo>
                    <a:lnTo>
                      <a:pt x="323" y="365"/>
                    </a:lnTo>
                    <a:lnTo>
                      <a:pt x="317" y="419"/>
                    </a:lnTo>
                    <a:lnTo>
                      <a:pt x="299" y="467"/>
                    </a:lnTo>
                    <a:lnTo>
                      <a:pt x="274" y="515"/>
                    </a:lnTo>
                    <a:lnTo>
                      <a:pt x="238" y="563"/>
                    </a:lnTo>
                    <a:lnTo>
                      <a:pt x="268" y="563"/>
                    </a:lnTo>
                    <a:lnTo>
                      <a:pt x="311" y="515"/>
                    </a:lnTo>
                    <a:lnTo>
                      <a:pt x="335" y="467"/>
                    </a:lnTo>
                    <a:lnTo>
                      <a:pt x="353" y="419"/>
                    </a:lnTo>
                    <a:lnTo>
                      <a:pt x="360" y="365"/>
                    </a:lnTo>
                    <a:lnTo>
                      <a:pt x="360" y="365"/>
                    </a:lnTo>
                    <a:close/>
                  </a:path>
                </a:pathLst>
              </a:custGeom>
              <a:gradFill rotWithShape="0">
                <a:gsLst>
                  <a:gs pos="0">
                    <a:schemeClr val="accent1"/>
                  </a:gs>
                  <a:gs pos="100000">
                    <a:schemeClr val="accent1">
                      <a:gamma/>
                      <a:shade val="87843"/>
                      <a:invGamma/>
                    </a:schemeClr>
                  </a:gs>
                </a:gsLst>
                <a:lin ang="5400000" scaled="1"/>
              </a:gradFill>
              <a:ln w="9525">
                <a:noFill/>
                <a:round/>
                <a:headEnd/>
                <a:tailEnd/>
              </a:ln>
            </p:spPr>
            <p:txBody>
              <a:bodyPr>
                <a:prstTxWarp prst="textNoShape">
                  <a:avLst/>
                </a:prstTxWarp>
              </a:bodyPr>
              <a:lstStyle/>
              <a:p>
                <a:pPr eaLnBrk="0" hangingPunct="0">
                  <a:defRPr/>
                </a:pPr>
                <a:endParaRPr lang="en-US" dirty="0">
                  <a:latin typeface="Times New Roman" pitchFamily="-110" charset="0"/>
                  <a:ea typeface="+mn-ea"/>
                  <a:cs typeface="+mn-cs"/>
                </a:endParaRPr>
              </a:p>
            </p:txBody>
          </p:sp>
          <p:sp>
            <p:nvSpPr>
              <p:cNvPr id="102432" name="Freeform 32"/>
              <p:cNvSpPr>
                <a:spLocks/>
              </p:cNvSpPr>
              <p:nvPr/>
            </p:nvSpPr>
            <p:spPr bwMode="hidden">
              <a:xfrm>
                <a:off x="2318" y="3631"/>
                <a:ext cx="1078" cy="425"/>
              </a:xfrm>
              <a:custGeom>
                <a:avLst/>
                <a:gdLst/>
                <a:ahLst/>
                <a:cxnLst>
                  <a:cxn ang="0">
                    <a:pos x="1053" y="425"/>
                  </a:cxn>
                  <a:cxn ang="0">
                    <a:pos x="1078" y="419"/>
                  </a:cxn>
                  <a:cxn ang="0">
                    <a:pos x="1066" y="377"/>
                  </a:cxn>
                  <a:cxn ang="0">
                    <a:pos x="1047" y="336"/>
                  </a:cxn>
                  <a:cxn ang="0">
                    <a:pos x="986" y="252"/>
                  </a:cxn>
                  <a:cxn ang="0">
                    <a:pos x="907" y="180"/>
                  </a:cxn>
                  <a:cxn ang="0">
                    <a:pos x="810" y="120"/>
                  </a:cxn>
                  <a:cxn ang="0">
                    <a:pos x="694" y="72"/>
                  </a:cxn>
                  <a:cxn ang="0">
                    <a:pos x="560" y="30"/>
                  </a:cxn>
                  <a:cxn ang="0">
                    <a:pos x="420" y="6"/>
                  </a:cxn>
                  <a:cxn ang="0">
                    <a:pos x="268" y="0"/>
                  </a:cxn>
                  <a:cxn ang="0">
                    <a:pos x="134" y="6"/>
                  </a:cxn>
                  <a:cxn ang="0">
                    <a:pos x="0" y="24"/>
                  </a:cxn>
                  <a:cxn ang="0">
                    <a:pos x="12" y="36"/>
                  </a:cxn>
                  <a:cxn ang="0">
                    <a:pos x="134" y="18"/>
                  </a:cxn>
                  <a:cxn ang="0">
                    <a:pos x="268" y="12"/>
                  </a:cxn>
                  <a:cxn ang="0">
                    <a:pos x="420" y="18"/>
                  </a:cxn>
                  <a:cxn ang="0">
                    <a:pos x="554" y="42"/>
                  </a:cxn>
                  <a:cxn ang="0">
                    <a:pos x="682" y="84"/>
                  </a:cxn>
                  <a:cxn ang="0">
                    <a:pos x="798" y="132"/>
                  </a:cxn>
                  <a:cxn ang="0">
                    <a:pos x="895" y="192"/>
                  </a:cxn>
                  <a:cxn ang="0">
                    <a:pos x="968" y="264"/>
                  </a:cxn>
                  <a:cxn ang="0">
                    <a:pos x="999" y="300"/>
                  </a:cxn>
                  <a:cxn ang="0">
                    <a:pos x="1023" y="342"/>
                  </a:cxn>
                  <a:cxn ang="0">
                    <a:pos x="1041" y="383"/>
                  </a:cxn>
                  <a:cxn ang="0">
                    <a:pos x="1053" y="425"/>
                  </a:cxn>
                  <a:cxn ang="0">
                    <a:pos x="1053" y="425"/>
                  </a:cxn>
                </a:cxnLst>
                <a:rect l="0" t="0" r="r" b="b"/>
                <a:pathLst>
                  <a:path w="1078" h="425">
                    <a:moveTo>
                      <a:pt x="1053" y="425"/>
                    </a:moveTo>
                    <a:lnTo>
                      <a:pt x="1078" y="419"/>
                    </a:lnTo>
                    <a:lnTo>
                      <a:pt x="1066" y="377"/>
                    </a:lnTo>
                    <a:lnTo>
                      <a:pt x="1047" y="336"/>
                    </a:lnTo>
                    <a:lnTo>
                      <a:pt x="986" y="252"/>
                    </a:lnTo>
                    <a:lnTo>
                      <a:pt x="907" y="180"/>
                    </a:lnTo>
                    <a:lnTo>
                      <a:pt x="810" y="120"/>
                    </a:lnTo>
                    <a:lnTo>
                      <a:pt x="694" y="72"/>
                    </a:lnTo>
                    <a:lnTo>
                      <a:pt x="560" y="30"/>
                    </a:lnTo>
                    <a:lnTo>
                      <a:pt x="420" y="6"/>
                    </a:lnTo>
                    <a:lnTo>
                      <a:pt x="268" y="0"/>
                    </a:lnTo>
                    <a:lnTo>
                      <a:pt x="134" y="6"/>
                    </a:lnTo>
                    <a:lnTo>
                      <a:pt x="0" y="24"/>
                    </a:lnTo>
                    <a:lnTo>
                      <a:pt x="12" y="36"/>
                    </a:lnTo>
                    <a:lnTo>
                      <a:pt x="134" y="18"/>
                    </a:lnTo>
                    <a:lnTo>
                      <a:pt x="268" y="12"/>
                    </a:lnTo>
                    <a:lnTo>
                      <a:pt x="420" y="18"/>
                    </a:lnTo>
                    <a:lnTo>
                      <a:pt x="554" y="42"/>
                    </a:lnTo>
                    <a:lnTo>
                      <a:pt x="682" y="84"/>
                    </a:lnTo>
                    <a:lnTo>
                      <a:pt x="798" y="132"/>
                    </a:lnTo>
                    <a:lnTo>
                      <a:pt x="895" y="192"/>
                    </a:lnTo>
                    <a:lnTo>
                      <a:pt x="968" y="264"/>
                    </a:lnTo>
                    <a:lnTo>
                      <a:pt x="999" y="300"/>
                    </a:lnTo>
                    <a:lnTo>
                      <a:pt x="1023" y="342"/>
                    </a:lnTo>
                    <a:lnTo>
                      <a:pt x="1041" y="383"/>
                    </a:lnTo>
                    <a:lnTo>
                      <a:pt x="1053" y="425"/>
                    </a:lnTo>
                    <a:lnTo>
                      <a:pt x="1053" y="425"/>
                    </a:lnTo>
                    <a:close/>
                  </a:path>
                </a:pathLst>
              </a:custGeom>
              <a:gradFill rotWithShape="0">
                <a:gsLst>
                  <a:gs pos="0">
                    <a:schemeClr val="accent1"/>
                  </a:gs>
                  <a:gs pos="100000">
                    <a:schemeClr val="accent1">
                      <a:gamma/>
                      <a:shade val="87843"/>
                      <a:invGamma/>
                    </a:schemeClr>
                  </a:gs>
                </a:gsLst>
                <a:lin ang="5400000" scaled="1"/>
              </a:gradFill>
              <a:ln w="9525">
                <a:noFill/>
                <a:round/>
                <a:headEnd/>
                <a:tailEnd/>
              </a:ln>
            </p:spPr>
            <p:txBody>
              <a:bodyPr>
                <a:prstTxWarp prst="textNoShape">
                  <a:avLst/>
                </a:prstTxWarp>
              </a:bodyPr>
              <a:lstStyle/>
              <a:p>
                <a:pPr eaLnBrk="0" hangingPunct="0">
                  <a:defRPr/>
                </a:pPr>
                <a:endParaRPr lang="en-US" dirty="0">
                  <a:latin typeface="Times New Roman" pitchFamily="-110" charset="0"/>
                  <a:ea typeface="+mn-ea"/>
                  <a:cs typeface="+mn-cs"/>
                </a:endParaRPr>
              </a:p>
            </p:txBody>
          </p:sp>
          <p:sp>
            <p:nvSpPr>
              <p:cNvPr id="102433" name="Freeform 33"/>
              <p:cNvSpPr>
                <a:spLocks/>
              </p:cNvSpPr>
              <p:nvPr/>
            </p:nvSpPr>
            <p:spPr bwMode="hidden">
              <a:xfrm>
                <a:off x="3304" y="4080"/>
                <a:ext cx="98" cy="234"/>
              </a:xfrm>
              <a:custGeom>
                <a:avLst/>
                <a:gdLst/>
                <a:ahLst/>
                <a:cxnLst>
                  <a:cxn ang="0">
                    <a:pos x="0" y="234"/>
                  </a:cxn>
                  <a:cxn ang="0">
                    <a:pos x="25" y="234"/>
                  </a:cxn>
                  <a:cxn ang="0">
                    <a:pos x="55" y="186"/>
                  </a:cxn>
                  <a:cxn ang="0">
                    <a:pos x="80" y="138"/>
                  </a:cxn>
                  <a:cxn ang="0">
                    <a:pos x="92" y="90"/>
                  </a:cxn>
                  <a:cxn ang="0">
                    <a:pos x="98" y="36"/>
                  </a:cxn>
                  <a:cxn ang="0">
                    <a:pos x="98" y="0"/>
                  </a:cxn>
                  <a:cxn ang="0">
                    <a:pos x="74" y="0"/>
                  </a:cxn>
                  <a:cxn ang="0">
                    <a:pos x="74" y="36"/>
                  </a:cxn>
                  <a:cxn ang="0">
                    <a:pos x="67" y="90"/>
                  </a:cxn>
                  <a:cxn ang="0">
                    <a:pos x="55" y="138"/>
                  </a:cxn>
                  <a:cxn ang="0">
                    <a:pos x="31" y="186"/>
                  </a:cxn>
                  <a:cxn ang="0">
                    <a:pos x="0" y="234"/>
                  </a:cxn>
                  <a:cxn ang="0">
                    <a:pos x="0" y="234"/>
                  </a:cxn>
                </a:cxnLst>
                <a:rect l="0" t="0" r="r" b="b"/>
                <a:pathLst>
                  <a:path w="98" h="234">
                    <a:moveTo>
                      <a:pt x="0" y="234"/>
                    </a:moveTo>
                    <a:lnTo>
                      <a:pt x="25" y="234"/>
                    </a:lnTo>
                    <a:lnTo>
                      <a:pt x="55" y="186"/>
                    </a:lnTo>
                    <a:lnTo>
                      <a:pt x="80" y="138"/>
                    </a:lnTo>
                    <a:lnTo>
                      <a:pt x="92" y="90"/>
                    </a:lnTo>
                    <a:lnTo>
                      <a:pt x="98" y="36"/>
                    </a:lnTo>
                    <a:lnTo>
                      <a:pt x="98" y="0"/>
                    </a:lnTo>
                    <a:lnTo>
                      <a:pt x="74" y="0"/>
                    </a:lnTo>
                    <a:lnTo>
                      <a:pt x="74" y="36"/>
                    </a:lnTo>
                    <a:lnTo>
                      <a:pt x="67" y="90"/>
                    </a:lnTo>
                    <a:lnTo>
                      <a:pt x="55" y="138"/>
                    </a:lnTo>
                    <a:lnTo>
                      <a:pt x="31" y="186"/>
                    </a:lnTo>
                    <a:lnTo>
                      <a:pt x="0" y="234"/>
                    </a:lnTo>
                    <a:lnTo>
                      <a:pt x="0" y="234"/>
                    </a:lnTo>
                    <a:close/>
                  </a:path>
                </a:pathLst>
              </a:custGeom>
              <a:gradFill rotWithShape="0">
                <a:gsLst>
                  <a:gs pos="0">
                    <a:schemeClr val="accent1"/>
                  </a:gs>
                  <a:gs pos="100000">
                    <a:schemeClr val="accent1">
                      <a:gamma/>
                      <a:shade val="87843"/>
                      <a:invGamma/>
                    </a:schemeClr>
                  </a:gs>
                </a:gsLst>
                <a:lin ang="5400000" scaled="1"/>
              </a:gradFill>
              <a:ln w="9525">
                <a:noFill/>
                <a:round/>
                <a:headEnd/>
                <a:tailEnd/>
              </a:ln>
            </p:spPr>
            <p:txBody>
              <a:bodyPr>
                <a:prstTxWarp prst="textNoShape">
                  <a:avLst/>
                </a:prstTxWarp>
              </a:bodyPr>
              <a:lstStyle/>
              <a:p>
                <a:pPr eaLnBrk="0" hangingPunct="0">
                  <a:defRPr/>
                </a:pPr>
                <a:endParaRPr lang="en-US" dirty="0">
                  <a:latin typeface="Times New Roman" pitchFamily="-110" charset="0"/>
                  <a:ea typeface="+mn-ea"/>
                  <a:cs typeface="+mn-cs"/>
                </a:endParaRPr>
              </a:p>
            </p:txBody>
          </p:sp>
          <p:sp>
            <p:nvSpPr>
              <p:cNvPr id="1055" name="Freeform 34"/>
              <p:cNvSpPr>
                <a:spLocks/>
              </p:cNvSpPr>
              <p:nvPr/>
            </p:nvSpPr>
            <p:spPr bwMode="hidden">
              <a:xfrm>
                <a:off x="1776" y="3673"/>
                <a:ext cx="481" cy="641"/>
              </a:xfrm>
              <a:custGeom>
                <a:avLst/>
                <a:gdLst>
                  <a:gd name="T0" fmla="*/ 18 w 481"/>
                  <a:gd name="T1" fmla="*/ 443 h 641"/>
                  <a:gd name="T2" fmla="*/ 24 w 481"/>
                  <a:gd name="T3" fmla="*/ 371 h 641"/>
                  <a:gd name="T4" fmla="*/ 55 w 481"/>
                  <a:gd name="T5" fmla="*/ 305 h 641"/>
                  <a:gd name="T6" fmla="*/ 91 w 481"/>
                  <a:gd name="T7" fmla="*/ 246 h 641"/>
                  <a:gd name="T8" fmla="*/ 146 w 481"/>
                  <a:gd name="T9" fmla="*/ 186 h 641"/>
                  <a:gd name="T10" fmla="*/ 213 w 481"/>
                  <a:gd name="T11" fmla="*/ 132 h 641"/>
                  <a:gd name="T12" fmla="*/ 292 w 481"/>
                  <a:gd name="T13" fmla="*/ 84 h 641"/>
                  <a:gd name="T14" fmla="*/ 384 w 481"/>
                  <a:gd name="T15" fmla="*/ 48 h 641"/>
                  <a:gd name="T16" fmla="*/ 481 w 481"/>
                  <a:gd name="T17" fmla="*/ 12 h 641"/>
                  <a:gd name="T18" fmla="*/ 457 w 481"/>
                  <a:gd name="T19" fmla="*/ 0 h 641"/>
                  <a:gd name="T20" fmla="*/ 359 w 481"/>
                  <a:gd name="T21" fmla="*/ 36 h 641"/>
                  <a:gd name="T22" fmla="*/ 274 w 481"/>
                  <a:gd name="T23" fmla="*/ 78 h 641"/>
                  <a:gd name="T24" fmla="*/ 195 w 481"/>
                  <a:gd name="T25" fmla="*/ 126 h 641"/>
                  <a:gd name="T26" fmla="*/ 128 w 481"/>
                  <a:gd name="T27" fmla="*/ 180 h 641"/>
                  <a:gd name="T28" fmla="*/ 73 w 481"/>
                  <a:gd name="T29" fmla="*/ 240 h 641"/>
                  <a:gd name="T30" fmla="*/ 37 w 481"/>
                  <a:gd name="T31" fmla="*/ 305 h 641"/>
                  <a:gd name="T32" fmla="*/ 6 w 481"/>
                  <a:gd name="T33" fmla="*/ 371 h 641"/>
                  <a:gd name="T34" fmla="*/ 0 w 481"/>
                  <a:gd name="T35" fmla="*/ 443 h 641"/>
                  <a:gd name="T36" fmla="*/ 6 w 481"/>
                  <a:gd name="T37" fmla="*/ 497 h 641"/>
                  <a:gd name="T38" fmla="*/ 18 w 481"/>
                  <a:gd name="T39" fmla="*/ 545 h 641"/>
                  <a:gd name="T40" fmla="*/ 43 w 481"/>
                  <a:gd name="T41" fmla="*/ 593 h 641"/>
                  <a:gd name="T42" fmla="*/ 73 w 481"/>
                  <a:gd name="T43" fmla="*/ 641 h 641"/>
                  <a:gd name="T44" fmla="*/ 97 w 481"/>
                  <a:gd name="T45" fmla="*/ 641 h 641"/>
                  <a:gd name="T46" fmla="*/ 67 w 481"/>
                  <a:gd name="T47" fmla="*/ 593 h 641"/>
                  <a:gd name="T48" fmla="*/ 43 w 481"/>
                  <a:gd name="T49" fmla="*/ 545 h 641"/>
                  <a:gd name="T50" fmla="*/ 24 w 481"/>
                  <a:gd name="T51" fmla="*/ 497 h 641"/>
                  <a:gd name="T52" fmla="*/ 18 w 481"/>
                  <a:gd name="T53" fmla="*/ 443 h 641"/>
                  <a:gd name="T54" fmla="*/ 18 w 481"/>
                  <a:gd name="T55" fmla="*/ 443 h 641"/>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481" h="641">
                    <a:moveTo>
                      <a:pt x="18" y="443"/>
                    </a:moveTo>
                    <a:lnTo>
                      <a:pt x="24" y="371"/>
                    </a:lnTo>
                    <a:lnTo>
                      <a:pt x="55" y="305"/>
                    </a:lnTo>
                    <a:lnTo>
                      <a:pt x="91" y="246"/>
                    </a:lnTo>
                    <a:lnTo>
                      <a:pt x="146" y="186"/>
                    </a:lnTo>
                    <a:lnTo>
                      <a:pt x="213" y="132"/>
                    </a:lnTo>
                    <a:lnTo>
                      <a:pt x="292" y="84"/>
                    </a:lnTo>
                    <a:lnTo>
                      <a:pt x="384" y="48"/>
                    </a:lnTo>
                    <a:lnTo>
                      <a:pt x="481" y="12"/>
                    </a:lnTo>
                    <a:lnTo>
                      <a:pt x="457" y="0"/>
                    </a:lnTo>
                    <a:lnTo>
                      <a:pt x="359" y="36"/>
                    </a:lnTo>
                    <a:lnTo>
                      <a:pt x="274" y="78"/>
                    </a:lnTo>
                    <a:lnTo>
                      <a:pt x="195" y="126"/>
                    </a:lnTo>
                    <a:lnTo>
                      <a:pt x="128" y="180"/>
                    </a:lnTo>
                    <a:lnTo>
                      <a:pt x="73" y="240"/>
                    </a:lnTo>
                    <a:lnTo>
                      <a:pt x="37" y="305"/>
                    </a:lnTo>
                    <a:lnTo>
                      <a:pt x="6" y="371"/>
                    </a:lnTo>
                    <a:lnTo>
                      <a:pt x="0" y="443"/>
                    </a:lnTo>
                    <a:lnTo>
                      <a:pt x="6" y="497"/>
                    </a:lnTo>
                    <a:lnTo>
                      <a:pt x="18" y="545"/>
                    </a:lnTo>
                    <a:lnTo>
                      <a:pt x="43" y="593"/>
                    </a:lnTo>
                    <a:lnTo>
                      <a:pt x="73" y="641"/>
                    </a:lnTo>
                    <a:lnTo>
                      <a:pt x="97" y="641"/>
                    </a:lnTo>
                    <a:lnTo>
                      <a:pt x="67" y="593"/>
                    </a:lnTo>
                    <a:lnTo>
                      <a:pt x="43" y="545"/>
                    </a:lnTo>
                    <a:lnTo>
                      <a:pt x="24" y="497"/>
                    </a:lnTo>
                    <a:lnTo>
                      <a:pt x="18" y="443"/>
                    </a:lnTo>
                    <a:close/>
                  </a:path>
                </a:pathLst>
              </a:custGeom>
              <a:solidFill>
                <a:schemeClr val="accent1"/>
              </a:solidFill>
              <a:ln w="9525">
                <a:noFill/>
                <a:round/>
                <a:headEnd/>
                <a:tailEnd/>
              </a:ln>
            </p:spPr>
            <p:txBody>
              <a:bodyPr>
                <a:prstTxWarp prst="textNoShape">
                  <a:avLst/>
                </a:prstTxWarp>
              </a:bodyPr>
              <a:lstStyle/>
              <a:p>
                <a:endParaRPr lang="en-US" dirty="0"/>
              </a:p>
            </p:txBody>
          </p:sp>
          <p:sp>
            <p:nvSpPr>
              <p:cNvPr id="102435" name="Freeform 35"/>
              <p:cNvSpPr>
                <a:spLocks noEditPoints="1"/>
              </p:cNvSpPr>
              <p:nvPr/>
            </p:nvSpPr>
            <p:spPr bwMode="hidden">
              <a:xfrm>
                <a:off x="4200" y="3402"/>
                <a:ext cx="1201" cy="731"/>
              </a:xfrm>
              <a:custGeom>
                <a:avLst/>
                <a:gdLst/>
                <a:ahLst/>
                <a:cxnLst>
                  <a:cxn ang="0">
                    <a:pos x="484" y="6"/>
                  </a:cxn>
                  <a:cxn ang="0">
                    <a:pos x="263" y="60"/>
                  </a:cxn>
                  <a:cxn ang="0">
                    <a:pos x="101" y="162"/>
                  </a:cxn>
                  <a:cxn ang="0">
                    <a:pos x="12" y="294"/>
                  </a:cxn>
                  <a:cxn ang="0">
                    <a:pos x="0" y="366"/>
                  </a:cxn>
                  <a:cxn ang="0">
                    <a:pos x="12" y="437"/>
                  </a:cxn>
                  <a:cxn ang="0">
                    <a:pos x="101" y="569"/>
                  </a:cxn>
                  <a:cxn ang="0">
                    <a:pos x="263" y="671"/>
                  </a:cxn>
                  <a:cxn ang="0">
                    <a:pos x="484" y="725"/>
                  </a:cxn>
                  <a:cxn ang="0">
                    <a:pos x="723" y="725"/>
                  </a:cxn>
                  <a:cxn ang="0">
                    <a:pos x="938" y="671"/>
                  </a:cxn>
                  <a:cxn ang="0">
                    <a:pos x="1100" y="569"/>
                  </a:cxn>
                  <a:cxn ang="0">
                    <a:pos x="1189" y="437"/>
                  </a:cxn>
                  <a:cxn ang="0">
                    <a:pos x="1201" y="366"/>
                  </a:cxn>
                  <a:cxn ang="0">
                    <a:pos x="1189" y="294"/>
                  </a:cxn>
                  <a:cxn ang="0">
                    <a:pos x="1100" y="162"/>
                  </a:cxn>
                  <a:cxn ang="0">
                    <a:pos x="938" y="60"/>
                  </a:cxn>
                  <a:cxn ang="0">
                    <a:pos x="723" y="6"/>
                  </a:cxn>
                  <a:cxn ang="0">
                    <a:pos x="604" y="0"/>
                  </a:cxn>
                  <a:cxn ang="0">
                    <a:pos x="490" y="701"/>
                  </a:cxn>
                  <a:cxn ang="0">
                    <a:pos x="287" y="647"/>
                  </a:cxn>
                  <a:cxn ang="0">
                    <a:pos x="131" y="557"/>
                  </a:cxn>
                  <a:cxn ang="0">
                    <a:pos x="48" y="437"/>
                  </a:cxn>
                  <a:cxn ang="0">
                    <a:pos x="36" y="366"/>
                  </a:cxn>
                  <a:cxn ang="0">
                    <a:pos x="48" y="300"/>
                  </a:cxn>
                  <a:cxn ang="0">
                    <a:pos x="131" y="174"/>
                  </a:cxn>
                  <a:cxn ang="0">
                    <a:pos x="287" y="84"/>
                  </a:cxn>
                  <a:cxn ang="0">
                    <a:pos x="490" y="30"/>
                  </a:cxn>
                  <a:cxn ang="0">
                    <a:pos x="717" y="30"/>
                  </a:cxn>
                  <a:cxn ang="0">
                    <a:pos x="920" y="84"/>
                  </a:cxn>
                  <a:cxn ang="0">
                    <a:pos x="1070" y="174"/>
                  </a:cxn>
                  <a:cxn ang="0">
                    <a:pos x="1153" y="300"/>
                  </a:cxn>
                  <a:cxn ang="0">
                    <a:pos x="1153" y="437"/>
                  </a:cxn>
                  <a:cxn ang="0">
                    <a:pos x="1070" y="557"/>
                  </a:cxn>
                  <a:cxn ang="0">
                    <a:pos x="920" y="647"/>
                  </a:cxn>
                  <a:cxn ang="0">
                    <a:pos x="717" y="701"/>
                  </a:cxn>
                  <a:cxn ang="0">
                    <a:pos x="604" y="707"/>
                  </a:cxn>
                </a:cxnLst>
                <a:rect l="0" t="0" r="r" b="b"/>
                <a:pathLst>
                  <a:path w="1201" h="731">
                    <a:moveTo>
                      <a:pt x="604" y="0"/>
                    </a:moveTo>
                    <a:lnTo>
                      <a:pt x="484" y="6"/>
                    </a:lnTo>
                    <a:lnTo>
                      <a:pt x="370" y="30"/>
                    </a:lnTo>
                    <a:lnTo>
                      <a:pt x="263" y="60"/>
                    </a:lnTo>
                    <a:lnTo>
                      <a:pt x="179" y="108"/>
                    </a:lnTo>
                    <a:lnTo>
                      <a:pt x="101" y="162"/>
                    </a:lnTo>
                    <a:lnTo>
                      <a:pt x="48" y="222"/>
                    </a:lnTo>
                    <a:lnTo>
                      <a:pt x="12" y="294"/>
                    </a:lnTo>
                    <a:lnTo>
                      <a:pt x="6" y="330"/>
                    </a:lnTo>
                    <a:lnTo>
                      <a:pt x="0" y="366"/>
                    </a:lnTo>
                    <a:lnTo>
                      <a:pt x="6" y="401"/>
                    </a:lnTo>
                    <a:lnTo>
                      <a:pt x="12" y="437"/>
                    </a:lnTo>
                    <a:lnTo>
                      <a:pt x="48" y="509"/>
                    </a:lnTo>
                    <a:lnTo>
                      <a:pt x="101" y="569"/>
                    </a:lnTo>
                    <a:lnTo>
                      <a:pt x="179" y="623"/>
                    </a:lnTo>
                    <a:lnTo>
                      <a:pt x="263" y="671"/>
                    </a:lnTo>
                    <a:lnTo>
                      <a:pt x="370" y="701"/>
                    </a:lnTo>
                    <a:lnTo>
                      <a:pt x="484" y="725"/>
                    </a:lnTo>
                    <a:lnTo>
                      <a:pt x="604" y="731"/>
                    </a:lnTo>
                    <a:lnTo>
                      <a:pt x="723" y="725"/>
                    </a:lnTo>
                    <a:lnTo>
                      <a:pt x="837" y="701"/>
                    </a:lnTo>
                    <a:lnTo>
                      <a:pt x="938" y="671"/>
                    </a:lnTo>
                    <a:lnTo>
                      <a:pt x="1028" y="623"/>
                    </a:lnTo>
                    <a:lnTo>
                      <a:pt x="1100" y="569"/>
                    </a:lnTo>
                    <a:lnTo>
                      <a:pt x="1153" y="509"/>
                    </a:lnTo>
                    <a:lnTo>
                      <a:pt x="1189" y="437"/>
                    </a:lnTo>
                    <a:lnTo>
                      <a:pt x="1201" y="401"/>
                    </a:lnTo>
                    <a:lnTo>
                      <a:pt x="1201" y="366"/>
                    </a:lnTo>
                    <a:lnTo>
                      <a:pt x="1201" y="330"/>
                    </a:lnTo>
                    <a:lnTo>
                      <a:pt x="1189" y="294"/>
                    </a:lnTo>
                    <a:lnTo>
                      <a:pt x="1153" y="222"/>
                    </a:lnTo>
                    <a:lnTo>
                      <a:pt x="1100" y="162"/>
                    </a:lnTo>
                    <a:lnTo>
                      <a:pt x="1028" y="108"/>
                    </a:lnTo>
                    <a:lnTo>
                      <a:pt x="938" y="60"/>
                    </a:lnTo>
                    <a:lnTo>
                      <a:pt x="837" y="30"/>
                    </a:lnTo>
                    <a:lnTo>
                      <a:pt x="723" y="6"/>
                    </a:lnTo>
                    <a:lnTo>
                      <a:pt x="604" y="0"/>
                    </a:lnTo>
                    <a:lnTo>
                      <a:pt x="604" y="0"/>
                    </a:lnTo>
                    <a:close/>
                    <a:moveTo>
                      <a:pt x="604" y="707"/>
                    </a:moveTo>
                    <a:lnTo>
                      <a:pt x="490" y="701"/>
                    </a:lnTo>
                    <a:lnTo>
                      <a:pt x="382" y="683"/>
                    </a:lnTo>
                    <a:lnTo>
                      <a:pt x="287" y="647"/>
                    </a:lnTo>
                    <a:lnTo>
                      <a:pt x="203" y="611"/>
                    </a:lnTo>
                    <a:lnTo>
                      <a:pt x="131" y="557"/>
                    </a:lnTo>
                    <a:lnTo>
                      <a:pt x="83" y="497"/>
                    </a:lnTo>
                    <a:lnTo>
                      <a:pt x="48" y="437"/>
                    </a:lnTo>
                    <a:lnTo>
                      <a:pt x="42" y="401"/>
                    </a:lnTo>
                    <a:lnTo>
                      <a:pt x="36" y="366"/>
                    </a:lnTo>
                    <a:lnTo>
                      <a:pt x="42" y="330"/>
                    </a:lnTo>
                    <a:lnTo>
                      <a:pt x="48" y="300"/>
                    </a:lnTo>
                    <a:lnTo>
                      <a:pt x="83" y="234"/>
                    </a:lnTo>
                    <a:lnTo>
                      <a:pt x="131" y="174"/>
                    </a:lnTo>
                    <a:lnTo>
                      <a:pt x="203" y="126"/>
                    </a:lnTo>
                    <a:lnTo>
                      <a:pt x="287" y="84"/>
                    </a:lnTo>
                    <a:lnTo>
                      <a:pt x="382" y="54"/>
                    </a:lnTo>
                    <a:lnTo>
                      <a:pt x="490" y="30"/>
                    </a:lnTo>
                    <a:lnTo>
                      <a:pt x="604" y="24"/>
                    </a:lnTo>
                    <a:lnTo>
                      <a:pt x="717" y="30"/>
                    </a:lnTo>
                    <a:lnTo>
                      <a:pt x="825" y="54"/>
                    </a:lnTo>
                    <a:lnTo>
                      <a:pt x="920" y="84"/>
                    </a:lnTo>
                    <a:lnTo>
                      <a:pt x="1004" y="126"/>
                    </a:lnTo>
                    <a:lnTo>
                      <a:pt x="1070" y="174"/>
                    </a:lnTo>
                    <a:lnTo>
                      <a:pt x="1124" y="234"/>
                    </a:lnTo>
                    <a:lnTo>
                      <a:pt x="1153" y="300"/>
                    </a:lnTo>
                    <a:lnTo>
                      <a:pt x="1165" y="366"/>
                    </a:lnTo>
                    <a:lnTo>
                      <a:pt x="1153" y="437"/>
                    </a:lnTo>
                    <a:lnTo>
                      <a:pt x="1124" y="497"/>
                    </a:lnTo>
                    <a:lnTo>
                      <a:pt x="1070" y="557"/>
                    </a:lnTo>
                    <a:lnTo>
                      <a:pt x="1004" y="611"/>
                    </a:lnTo>
                    <a:lnTo>
                      <a:pt x="920" y="647"/>
                    </a:lnTo>
                    <a:lnTo>
                      <a:pt x="825" y="683"/>
                    </a:lnTo>
                    <a:lnTo>
                      <a:pt x="717" y="701"/>
                    </a:lnTo>
                    <a:lnTo>
                      <a:pt x="604" y="707"/>
                    </a:lnTo>
                    <a:lnTo>
                      <a:pt x="604" y="707"/>
                    </a:lnTo>
                    <a:close/>
                  </a:path>
                </a:pathLst>
              </a:custGeom>
              <a:gradFill rotWithShape="0">
                <a:gsLst>
                  <a:gs pos="0">
                    <a:schemeClr val="accent1">
                      <a:gamma/>
                      <a:tint val="96863"/>
                      <a:invGamma/>
                    </a:schemeClr>
                  </a:gs>
                  <a:gs pos="100000">
                    <a:schemeClr val="accent1"/>
                  </a:gs>
                </a:gsLst>
                <a:lin ang="5400000" scaled="1"/>
              </a:gradFill>
              <a:ln w="9525">
                <a:noFill/>
                <a:round/>
                <a:headEnd/>
                <a:tailEnd/>
              </a:ln>
            </p:spPr>
            <p:txBody>
              <a:bodyPr>
                <a:prstTxWarp prst="textNoShape">
                  <a:avLst/>
                </a:prstTxWarp>
              </a:bodyPr>
              <a:lstStyle/>
              <a:p>
                <a:pPr eaLnBrk="0" hangingPunct="0">
                  <a:defRPr/>
                </a:pPr>
                <a:endParaRPr lang="en-US" dirty="0">
                  <a:latin typeface="Times New Roman" pitchFamily="-110" charset="0"/>
                  <a:ea typeface="+mn-ea"/>
                  <a:cs typeface="+mn-cs"/>
                </a:endParaRPr>
              </a:p>
            </p:txBody>
          </p:sp>
          <p:sp>
            <p:nvSpPr>
              <p:cNvPr id="102436" name="Freeform 36"/>
              <p:cNvSpPr>
                <a:spLocks/>
              </p:cNvSpPr>
              <p:nvPr/>
            </p:nvSpPr>
            <p:spPr bwMode="hidden">
              <a:xfrm>
                <a:off x="4128" y="3366"/>
                <a:ext cx="544" cy="737"/>
              </a:xfrm>
              <a:custGeom>
                <a:avLst/>
                <a:gdLst/>
                <a:ahLst/>
                <a:cxnLst>
                  <a:cxn ang="0">
                    <a:pos x="24" y="402"/>
                  </a:cxn>
                  <a:cxn ang="0">
                    <a:pos x="36" y="330"/>
                  </a:cxn>
                  <a:cxn ang="0">
                    <a:pos x="66" y="264"/>
                  </a:cxn>
                  <a:cxn ang="0">
                    <a:pos x="108" y="204"/>
                  </a:cxn>
                  <a:cxn ang="0">
                    <a:pos x="173" y="150"/>
                  </a:cxn>
                  <a:cxn ang="0">
                    <a:pos x="251" y="102"/>
                  </a:cxn>
                  <a:cxn ang="0">
                    <a:pos x="335" y="60"/>
                  </a:cxn>
                  <a:cxn ang="0">
                    <a:pos x="436" y="30"/>
                  </a:cxn>
                  <a:cxn ang="0">
                    <a:pos x="544" y="12"/>
                  </a:cxn>
                  <a:cxn ang="0">
                    <a:pos x="544" y="0"/>
                  </a:cxn>
                  <a:cxn ang="0">
                    <a:pos x="430" y="18"/>
                  </a:cxn>
                  <a:cxn ang="0">
                    <a:pos x="329" y="48"/>
                  </a:cxn>
                  <a:cxn ang="0">
                    <a:pos x="233" y="90"/>
                  </a:cxn>
                  <a:cxn ang="0">
                    <a:pos x="155" y="138"/>
                  </a:cxn>
                  <a:cxn ang="0">
                    <a:pos x="90" y="198"/>
                  </a:cxn>
                  <a:cxn ang="0">
                    <a:pos x="42" y="258"/>
                  </a:cxn>
                  <a:cxn ang="0">
                    <a:pos x="12" y="330"/>
                  </a:cxn>
                  <a:cxn ang="0">
                    <a:pos x="0" y="402"/>
                  </a:cxn>
                  <a:cxn ang="0">
                    <a:pos x="6" y="455"/>
                  </a:cxn>
                  <a:cxn ang="0">
                    <a:pos x="18" y="503"/>
                  </a:cxn>
                  <a:cxn ang="0">
                    <a:pos x="42" y="545"/>
                  </a:cxn>
                  <a:cxn ang="0">
                    <a:pos x="78" y="593"/>
                  </a:cxn>
                  <a:cxn ang="0">
                    <a:pos x="114" y="635"/>
                  </a:cxn>
                  <a:cxn ang="0">
                    <a:pos x="161" y="671"/>
                  </a:cxn>
                  <a:cxn ang="0">
                    <a:pos x="221" y="707"/>
                  </a:cxn>
                  <a:cxn ang="0">
                    <a:pos x="281" y="737"/>
                  </a:cxn>
                  <a:cxn ang="0">
                    <a:pos x="323" y="737"/>
                  </a:cxn>
                  <a:cxn ang="0">
                    <a:pos x="257" y="707"/>
                  </a:cxn>
                  <a:cxn ang="0">
                    <a:pos x="203" y="671"/>
                  </a:cxn>
                  <a:cxn ang="0">
                    <a:pos x="149" y="635"/>
                  </a:cxn>
                  <a:cxn ang="0">
                    <a:pos x="108" y="593"/>
                  </a:cxn>
                  <a:cxn ang="0">
                    <a:pos x="72" y="551"/>
                  </a:cxn>
                  <a:cxn ang="0">
                    <a:pos x="48" y="503"/>
                  </a:cxn>
                  <a:cxn ang="0">
                    <a:pos x="30" y="455"/>
                  </a:cxn>
                  <a:cxn ang="0">
                    <a:pos x="24" y="402"/>
                  </a:cxn>
                  <a:cxn ang="0">
                    <a:pos x="24" y="402"/>
                  </a:cxn>
                </a:cxnLst>
                <a:rect l="0" t="0" r="r" b="b"/>
                <a:pathLst>
                  <a:path w="544" h="737">
                    <a:moveTo>
                      <a:pt x="24" y="402"/>
                    </a:moveTo>
                    <a:lnTo>
                      <a:pt x="36" y="330"/>
                    </a:lnTo>
                    <a:lnTo>
                      <a:pt x="66" y="264"/>
                    </a:lnTo>
                    <a:lnTo>
                      <a:pt x="108" y="204"/>
                    </a:lnTo>
                    <a:lnTo>
                      <a:pt x="173" y="150"/>
                    </a:lnTo>
                    <a:lnTo>
                      <a:pt x="251" y="102"/>
                    </a:lnTo>
                    <a:lnTo>
                      <a:pt x="335" y="60"/>
                    </a:lnTo>
                    <a:lnTo>
                      <a:pt x="436" y="30"/>
                    </a:lnTo>
                    <a:lnTo>
                      <a:pt x="544" y="12"/>
                    </a:lnTo>
                    <a:lnTo>
                      <a:pt x="544" y="0"/>
                    </a:lnTo>
                    <a:lnTo>
                      <a:pt x="430" y="18"/>
                    </a:lnTo>
                    <a:lnTo>
                      <a:pt x="329" y="48"/>
                    </a:lnTo>
                    <a:lnTo>
                      <a:pt x="233" y="90"/>
                    </a:lnTo>
                    <a:lnTo>
                      <a:pt x="155" y="138"/>
                    </a:lnTo>
                    <a:lnTo>
                      <a:pt x="90" y="198"/>
                    </a:lnTo>
                    <a:lnTo>
                      <a:pt x="42" y="258"/>
                    </a:lnTo>
                    <a:lnTo>
                      <a:pt x="12" y="330"/>
                    </a:lnTo>
                    <a:lnTo>
                      <a:pt x="0" y="402"/>
                    </a:lnTo>
                    <a:lnTo>
                      <a:pt x="6" y="455"/>
                    </a:lnTo>
                    <a:lnTo>
                      <a:pt x="18" y="503"/>
                    </a:lnTo>
                    <a:lnTo>
                      <a:pt x="42" y="545"/>
                    </a:lnTo>
                    <a:lnTo>
                      <a:pt x="78" y="593"/>
                    </a:lnTo>
                    <a:lnTo>
                      <a:pt x="114" y="635"/>
                    </a:lnTo>
                    <a:lnTo>
                      <a:pt x="161" y="671"/>
                    </a:lnTo>
                    <a:lnTo>
                      <a:pt x="221" y="707"/>
                    </a:lnTo>
                    <a:lnTo>
                      <a:pt x="281" y="737"/>
                    </a:lnTo>
                    <a:lnTo>
                      <a:pt x="323" y="737"/>
                    </a:lnTo>
                    <a:lnTo>
                      <a:pt x="257" y="707"/>
                    </a:lnTo>
                    <a:lnTo>
                      <a:pt x="203" y="671"/>
                    </a:lnTo>
                    <a:lnTo>
                      <a:pt x="149" y="635"/>
                    </a:lnTo>
                    <a:lnTo>
                      <a:pt x="108" y="593"/>
                    </a:lnTo>
                    <a:lnTo>
                      <a:pt x="72" y="551"/>
                    </a:lnTo>
                    <a:lnTo>
                      <a:pt x="48" y="503"/>
                    </a:lnTo>
                    <a:lnTo>
                      <a:pt x="30" y="455"/>
                    </a:lnTo>
                    <a:lnTo>
                      <a:pt x="24" y="402"/>
                    </a:lnTo>
                    <a:lnTo>
                      <a:pt x="24" y="402"/>
                    </a:lnTo>
                    <a:close/>
                  </a:path>
                </a:pathLst>
              </a:custGeom>
              <a:gradFill rotWithShape="0">
                <a:gsLst>
                  <a:gs pos="0">
                    <a:schemeClr val="accent1">
                      <a:gamma/>
                      <a:tint val="96863"/>
                      <a:invGamma/>
                    </a:schemeClr>
                  </a:gs>
                  <a:gs pos="100000">
                    <a:schemeClr val="accent1"/>
                  </a:gs>
                </a:gsLst>
                <a:lin ang="5400000" scaled="1"/>
              </a:gradFill>
              <a:ln w="9525">
                <a:noFill/>
                <a:round/>
                <a:headEnd/>
                <a:tailEnd/>
              </a:ln>
            </p:spPr>
            <p:txBody>
              <a:bodyPr>
                <a:prstTxWarp prst="textNoShape">
                  <a:avLst/>
                </a:prstTxWarp>
              </a:bodyPr>
              <a:lstStyle/>
              <a:p>
                <a:pPr eaLnBrk="0" hangingPunct="0">
                  <a:defRPr/>
                </a:pPr>
                <a:endParaRPr lang="en-US" dirty="0">
                  <a:latin typeface="Times New Roman" pitchFamily="-110" charset="0"/>
                  <a:ea typeface="+mn-ea"/>
                  <a:cs typeface="+mn-cs"/>
                </a:endParaRPr>
              </a:p>
            </p:txBody>
          </p:sp>
          <p:sp>
            <p:nvSpPr>
              <p:cNvPr id="102437" name="Freeform 37"/>
              <p:cNvSpPr>
                <a:spLocks/>
              </p:cNvSpPr>
              <p:nvPr/>
            </p:nvSpPr>
            <p:spPr bwMode="hidden">
              <a:xfrm>
                <a:off x="4792" y="3360"/>
                <a:ext cx="609" cy="252"/>
              </a:xfrm>
              <a:custGeom>
                <a:avLst/>
                <a:gdLst/>
                <a:ahLst/>
                <a:cxnLst>
                  <a:cxn ang="0">
                    <a:pos x="12" y="12"/>
                  </a:cxn>
                  <a:cxn ang="0">
                    <a:pos x="113" y="18"/>
                  </a:cxn>
                  <a:cxn ang="0">
                    <a:pos x="203" y="30"/>
                  </a:cxn>
                  <a:cxn ang="0">
                    <a:pos x="292" y="48"/>
                  </a:cxn>
                  <a:cxn ang="0">
                    <a:pos x="376" y="78"/>
                  </a:cxn>
                  <a:cxn ang="0">
                    <a:pos x="448" y="114"/>
                  </a:cxn>
                  <a:cxn ang="0">
                    <a:pos x="514" y="156"/>
                  </a:cxn>
                  <a:cxn ang="0">
                    <a:pos x="567" y="198"/>
                  </a:cxn>
                  <a:cxn ang="0">
                    <a:pos x="609" y="252"/>
                  </a:cxn>
                  <a:cxn ang="0">
                    <a:pos x="609" y="216"/>
                  </a:cxn>
                  <a:cxn ang="0">
                    <a:pos x="561" y="168"/>
                  </a:cxn>
                  <a:cxn ang="0">
                    <a:pos x="502" y="126"/>
                  </a:cxn>
                  <a:cxn ang="0">
                    <a:pos x="436" y="90"/>
                  </a:cxn>
                  <a:cxn ang="0">
                    <a:pos x="364" y="60"/>
                  </a:cxn>
                  <a:cxn ang="0">
                    <a:pos x="286" y="36"/>
                  </a:cxn>
                  <a:cxn ang="0">
                    <a:pos x="197" y="18"/>
                  </a:cxn>
                  <a:cxn ang="0">
                    <a:pos x="107" y="6"/>
                  </a:cxn>
                  <a:cxn ang="0">
                    <a:pos x="12" y="0"/>
                  </a:cxn>
                  <a:cxn ang="0">
                    <a:pos x="6" y="0"/>
                  </a:cxn>
                  <a:cxn ang="0">
                    <a:pos x="0" y="0"/>
                  </a:cxn>
                  <a:cxn ang="0">
                    <a:pos x="0" y="12"/>
                  </a:cxn>
                  <a:cxn ang="0">
                    <a:pos x="6" y="12"/>
                  </a:cxn>
                  <a:cxn ang="0">
                    <a:pos x="12" y="12"/>
                  </a:cxn>
                  <a:cxn ang="0">
                    <a:pos x="12" y="12"/>
                  </a:cxn>
                </a:cxnLst>
                <a:rect l="0" t="0" r="r" b="b"/>
                <a:pathLst>
                  <a:path w="609" h="252">
                    <a:moveTo>
                      <a:pt x="12" y="12"/>
                    </a:moveTo>
                    <a:lnTo>
                      <a:pt x="113" y="18"/>
                    </a:lnTo>
                    <a:lnTo>
                      <a:pt x="203" y="30"/>
                    </a:lnTo>
                    <a:lnTo>
                      <a:pt x="292" y="48"/>
                    </a:lnTo>
                    <a:lnTo>
                      <a:pt x="376" y="78"/>
                    </a:lnTo>
                    <a:lnTo>
                      <a:pt x="448" y="114"/>
                    </a:lnTo>
                    <a:lnTo>
                      <a:pt x="514" y="156"/>
                    </a:lnTo>
                    <a:lnTo>
                      <a:pt x="567" y="198"/>
                    </a:lnTo>
                    <a:lnTo>
                      <a:pt x="609" y="252"/>
                    </a:lnTo>
                    <a:lnTo>
                      <a:pt x="609" y="216"/>
                    </a:lnTo>
                    <a:lnTo>
                      <a:pt x="561" y="168"/>
                    </a:lnTo>
                    <a:lnTo>
                      <a:pt x="502" y="126"/>
                    </a:lnTo>
                    <a:lnTo>
                      <a:pt x="436" y="90"/>
                    </a:lnTo>
                    <a:lnTo>
                      <a:pt x="364" y="60"/>
                    </a:lnTo>
                    <a:lnTo>
                      <a:pt x="286" y="36"/>
                    </a:lnTo>
                    <a:lnTo>
                      <a:pt x="197" y="18"/>
                    </a:lnTo>
                    <a:lnTo>
                      <a:pt x="107" y="6"/>
                    </a:lnTo>
                    <a:lnTo>
                      <a:pt x="12" y="0"/>
                    </a:lnTo>
                    <a:lnTo>
                      <a:pt x="6" y="0"/>
                    </a:lnTo>
                    <a:lnTo>
                      <a:pt x="0" y="0"/>
                    </a:lnTo>
                    <a:lnTo>
                      <a:pt x="0" y="12"/>
                    </a:lnTo>
                    <a:lnTo>
                      <a:pt x="6" y="12"/>
                    </a:lnTo>
                    <a:lnTo>
                      <a:pt x="12" y="12"/>
                    </a:lnTo>
                    <a:lnTo>
                      <a:pt x="12" y="12"/>
                    </a:lnTo>
                    <a:close/>
                  </a:path>
                </a:pathLst>
              </a:custGeom>
              <a:gradFill rotWithShape="0">
                <a:gsLst>
                  <a:gs pos="0">
                    <a:schemeClr val="accent1">
                      <a:gamma/>
                      <a:tint val="94118"/>
                      <a:invGamma/>
                    </a:schemeClr>
                  </a:gs>
                  <a:gs pos="100000">
                    <a:schemeClr val="accent1"/>
                  </a:gs>
                </a:gsLst>
                <a:lin ang="5400000" scaled="1"/>
              </a:gradFill>
              <a:ln w="9525">
                <a:noFill/>
                <a:round/>
                <a:headEnd/>
                <a:tailEnd/>
              </a:ln>
            </p:spPr>
            <p:txBody>
              <a:bodyPr>
                <a:prstTxWarp prst="textNoShape">
                  <a:avLst/>
                </a:prstTxWarp>
              </a:bodyPr>
              <a:lstStyle/>
              <a:p>
                <a:pPr eaLnBrk="0" hangingPunct="0">
                  <a:defRPr/>
                </a:pPr>
                <a:endParaRPr lang="en-US" dirty="0">
                  <a:latin typeface="Times New Roman" pitchFamily="-110" charset="0"/>
                  <a:ea typeface="+mn-ea"/>
                  <a:cs typeface="+mn-cs"/>
                </a:endParaRPr>
              </a:p>
            </p:txBody>
          </p:sp>
          <p:sp>
            <p:nvSpPr>
              <p:cNvPr id="102438" name="Freeform 38"/>
              <p:cNvSpPr>
                <a:spLocks/>
              </p:cNvSpPr>
              <p:nvPr/>
            </p:nvSpPr>
            <p:spPr bwMode="hidden">
              <a:xfrm>
                <a:off x="5246" y="4007"/>
                <a:ext cx="72" cy="54"/>
              </a:xfrm>
              <a:custGeom>
                <a:avLst/>
                <a:gdLst/>
                <a:ahLst/>
                <a:cxnLst>
                  <a:cxn ang="0">
                    <a:pos x="72" y="0"/>
                  </a:cxn>
                  <a:cxn ang="0">
                    <a:pos x="36" y="30"/>
                  </a:cxn>
                  <a:cxn ang="0">
                    <a:pos x="0" y="54"/>
                  </a:cxn>
                  <a:cxn ang="0">
                    <a:pos x="36" y="54"/>
                  </a:cxn>
                  <a:cxn ang="0">
                    <a:pos x="54" y="42"/>
                  </a:cxn>
                  <a:cxn ang="0">
                    <a:pos x="72" y="24"/>
                  </a:cxn>
                  <a:cxn ang="0">
                    <a:pos x="72" y="24"/>
                  </a:cxn>
                  <a:cxn ang="0">
                    <a:pos x="72" y="0"/>
                  </a:cxn>
                  <a:cxn ang="0">
                    <a:pos x="72" y="0"/>
                  </a:cxn>
                </a:cxnLst>
                <a:rect l="0" t="0" r="r" b="b"/>
                <a:pathLst>
                  <a:path w="72" h="54">
                    <a:moveTo>
                      <a:pt x="72" y="0"/>
                    </a:moveTo>
                    <a:lnTo>
                      <a:pt x="36" y="30"/>
                    </a:lnTo>
                    <a:lnTo>
                      <a:pt x="0" y="54"/>
                    </a:lnTo>
                    <a:lnTo>
                      <a:pt x="36" y="54"/>
                    </a:lnTo>
                    <a:lnTo>
                      <a:pt x="54" y="42"/>
                    </a:lnTo>
                    <a:lnTo>
                      <a:pt x="72" y="24"/>
                    </a:lnTo>
                    <a:lnTo>
                      <a:pt x="72" y="24"/>
                    </a:lnTo>
                    <a:lnTo>
                      <a:pt x="72" y="0"/>
                    </a:lnTo>
                    <a:lnTo>
                      <a:pt x="72" y="0"/>
                    </a:lnTo>
                    <a:close/>
                  </a:path>
                </a:pathLst>
              </a:custGeom>
              <a:gradFill rotWithShape="0">
                <a:gsLst>
                  <a:gs pos="0">
                    <a:schemeClr val="accent1"/>
                  </a:gs>
                  <a:gs pos="100000">
                    <a:schemeClr val="accent1">
                      <a:gamma/>
                      <a:shade val="94118"/>
                      <a:invGamma/>
                    </a:schemeClr>
                  </a:gs>
                </a:gsLst>
                <a:lin ang="5400000" scaled="1"/>
              </a:gradFill>
              <a:ln w="9525">
                <a:noFill/>
                <a:round/>
                <a:headEnd/>
                <a:tailEnd/>
              </a:ln>
            </p:spPr>
            <p:txBody>
              <a:bodyPr>
                <a:prstTxWarp prst="textNoShape">
                  <a:avLst/>
                </a:prstTxWarp>
              </a:bodyPr>
              <a:lstStyle/>
              <a:p>
                <a:pPr eaLnBrk="0" hangingPunct="0">
                  <a:defRPr/>
                </a:pPr>
                <a:endParaRPr lang="en-US" dirty="0">
                  <a:latin typeface="Times New Roman" pitchFamily="-110" charset="0"/>
                  <a:ea typeface="+mn-ea"/>
                  <a:cs typeface="+mn-cs"/>
                </a:endParaRPr>
              </a:p>
            </p:txBody>
          </p:sp>
          <p:sp>
            <p:nvSpPr>
              <p:cNvPr id="102439" name="Freeform 39"/>
              <p:cNvSpPr>
                <a:spLocks/>
              </p:cNvSpPr>
              <p:nvPr/>
            </p:nvSpPr>
            <p:spPr bwMode="hidden">
              <a:xfrm>
                <a:off x="4505" y="4073"/>
                <a:ext cx="705" cy="108"/>
              </a:xfrm>
              <a:custGeom>
                <a:avLst/>
                <a:gdLst/>
                <a:ahLst/>
                <a:cxnLst>
                  <a:cxn ang="0">
                    <a:pos x="299" y="90"/>
                  </a:cxn>
                  <a:cxn ang="0">
                    <a:pos x="221" y="90"/>
                  </a:cxn>
                  <a:cxn ang="0">
                    <a:pos x="143" y="78"/>
                  </a:cxn>
                  <a:cxn ang="0">
                    <a:pos x="0" y="48"/>
                  </a:cxn>
                  <a:cxn ang="0">
                    <a:pos x="0" y="66"/>
                  </a:cxn>
                  <a:cxn ang="0">
                    <a:pos x="143" y="96"/>
                  </a:cxn>
                  <a:cxn ang="0">
                    <a:pos x="221" y="108"/>
                  </a:cxn>
                  <a:cxn ang="0">
                    <a:pos x="299" y="108"/>
                  </a:cxn>
                  <a:cxn ang="0">
                    <a:pos x="412" y="102"/>
                  </a:cxn>
                  <a:cxn ang="0">
                    <a:pos x="520" y="84"/>
                  </a:cxn>
                  <a:cxn ang="0">
                    <a:pos x="615" y="60"/>
                  </a:cxn>
                  <a:cxn ang="0">
                    <a:pos x="705" y="24"/>
                  </a:cxn>
                  <a:cxn ang="0">
                    <a:pos x="705" y="0"/>
                  </a:cxn>
                  <a:cxn ang="0">
                    <a:pos x="615" y="42"/>
                  </a:cxn>
                  <a:cxn ang="0">
                    <a:pos x="520" y="66"/>
                  </a:cxn>
                  <a:cxn ang="0">
                    <a:pos x="412" y="84"/>
                  </a:cxn>
                  <a:cxn ang="0">
                    <a:pos x="299" y="90"/>
                  </a:cxn>
                  <a:cxn ang="0">
                    <a:pos x="299" y="90"/>
                  </a:cxn>
                </a:cxnLst>
                <a:rect l="0" t="0" r="r" b="b"/>
                <a:pathLst>
                  <a:path w="705" h="108">
                    <a:moveTo>
                      <a:pt x="299" y="90"/>
                    </a:moveTo>
                    <a:lnTo>
                      <a:pt x="221" y="90"/>
                    </a:lnTo>
                    <a:lnTo>
                      <a:pt x="143" y="78"/>
                    </a:lnTo>
                    <a:lnTo>
                      <a:pt x="0" y="48"/>
                    </a:lnTo>
                    <a:lnTo>
                      <a:pt x="0" y="66"/>
                    </a:lnTo>
                    <a:lnTo>
                      <a:pt x="143" y="96"/>
                    </a:lnTo>
                    <a:lnTo>
                      <a:pt x="221" y="108"/>
                    </a:lnTo>
                    <a:lnTo>
                      <a:pt x="299" y="108"/>
                    </a:lnTo>
                    <a:lnTo>
                      <a:pt x="412" y="102"/>
                    </a:lnTo>
                    <a:lnTo>
                      <a:pt x="520" y="84"/>
                    </a:lnTo>
                    <a:lnTo>
                      <a:pt x="615" y="60"/>
                    </a:lnTo>
                    <a:lnTo>
                      <a:pt x="705" y="24"/>
                    </a:lnTo>
                    <a:lnTo>
                      <a:pt x="705" y="0"/>
                    </a:lnTo>
                    <a:lnTo>
                      <a:pt x="615" y="42"/>
                    </a:lnTo>
                    <a:lnTo>
                      <a:pt x="520" y="66"/>
                    </a:lnTo>
                    <a:lnTo>
                      <a:pt x="412" y="84"/>
                    </a:lnTo>
                    <a:lnTo>
                      <a:pt x="299" y="90"/>
                    </a:lnTo>
                    <a:lnTo>
                      <a:pt x="299" y="90"/>
                    </a:lnTo>
                    <a:close/>
                  </a:path>
                </a:pathLst>
              </a:custGeom>
              <a:gradFill rotWithShape="0">
                <a:gsLst>
                  <a:gs pos="0">
                    <a:schemeClr val="accent1"/>
                  </a:gs>
                  <a:gs pos="100000">
                    <a:schemeClr val="accent1">
                      <a:gamma/>
                      <a:shade val="94118"/>
                      <a:invGamma/>
                    </a:schemeClr>
                  </a:gs>
                </a:gsLst>
                <a:lin ang="5400000" scaled="1"/>
              </a:gradFill>
              <a:ln w="9525">
                <a:noFill/>
                <a:round/>
                <a:headEnd/>
                <a:tailEnd/>
              </a:ln>
            </p:spPr>
            <p:txBody>
              <a:bodyPr>
                <a:prstTxWarp prst="textNoShape">
                  <a:avLst/>
                </a:prstTxWarp>
              </a:bodyPr>
              <a:lstStyle/>
              <a:p>
                <a:pPr eaLnBrk="0" hangingPunct="0">
                  <a:defRPr/>
                </a:pPr>
                <a:endParaRPr lang="en-US" dirty="0">
                  <a:latin typeface="Times New Roman" pitchFamily="-110" charset="0"/>
                  <a:ea typeface="+mn-ea"/>
                  <a:cs typeface="+mn-cs"/>
                </a:endParaRPr>
              </a:p>
            </p:txBody>
          </p:sp>
          <p:sp>
            <p:nvSpPr>
              <p:cNvPr id="102440" name="Freeform 40"/>
              <p:cNvSpPr>
                <a:spLocks/>
              </p:cNvSpPr>
              <p:nvPr/>
            </p:nvSpPr>
            <p:spPr bwMode="hidden">
              <a:xfrm>
                <a:off x="5336" y="3654"/>
                <a:ext cx="143" cy="341"/>
              </a:xfrm>
              <a:custGeom>
                <a:avLst/>
                <a:gdLst/>
                <a:ahLst/>
                <a:cxnLst>
                  <a:cxn ang="0">
                    <a:pos x="119" y="114"/>
                  </a:cxn>
                  <a:cxn ang="0">
                    <a:pos x="113" y="173"/>
                  </a:cxn>
                  <a:cxn ang="0">
                    <a:pos x="89" y="239"/>
                  </a:cxn>
                  <a:cxn ang="0">
                    <a:pos x="47" y="293"/>
                  </a:cxn>
                  <a:cxn ang="0">
                    <a:pos x="0" y="341"/>
                  </a:cxn>
                  <a:cxn ang="0">
                    <a:pos x="29" y="341"/>
                  </a:cxn>
                  <a:cxn ang="0">
                    <a:pos x="77" y="287"/>
                  </a:cxn>
                  <a:cxn ang="0">
                    <a:pos x="113" y="233"/>
                  </a:cxn>
                  <a:cxn ang="0">
                    <a:pos x="137" y="173"/>
                  </a:cxn>
                  <a:cxn ang="0">
                    <a:pos x="143" y="114"/>
                  </a:cxn>
                  <a:cxn ang="0">
                    <a:pos x="137" y="60"/>
                  </a:cxn>
                  <a:cxn ang="0">
                    <a:pos x="119" y="0"/>
                  </a:cxn>
                  <a:cxn ang="0">
                    <a:pos x="89" y="0"/>
                  </a:cxn>
                  <a:cxn ang="0">
                    <a:pos x="113" y="60"/>
                  </a:cxn>
                  <a:cxn ang="0">
                    <a:pos x="119" y="114"/>
                  </a:cxn>
                  <a:cxn ang="0">
                    <a:pos x="119" y="114"/>
                  </a:cxn>
                </a:cxnLst>
                <a:rect l="0" t="0" r="r" b="b"/>
                <a:pathLst>
                  <a:path w="143" h="341">
                    <a:moveTo>
                      <a:pt x="119" y="114"/>
                    </a:moveTo>
                    <a:lnTo>
                      <a:pt x="113" y="173"/>
                    </a:lnTo>
                    <a:lnTo>
                      <a:pt x="89" y="239"/>
                    </a:lnTo>
                    <a:lnTo>
                      <a:pt x="47" y="293"/>
                    </a:lnTo>
                    <a:lnTo>
                      <a:pt x="0" y="341"/>
                    </a:lnTo>
                    <a:lnTo>
                      <a:pt x="29" y="341"/>
                    </a:lnTo>
                    <a:lnTo>
                      <a:pt x="77" y="287"/>
                    </a:lnTo>
                    <a:lnTo>
                      <a:pt x="113" y="233"/>
                    </a:lnTo>
                    <a:lnTo>
                      <a:pt x="137" y="173"/>
                    </a:lnTo>
                    <a:lnTo>
                      <a:pt x="143" y="114"/>
                    </a:lnTo>
                    <a:lnTo>
                      <a:pt x="137" y="60"/>
                    </a:lnTo>
                    <a:lnTo>
                      <a:pt x="119" y="0"/>
                    </a:lnTo>
                    <a:lnTo>
                      <a:pt x="89" y="0"/>
                    </a:lnTo>
                    <a:lnTo>
                      <a:pt x="113" y="60"/>
                    </a:lnTo>
                    <a:lnTo>
                      <a:pt x="119" y="114"/>
                    </a:lnTo>
                    <a:lnTo>
                      <a:pt x="119" y="114"/>
                    </a:lnTo>
                    <a:close/>
                  </a:path>
                </a:pathLst>
              </a:custGeom>
              <a:gradFill rotWithShape="0">
                <a:gsLst>
                  <a:gs pos="0">
                    <a:schemeClr val="accent1"/>
                  </a:gs>
                  <a:gs pos="100000">
                    <a:schemeClr val="accent1">
                      <a:gamma/>
                      <a:shade val="94118"/>
                      <a:invGamma/>
                    </a:schemeClr>
                  </a:gs>
                </a:gsLst>
                <a:lin ang="5400000" scaled="1"/>
              </a:gradFill>
              <a:ln w="9525">
                <a:noFill/>
                <a:round/>
                <a:headEnd/>
                <a:tailEnd/>
              </a:ln>
            </p:spPr>
            <p:txBody>
              <a:bodyPr>
                <a:prstTxWarp prst="textNoShape">
                  <a:avLst/>
                </a:prstTxWarp>
              </a:bodyPr>
              <a:lstStyle/>
              <a:p>
                <a:pPr eaLnBrk="0" hangingPunct="0">
                  <a:defRPr/>
                </a:pPr>
                <a:endParaRPr lang="en-US" dirty="0">
                  <a:latin typeface="Times New Roman" pitchFamily="-110" charset="0"/>
                  <a:ea typeface="+mn-ea"/>
                  <a:cs typeface="+mn-cs"/>
                </a:endParaRPr>
              </a:p>
            </p:txBody>
          </p:sp>
          <p:sp>
            <p:nvSpPr>
              <p:cNvPr id="102441" name="Freeform 41"/>
              <p:cNvSpPr>
                <a:spLocks/>
              </p:cNvSpPr>
              <p:nvPr/>
            </p:nvSpPr>
            <p:spPr bwMode="hidden">
              <a:xfrm>
                <a:off x="5061" y="3624"/>
                <a:ext cx="83" cy="90"/>
              </a:xfrm>
              <a:custGeom>
                <a:avLst/>
                <a:gdLst/>
                <a:ahLst/>
                <a:cxnLst>
                  <a:cxn ang="0">
                    <a:pos x="59" y="90"/>
                  </a:cxn>
                  <a:cxn ang="0">
                    <a:pos x="83" y="84"/>
                  </a:cxn>
                  <a:cxn ang="0">
                    <a:pos x="71" y="60"/>
                  </a:cxn>
                  <a:cxn ang="0">
                    <a:pos x="53" y="42"/>
                  </a:cxn>
                  <a:cxn ang="0">
                    <a:pos x="6" y="0"/>
                  </a:cxn>
                  <a:cxn ang="0">
                    <a:pos x="0" y="18"/>
                  </a:cxn>
                  <a:cxn ang="0">
                    <a:pos x="35" y="48"/>
                  </a:cxn>
                  <a:cxn ang="0">
                    <a:pos x="59" y="90"/>
                  </a:cxn>
                  <a:cxn ang="0">
                    <a:pos x="59" y="90"/>
                  </a:cxn>
                </a:cxnLst>
                <a:rect l="0" t="0" r="r" b="b"/>
                <a:pathLst>
                  <a:path w="83" h="90">
                    <a:moveTo>
                      <a:pt x="59" y="90"/>
                    </a:moveTo>
                    <a:lnTo>
                      <a:pt x="83" y="84"/>
                    </a:lnTo>
                    <a:lnTo>
                      <a:pt x="71" y="60"/>
                    </a:lnTo>
                    <a:lnTo>
                      <a:pt x="53" y="42"/>
                    </a:lnTo>
                    <a:lnTo>
                      <a:pt x="6" y="0"/>
                    </a:lnTo>
                    <a:lnTo>
                      <a:pt x="0" y="18"/>
                    </a:lnTo>
                    <a:lnTo>
                      <a:pt x="35" y="48"/>
                    </a:lnTo>
                    <a:lnTo>
                      <a:pt x="59" y="90"/>
                    </a:lnTo>
                    <a:lnTo>
                      <a:pt x="59" y="90"/>
                    </a:lnTo>
                    <a:close/>
                  </a:path>
                </a:pathLst>
              </a:custGeom>
              <a:gradFill rotWithShape="0">
                <a:gsLst>
                  <a:gs pos="0">
                    <a:schemeClr val="accent1"/>
                  </a:gs>
                  <a:gs pos="100000">
                    <a:schemeClr val="accent1">
                      <a:gamma/>
                      <a:shade val="94118"/>
                      <a:invGamma/>
                    </a:schemeClr>
                  </a:gs>
                </a:gsLst>
                <a:lin ang="5400000" scaled="1"/>
              </a:gradFill>
              <a:ln w="9525">
                <a:noFill/>
                <a:round/>
                <a:headEnd/>
                <a:tailEnd/>
              </a:ln>
            </p:spPr>
            <p:txBody>
              <a:bodyPr>
                <a:prstTxWarp prst="textNoShape">
                  <a:avLst/>
                </a:prstTxWarp>
              </a:bodyPr>
              <a:lstStyle/>
              <a:p>
                <a:pPr eaLnBrk="0" hangingPunct="0">
                  <a:defRPr/>
                </a:pPr>
                <a:endParaRPr lang="en-US" dirty="0">
                  <a:latin typeface="Times New Roman" pitchFamily="-110" charset="0"/>
                  <a:ea typeface="+mn-ea"/>
                  <a:cs typeface="+mn-cs"/>
                </a:endParaRPr>
              </a:p>
            </p:txBody>
          </p:sp>
          <p:sp>
            <p:nvSpPr>
              <p:cNvPr id="102442" name="Freeform 42"/>
              <p:cNvSpPr>
                <a:spLocks/>
              </p:cNvSpPr>
              <p:nvPr/>
            </p:nvSpPr>
            <p:spPr bwMode="hidden">
              <a:xfrm>
                <a:off x="4445" y="3552"/>
                <a:ext cx="717" cy="431"/>
              </a:xfrm>
              <a:custGeom>
                <a:avLst/>
                <a:gdLst/>
                <a:ahLst/>
                <a:cxnLst>
                  <a:cxn ang="0">
                    <a:pos x="693" y="216"/>
                  </a:cxn>
                  <a:cxn ang="0">
                    <a:pos x="687" y="257"/>
                  </a:cxn>
                  <a:cxn ang="0">
                    <a:pos x="669" y="293"/>
                  </a:cxn>
                  <a:cxn ang="0">
                    <a:pos x="633" y="329"/>
                  </a:cxn>
                  <a:cxn ang="0">
                    <a:pos x="598" y="359"/>
                  </a:cxn>
                  <a:cxn ang="0">
                    <a:pos x="544" y="383"/>
                  </a:cxn>
                  <a:cxn ang="0">
                    <a:pos x="490" y="401"/>
                  </a:cxn>
                  <a:cxn ang="0">
                    <a:pos x="424" y="413"/>
                  </a:cxn>
                  <a:cxn ang="0">
                    <a:pos x="359" y="419"/>
                  </a:cxn>
                  <a:cxn ang="0">
                    <a:pos x="293" y="413"/>
                  </a:cxn>
                  <a:cxn ang="0">
                    <a:pos x="227" y="401"/>
                  </a:cxn>
                  <a:cxn ang="0">
                    <a:pos x="173" y="383"/>
                  </a:cxn>
                  <a:cxn ang="0">
                    <a:pos x="119" y="359"/>
                  </a:cxn>
                  <a:cxn ang="0">
                    <a:pos x="84" y="329"/>
                  </a:cxn>
                  <a:cxn ang="0">
                    <a:pos x="48" y="293"/>
                  </a:cxn>
                  <a:cxn ang="0">
                    <a:pos x="30" y="257"/>
                  </a:cxn>
                  <a:cxn ang="0">
                    <a:pos x="24" y="216"/>
                  </a:cxn>
                  <a:cxn ang="0">
                    <a:pos x="30" y="174"/>
                  </a:cxn>
                  <a:cxn ang="0">
                    <a:pos x="48" y="138"/>
                  </a:cxn>
                  <a:cxn ang="0">
                    <a:pos x="84" y="102"/>
                  </a:cxn>
                  <a:cxn ang="0">
                    <a:pos x="119" y="72"/>
                  </a:cxn>
                  <a:cxn ang="0">
                    <a:pos x="173" y="48"/>
                  </a:cxn>
                  <a:cxn ang="0">
                    <a:pos x="227" y="30"/>
                  </a:cxn>
                  <a:cxn ang="0">
                    <a:pos x="293" y="18"/>
                  </a:cxn>
                  <a:cxn ang="0">
                    <a:pos x="359" y="12"/>
                  </a:cxn>
                  <a:cxn ang="0">
                    <a:pos x="418" y="18"/>
                  </a:cxn>
                  <a:cxn ang="0">
                    <a:pos x="478" y="30"/>
                  </a:cxn>
                  <a:cxn ang="0">
                    <a:pos x="532" y="48"/>
                  </a:cxn>
                  <a:cxn ang="0">
                    <a:pos x="580" y="66"/>
                  </a:cxn>
                  <a:cxn ang="0">
                    <a:pos x="586" y="48"/>
                  </a:cxn>
                  <a:cxn ang="0">
                    <a:pos x="478" y="12"/>
                  </a:cxn>
                  <a:cxn ang="0">
                    <a:pos x="418" y="6"/>
                  </a:cxn>
                  <a:cxn ang="0">
                    <a:pos x="359" y="0"/>
                  </a:cxn>
                  <a:cxn ang="0">
                    <a:pos x="287" y="6"/>
                  </a:cxn>
                  <a:cxn ang="0">
                    <a:pos x="221" y="18"/>
                  </a:cxn>
                  <a:cxn ang="0">
                    <a:pos x="161" y="36"/>
                  </a:cxn>
                  <a:cxn ang="0">
                    <a:pos x="107" y="66"/>
                  </a:cxn>
                  <a:cxn ang="0">
                    <a:pos x="60" y="96"/>
                  </a:cxn>
                  <a:cxn ang="0">
                    <a:pos x="30" y="132"/>
                  </a:cxn>
                  <a:cxn ang="0">
                    <a:pos x="6" y="174"/>
                  </a:cxn>
                  <a:cxn ang="0">
                    <a:pos x="0" y="216"/>
                  </a:cxn>
                  <a:cxn ang="0">
                    <a:pos x="6" y="257"/>
                  </a:cxn>
                  <a:cxn ang="0">
                    <a:pos x="30" y="299"/>
                  </a:cxn>
                  <a:cxn ang="0">
                    <a:pos x="60" y="335"/>
                  </a:cxn>
                  <a:cxn ang="0">
                    <a:pos x="107" y="371"/>
                  </a:cxn>
                  <a:cxn ang="0">
                    <a:pos x="161" y="395"/>
                  </a:cxn>
                  <a:cxn ang="0">
                    <a:pos x="221" y="413"/>
                  </a:cxn>
                  <a:cxn ang="0">
                    <a:pos x="287" y="425"/>
                  </a:cxn>
                  <a:cxn ang="0">
                    <a:pos x="359" y="431"/>
                  </a:cxn>
                  <a:cxn ang="0">
                    <a:pos x="430" y="425"/>
                  </a:cxn>
                  <a:cxn ang="0">
                    <a:pos x="496" y="413"/>
                  </a:cxn>
                  <a:cxn ang="0">
                    <a:pos x="562" y="395"/>
                  </a:cxn>
                  <a:cxn ang="0">
                    <a:pos x="610" y="371"/>
                  </a:cxn>
                  <a:cxn ang="0">
                    <a:pos x="657" y="335"/>
                  </a:cxn>
                  <a:cxn ang="0">
                    <a:pos x="687" y="299"/>
                  </a:cxn>
                  <a:cxn ang="0">
                    <a:pos x="711" y="257"/>
                  </a:cxn>
                  <a:cxn ang="0">
                    <a:pos x="717" y="216"/>
                  </a:cxn>
                  <a:cxn ang="0">
                    <a:pos x="717" y="204"/>
                  </a:cxn>
                  <a:cxn ang="0">
                    <a:pos x="711" y="192"/>
                  </a:cxn>
                  <a:cxn ang="0">
                    <a:pos x="687" y="198"/>
                  </a:cxn>
                  <a:cxn ang="0">
                    <a:pos x="693" y="210"/>
                  </a:cxn>
                  <a:cxn ang="0">
                    <a:pos x="693" y="216"/>
                  </a:cxn>
                  <a:cxn ang="0">
                    <a:pos x="693" y="216"/>
                  </a:cxn>
                </a:cxnLst>
                <a:rect l="0" t="0" r="r" b="b"/>
                <a:pathLst>
                  <a:path w="717" h="431">
                    <a:moveTo>
                      <a:pt x="693" y="216"/>
                    </a:moveTo>
                    <a:lnTo>
                      <a:pt x="687" y="257"/>
                    </a:lnTo>
                    <a:lnTo>
                      <a:pt x="669" y="293"/>
                    </a:lnTo>
                    <a:lnTo>
                      <a:pt x="633" y="329"/>
                    </a:lnTo>
                    <a:lnTo>
                      <a:pt x="598" y="359"/>
                    </a:lnTo>
                    <a:lnTo>
                      <a:pt x="544" y="383"/>
                    </a:lnTo>
                    <a:lnTo>
                      <a:pt x="490" y="401"/>
                    </a:lnTo>
                    <a:lnTo>
                      <a:pt x="424" y="413"/>
                    </a:lnTo>
                    <a:lnTo>
                      <a:pt x="359" y="419"/>
                    </a:lnTo>
                    <a:lnTo>
                      <a:pt x="293" y="413"/>
                    </a:lnTo>
                    <a:lnTo>
                      <a:pt x="227" y="401"/>
                    </a:lnTo>
                    <a:lnTo>
                      <a:pt x="173" y="383"/>
                    </a:lnTo>
                    <a:lnTo>
                      <a:pt x="119" y="359"/>
                    </a:lnTo>
                    <a:lnTo>
                      <a:pt x="84" y="329"/>
                    </a:lnTo>
                    <a:lnTo>
                      <a:pt x="48" y="293"/>
                    </a:lnTo>
                    <a:lnTo>
                      <a:pt x="30" y="257"/>
                    </a:lnTo>
                    <a:lnTo>
                      <a:pt x="24" y="216"/>
                    </a:lnTo>
                    <a:lnTo>
                      <a:pt x="30" y="174"/>
                    </a:lnTo>
                    <a:lnTo>
                      <a:pt x="48" y="138"/>
                    </a:lnTo>
                    <a:lnTo>
                      <a:pt x="84" y="102"/>
                    </a:lnTo>
                    <a:lnTo>
                      <a:pt x="119" y="72"/>
                    </a:lnTo>
                    <a:lnTo>
                      <a:pt x="173" y="48"/>
                    </a:lnTo>
                    <a:lnTo>
                      <a:pt x="227" y="30"/>
                    </a:lnTo>
                    <a:lnTo>
                      <a:pt x="293" y="18"/>
                    </a:lnTo>
                    <a:lnTo>
                      <a:pt x="359" y="12"/>
                    </a:lnTo>
                    <a:lnTo>
                      <a:pt x="418" y="18"/>
                    </a:lnTo>
                    <a:lnTo>
                      <a:pt x="478" y="30"/>
                    </a:lnTo>
                    <a:lnTo>
                      <a:pt x="532" y="48"/>
                    </a:lnTo>
                    <a:lnTo>
                      <a:pt x="580" y="66"/>
                    </a:lnTo>
                    <a:lnTo>
                      <a:pt x="586" y="48"/>
                    </a:lnTo>
                    <a:lnTo>
                      <a:pt x="478" y="12"/>
                    </a:lnTo>
                    <a:lnTo>
                      <a:pt x="418" y="6"/>
                    </a:lnTo>
                    <a:lnTo>
                      <a:pt x="359" y="0"/>
                    </a:lnTo>
                    <a:lnTo>
                      <a:pt x="287" y="6"/>
                    </a:lnTo>
                    <a:lnTo>
                      <a:pt x="221" y="18"/>
                    </a:lnTo>
                    <a:lnTo>
                      <a:pt x="161" y="36"/>
                    </a:lnTo>
                    <a:lnTo>
                      <a:pt x="107" y="66"/>
                    </a:lnTo>
                    <a:lnTo>
                      <a:pt x="60" y="96"/>
                    </a:lnTo>
                    <a:lnTo>
                      <a:pt x="30" y="132"/>
                    </a:lnTo>
                    <a:lnTo>
                      <a:pt x="6" y="174"/>
                    </a:lnTo>
                    <a:lnTo>
                      <a:pt x="0" y="216"/>
                    </a:lnTo>
                    <a:lnTo>
                      <a:pt x="6" y="257"/>
                    </a:lnTo>
                    <a:lnTo>
                      <a:pt x="30" y="299"/>
                    </a:lnTo>
                    <a:lnTo>
                      <a:pt x="60" y="335"/>
                    </a:lnTo>
                    <a:lnTo>
                      <a:pt x="107" y="371"/>
                    </a:lnTo>
                    <a:lnTo>
                      <a:pt x="161" y="395"/>
                    </a:lnTo>
                    <a:lnTo>
                      <a:pt x="221" y="413"/>
                    </a:lnTo>
                    <a:lnTo>
                      <a:pt x="287" y="425"/>
                    </a:lnTo>
                    <a:lnTo>
                      <a:pt x="359" y="431"/>
                    </a:lnTo>
                    <a:lnTo>
                      <a:pt x="430" y="425"/>
                    </a:lnTo>
                    <a:lnTo>
                      <a:pt x="496" y="413"/>
                    </a:lnTo>
                    <a:lnTo>
                      <a:pt x="562" y="395"/>
                    </a:lnTo>
                    <a:lnTo>
                      <a:pt x="610" y="371"/>
                    </a:lnTo>
                    <a:lnTo>
                      <a:pt x="657" y="335"/>
                    </a:lnTo>
                    <a:lnTo>
                      <a:pt x="687" y="299"/>
                    </a:lnTo>
                    <a:lnTo>
                      <a:pt x="711" y="257"/>
                    </a:lnTo>
                    <a:lnTo>
                      <a:pt x="717" y="216"/>
                    </a:lnTo>
                    <a:lnTo>
                      <a:pt x="717" y="204"/>
                    </a:lnTo>
                    <a:lnTo>
                      <a:pt x="711" y="192"/>
                    </a:lnTo>
                    <a:lnTo>
                      <a:pt x="687" y="198"/>
                    </a:lnTo>
                    <a:lnTo>
                      <a:pt x="693" y="210"/>
                    </a:lnTo>
                    <a:lnTo>
                      <a:pt x="693" y="216"/>
                    </a:lnTo>
                    <a:lnTo>
                      <a:pt x="693" y="216"/>
                    </a:lnTo>
                    <a:close/>
                  </a:path>
                </a:pathLst>
              </a:custGeom>
              <a:gradFill rotWithShape="0">
                <a:gsLst>
                  <a:gs pos="0">
                    <a:schemeClr val="accent1"/>
                  </a:gs>
                  <a:gs pos="100000">
                    <a:schemeClr val="accent1">
                      <a:gamma/>
                      <a:shade val="96863"/>
                      <a:invGamma/>
                    </a:schemeClr>
                  </a:gs>
                </a:gsLst>
                <a:lin ang="5400000" scaled="1"/>
              </a:gradFill>
              <a:ln w="9525">
                <a:noFill/>
                <a:round/>
                <a:headEnd/>
                <a:tailEnd/>
              </a:ln>
            </p:spPr>
            <p:txBody>
              <a:bodyPr>
                <a:prstTxWarp prst="textNoShape">
                  <a:avLst/>
                </a:prstTxWarp>
              </a:bodyPr>
              <a:lstStyle/>
              <a:p>
                <a:pPr eaLnBrk="0" hangingPunct="0">
                  <a:defRPr/>
                </a:pPr>
                <a:endParaRPr lang="en-US" dirty="0">
                  <a:latin typeface="Times New Roman" pitchFamily="-110" charset="0"/>
                  <a:ea typeface="+mn-ea"/>
                  <a:cs typeface="+mn-cs"/>
                </a:endParaRPr>
              </a:p>
            </p:txBody>
          </p:sp>
          <p:sp>
            <p:nvSpPr>
              <p:cNvPr id="102443" name="Freeform 43"/>
              <p:cNvSpPr>
                <a:spLocks/>
              </p:cNvSpPr>
              <p:nvPr/>
            </p:nvSpPr>
            <p:spPr bwMode="hidden">
              <a:xfrm>
                <a:off x="4349" y="3510"/>
                <a:ext cx="909" cy="533"/>
              </a:xfrm>
              <a:custGeom>
                <a:avLst/>
                <a:gdLst/>
                <a:ahLst/>
                <a:cxnLst>
                  <a:cxn ang="0">
                    <a:pos x="616" y="0"/>
                  </a:cxn>
                  <a:cxn ang="0">
                    <a:pos x="616" y="18"/>
                  </a:cxn>
                  <a:cxn ang="0">
                    <a:pos x="724" y="60"/>
                  </a:cxn>
                  <a:cxn ang="0">
                    <a:pos x="765" y="84"/>
                  </a:cxn>
                  <a:cxn ang="0">
                    <a:pos x="807" y="114"/>
                  </a:cxn>
                  <a:cxn ang="0">
                    <a:pos x="837" y="144"/>
                  </a:cxn>
                  <a:cxn ang="0">
                    <a:pos x="861" y="180"/>
                  </a:cxn>
                  <a:cxn ang="0">
                    <a:pos x="873" y="216"/>
                  </a:cxn>
                  <a:cxn ang="0">
                    <a:pos x="879" y="258"/>
                  </a:cxn>
                  <a:cxn ang="0">
                    <a:pos x="873" y="311"/>
                  </a:cxn>
                  <a:cxn ang="0">
                    <a:pos x="843" y="359"/>
                  </a:cxn>
                  <a:cxn ang="0">
                    <a:pos x="807" y="401"/>
                  </a:cxn>
                  <a:cxn ang="0">
                    <a:pos x="753" y="443"/>
                  </a:cxn>
                  <a:cxn ang="0">
                    <a:pos x="694" y="473"/>
                  </a:cxn>
                  <a:cxn ang="0">
                    <a:pos x="622" y="497"/>
                  </a:cxn>
                  <a:cxn ang="0">
                    <a:pos x="538" y="509"/>
                  </a:cxn>
                  <a:cxn ang="0">
                    <a:pos x="455" y="515"/>
                  </a:cxn>
                  <a:cxn ang="0">
                    <a:pos x="371" y="509"/>
                  </a:cxn>
                  <a:cxn ang="0">
                    <a:pos x="287" y="497"/>
                  </a:cxn>
                  <a:cxn ang="0">
                    <a:pos x="215" y="473"/>
                  </a:cxn>
                  <a:cxn ang="0">
                    <a:pos x="156" y="443"/>
                  </a:cxn>
                  <a:cxn ang="0">
                    <a:pos x="102" y="401"/>
                  </a:cxn>
                  <a:cxn ang="0">
                    <a:pos x="66" y="359"/>
                  </a:cxn>
                  <a:cxn ang="0">
                    <a:pos x="36" y="311"/>
                  </a:cxn>
                  <a:cxn ang="0">
                    <a:pos x="30" y="258"/>
                  </a:cxn>
                  <a:cxn ang="0">
                    <a:pos x="36" y="222"/>
                  </a:cxn>
                  <a:cxn ang="0">
                    <a:pos x="48" y="186"/>
                  </a:cxn>
                  <a:cxn ang="0">
                    <a:pos x="66" y="156"/>
                  </a:cxn>
                  <a:cxn ang="0">
                    <a:pos x="90" y="126"/>
                  </a:cxn>
                  <a:cxn ang="0">
                    <a:pos x="66" y="114"/>
                  </a:cxn>
                  <a:cxn ang="0">
                    <a:pos x="36" y="144"/>
                  </a:cxn>
                  <a:cxn ang="0">
                    <a:pos x="18" y="180"/>
                  </a:cxn>
                  <a:cxn ang="0">
                    <a:pos x="6" y="216"/>
                  </a:cxn>
                  <a:cxn ang="0">
                    <a:pos x="0" y="258"/>
                  </a:cxn>
                  <a:cxn ang="0">
                    <a:pos x="12" y="311"/>
                  </a:cxn>
                  <a:cxn ang="0">
                    <a:pos x="36" y="365"/>
                  </a:cxn>
                  <a:cxn ang="0">
                    <a:pos x="78" y="413"/>
                  </a:cxn>
                  <a:cxn ang="0">
                    <a:pos x="132" y="449"/>
                  </a:cxn>
                  <a:cxn ang="0">
                    <a:pos x="203" y="485"/>
                  </a:cxn>
                  <a:cxn ang="0">
                    <a:pos x="275" y="509"/>
                  </a:cxn>
                  <a:cxn ang="0">
                    <a:pos x="365" y="527"/>
                  </a:cxn>
                  <a:cxn ang="0">
                    <a:pos x="455" y="533"/>
                  </a:cxn>
                  <a:cxn ang="0">
                    <a:pos x="544" y="527"/>
                  </a:cxn>
                  <a:cxn ang="0">
                    <a:pos x="634" y="509"/>
                  </a:cxn>
                  <a:cxn ang="0">
                    <a:pos x="712" y="485"/>
                  </a:cxn>
                  <a:cxn ang="0">
                    <a:pos x="777" y="449"/>
                  </a:cxn>
                  <a:cxn ang="0">
                    <a:pos x="831" y="413"/>
                  </a:cxn>
                  <a:cxn ang="0">
                    <a:pos x="873" y="365"/>
                  </a:cxn>
                  <a:cxn ang="0">
                    <a:pos x="897" y="311"/>
                  </a:cxn>
                  <a:cxn ang="0">
                    <a:pos x="909" y="258"/>
                  </a:cxn>
                  <a:cxn ang="0">
                    <a:pos x="903" y="216"/>
                  </a:cxn>
                  <a:cxn ang="0">
                    <a:pos x="885" y="174"/>
                  </a:cxn>
                  <a:cxn ang="0">
                    <a:pos x="861" y="132"/>
                  </a:cxn>
                  <a:cxn ang="0">
                    <a:pos x="825" y="102"/>
                  </a:cxn>
                  <a:cxn ang="0">
                    <a:pos x="783" y="66"/>
                  </a:cxn>
                  <a:cxn ang="0">
                    <a:pos x="735" y="42"/>
                  </a:cxn>
                  <a:cxn ang="0">
                    <a:pos x="616" y="0"/>
                  </a:cxn>
                  <a:cxn ang="0">
                    <a:pos x="616" y="0"/>
                  </a:cxn>
                </a:cxnLst>
                <a:rect l="0" t="0" r="r" b="b"/>
                <a:pathLst>
                  <a:path w="909" h="533">
                    <a:moveTo>
                      <a:pt x="616" y="0"/>
                    </a:moveTo>
                    <a:lnTo>
                      <a:pt x="616" y="18"/>
                    </a:lnTo>
                    <a:lnTo>
                      <a:pt x="724" y="60"/>
                    </a:lnTo>
                    <a:lnTo>
                      <a:pt x="765" y="84"/>
                    </a:lnTo>
                    <a:lnTo>
                      <a:pt x="807" y="114"/>
                    </a:lnTo>
                    <a:lnTo>
                      <a:pt x="837" y="144"/>
                    </a:lnTo>
                    <a:lnTo>
                      <a:pt x="861" y="180"/>
                    </a:lnTo>
                    <a:lnTo>
                      <a:pt x="873" y="216"/>
                    </a:lnTo>
                    <a:lnTo>
                      <a:pt x="879" y="258"/>
                    </a:lnTo>
                    <a:lnTo>
                      <a:pt x="873" y="311"/>
                    </a:lnTo>
                    <a:lnTo>
                      <a:pt x="843" y="359"/>
                    </a:lnTo>
                    <a:lnTo>
                      <a:pt x="807" y="401"/>
                    </a:lnTo>
                    <a:lnTo>
                      <a:pt x="753" y="443"/>
                    </a:lnTo>
                    <a:lnTo>
                      <a:pt x="694" y="473"/>
                    </a:lnTo>
                    <a:lnTo>
                      <a:pt x="622" y="497"/>
                    </a:lnTo>
                    <a:lnTo>
                      <a:pt x="538" y="509"/>
                    </a:lnTo>
                    <a:lnTo>
                      <a:pt x="455" y="515"/>
                    </a:lnTo>
                    <a:lnTo>
                      <a:pt x="371" y="509"/>
                    </a:lnTo>
                    <a:lnTo>
                      <a:pt x="287" y="497"/>
                    </a:lnTo>
                    <a:lnTo>
                      <a:pt x="215" y="473"/>
                    </a:lnTo>
                    <a:lnTo>
                      <a:pt x="156" y="443"/>
                    </a:lnTo>
                    <a:lnTo>
                      <a:pt x="102" y="401"/>
                    </a:lnTo>
                    <a:lnTo>
                      <a:pt x="66" y="359"/>
                    </a:lnTo>
                    <a:lnTo>
                      <a:pt x="36" y="311"/>
                    </a:lnTo>
                    <a:lnTo>
                      <a:pt x="30" y="258"/>
                    </a:lnTo>
                    <a:lnTo>
                      <a:pt x="36" y="222"/>
                    </a:lnTo>
                    <a:lnTo>
                      <a:pt x="48" y="186"/>
                    </a:lnTo>
                    <a:lnTo>
                      <a:pt x="66" y="156"/>
                    </a:lnTo>
                    <a:lnTo>
                      <a:pt x="90" y="126"/>
                    </a:lnTo>
                    <a:lnTo>
                      <a:pt x="66" y="114"/>
                    </a:lnTo>
                    <a:lnTo>
                      <a:pt x="36" y="144"/>
                    </a:lnTo>
                    <a:lnTo>
                      <a:pt x="18" y="180"/>
                    </a:lnTo>
                    <a:lnTo>
                      <a:pt x="6" y="216"/>
                    </a:lnTo>
                    <a:lnTo>
                      <a:pt x="0" y="258"/>
                    </a:lnTo>
                    <a:lnTo>
                      <a:pt x="12" y="311"/>
                    </a:lnTo>
                    <a:lnTo>
                      <a:pt x="36" y="365"/>
                    </a:lnTo>
                    <a:lnTo>
                      <a:pt x="78" y="413"/>
                    </a:lnTo>
                    <a:lnTo>
                      <a:pt x="132" y="449"/>
                    </a:lnTo>
                    <a:lnTo>
                      <a:pt x="203" y="485"/>
                    </a:lnTo>
                    <a:lnTo>
                      <a:pt x="275" y="509"/>
                    </a:lnTo>
                    <a:lnTo>
                      <a:pt x="365" y="527"/>
                    </a:lnTo>
                    <a:lnTo>
                      <a:pt x="455" y="533"/>
                    </a:lnTo>
                    <a:lnTo>
                      <a:pt x="544" y="527"/>
                    </a:lnTo>
                    <a:lnTo>
                      <a:pt x="634" y="509"/>
                    </a:lnTo>
                    <a:lnTo>
                      <a:pt x="712" y="485"/>
                    </a:lnTo>
                    <a:lnTo>
                      <a:pt x="777" y="449"/>
                    </a:lnTo>
                    <a:lnTo>
                      <a:pt x="831" y="413"/>
                    </a:lnTo>
                    <a:lnTo>
                      <a:pt x="873" y="365"/>
                    </a:lnTo>
                    <a:lnTo>
                      <a:pt x="897" y="311"/>
                    </a:lnTo>
                    <a:lnTo>
                      <a:pt x="909" y="258"/>
                    </a:lnTo>
                    <a:lnTo>
                      <a:pt x="903" y="216"/>
                    </a:lnTo>
                    <a:lnTo>
                      <a:pt x="885" y="174"/>
                    </a:lnTo>
                    <a:lnTo>
                      <a:pt x="861" y="132"/>
                    </a:lnTo>
                    <a:lnTo>
                      <a:pt x="825" y="102"/>
                    </a:lnTo>
                    <a:lnTo>
                      <a:pt x="783" y="66"/>
                    </a:lnTo>
                    <a:lnTo>
                      <a:pt x="735" y="42"/>
                    </a:lnTo>
                    <a:lnTo>
                      <a:pt x="616" y="0"/>
                    </a:lnTo>
                    <a:lnTo>
                      <a:pt x="616" y="0"/>
                    </a:lnTo>
                    <a:close/>
                  </a:path>
                </a:pathLst>
              </a:custGeom>
              <a:gradFill rotWithShape="0">
                <a:gsLst>
                  <a:gs pos="0">
                    <a:schemeClr val="accent1">
                      <a:gamma/>
                      <a:tint val="96863"/>
                      <a:invGamma/>
                    </a:schemeClr>
                  </a:gs>
                  <a:gs pos="100000">
                    <a:schemeClr val="accent1"/>
                  </a:gs>
                </a:gsLst>
                <a:lin ang="0" scaled="1"/>
              </a:gradFill>
              <a:ln w="9525">
                <a:noFill/>
                <a:round/>
                <a:headEnd/>
                <a:tailEnd/>
              </a:ln>
            </p:spPr>
            <p:txBody>
              <a:bodyPr>
                <a:prstTxWarp prst="textNoShape">
                  <a:avLst/>
                </a:prstTxWarp>
              </a:bodyPr>
              <a:lstStyle/>
              <a:p>
                <a:pPr eaLnBrk="0" hangingPunct="0">
                  <a:defRPr/>
                </a:pPr>
                <a:endParaRPr lang="en-US" dirty="0">
                  <a:latin typeface="Times New Roman" pitchFamily="-110" charset="0"/>
                  <a:ea typeface="+mn-ea"/>
                  <a:cs typeface="+mn-cs"/>
                </a:endParaRPr>
              </a:p>
            </p:txBody>
          </p:sp>
          <p:sp>
            <p:nvSpPr>
              <p:cNvPr id="102444" name="Freeform 44"/>
              <p:cNvSpPr>
                <a:spLocks/>
              </p:cNvSpPr>
              <p:nvPr/>
            </p:nvSpPr>
            <p:spPr bwMode="hidden">
              <a:xfrm>
                <a:off x="4564" y="3492"/>
                <a:ext cx="365" cy="66"/>
              </a:xfrm>
              <a:custGeom>
                <a:avLst/>
                <a:gdLst/>
                <a:ahLst/>
                <a:cxnLst>
                  <a:cxn ang="0">
                    <a:pos x="240" y="18"/>
                  </a:cxn>
                  <a:cxn ang="0">
                    <a:pos x="299" y="24"/>
                  </a:cxn>
                  <a:cxn ang="0">
                    <a:pos x="359" y="30"/>
                  </a:cxn>
                  <a:cxn ang="0">
                    <a:pos x="365" y="12"/>
                  </a:cxn>
                  <a:cxn ang="0">
                    <a:pos x="305" y="6"/>
                  </a:cxn>
                  <a:cxn ang="0">
                    <a:pos x="240" y="0"/>
                  </a:cxn>
                  <a:cxn ang="0">
                    <a:pos x="174" y="6"/>
                  </a:cxn>
                  <a:cxn ang="0">
                    <a:pos x="114" y="12"/>
                  </a:cxn>
                  <a:cxn ang="0">
                    <a:pos x="0" y="42"/>
                  </a:cxn>
                  <a:cxn ang="0">
                    <a:pos x="0" y="66"/>
                  </a:cxn>
                  <a:cxn ang="0">
                    <a:pos x="54" y="48"/>
                  </a:cxn>
                  <a:cxn ang="0">
                    <a:pos x="114" y="30"/>
                  </a:cxn>
                  <a:cxn ang="0">
                    <a:pos x="174" y="24"/>
                  </a:cxn>
                  <a:cxn ang="0">
                    <a:pos x="240" y="18"/>
                  </a:cxn>
                  <a:cxn ang="0">
                    <a:pos x="240" y="18"/>
                  </a:cxn>
                </a:cxnLst>
                <a:rect l="0" t="0" r="r" b="b"/>
                <a:pathLst>
                  <a:path w="365" h="66">
                    <a:moveTo>
                      <a:pt x="240" y="18"/>
                    </a:moveTo>
                    <a:lnTo>
                      <a:pt x="299" y="24"/>
                    </a:lnTo>
                    <a:lnTo>
                      <a:pt x="359" y="30"/>
                    </a:lnTo>
                    <a:lnTo>
                      <a:pt x="365" y="12"/>
                    </a:lnTo>
                    <a:lnTo>
                      <a:pt x="305" y="6"/>
                    </a:lnTo>
                    <a:lnTo>
                      <a:pt x="240" y="0"/>
                    </a:lnTo>
                    <a:lnTo>
                      <a:pt x="174" y="6"/>
                    </a:lnTo>
                    <a:lnTo>
                      <a:pt x="114" y="12"/>
                    </a:lnTo>
                    <a:lnTo>
                      <a:pt x="0" y="42"/>
                    </a:lnTo>
                    <a:lnTo>
                      <a:pt x="0" y="66"/>
                    </a:lnTo>
                    <a:lnTo>
                      <a:pt x="54" y="48"/>
                    </a:lnTo>
                    <a:lnTo>
                      <a:pt x="114" y="30"/>
                    </a:lnTo>
                    <a:lnTo>
                      <a:pt x="174" y="24"/>
                    </a:lnTo>
                    <a:lnTo>
                      <a:pt x="240" y="18"/>
                    </a:lnTo>
                    <a:lnTo>
                      <a:pt x="240" y="18"/>
                    </a:lnTo>
                    <a:close/>
                  </a:path>
                </a:pathLst>
              </a:custGeom>
              <a:gradFill rotWithShape="0">
                <a:gsLst>
                  <a:gs pos="0">
                    <a:schemeClr val="accent1">
                      <a:gamma/>
                      <a:tint val="96863"/>
                      <a:invGamma/>
                    </a:schemeClr>
                  </a:gs>
                  <a:gs pos="100000">
                    <a:schemeClr val="accent1"/>
                  </a:gs>
                </a:gsLst>
                <a:lin ang="5400000" scaled="1"/>
              </a:gradFill>
              <a:ln w="9525">
                <a:noFill/>
                <a:round/>
                <a:headEnd/>
                <a:tailEnd/>
              </a:ln>
            </p:spPr>
            <p:txBody>
              <a:bodyPr>
                <a:prstTxWarp prst="textNoShape">
                  <a:avLst/>
                </a:prstTxWarp>
              </a:bodyPr>
              <a:lstStyle/>
              <a:p>
                <a:pPr eaLnBrk="0" hangingPunct="0">
                  <a:defRPr/>
                </a:pPr>
                <a:endParaRPr lang="en-US" dirty="0">
                  <a:latin typeface="Times New Roman" pitchFamily="-110" charset="0"/>
                  <a:ea typeface="+mn-ea"/>
                  <a:cs typeface="+mn-cs"/>
                </a:endParaRPr>
              </a:p>
            </p:txBody>
          </p:sp>
          <p:sp>
            <p:nvSpPr>
              <p:cNvPr id="102445" name="Freeform 45"/>
              <p:cNvSpPr>
                <a:spLocks/>
              </p:cNvSpPr>
              <p:nvPr/>
            </p:nvSpPr>
            <p:spPr bwMode="hidden">
              <a:xfrm>
                <a:off x="4463" y="3558"/>
                <a:ext cx="66" cy="48"/>
              </a:xfrm>
              <a:custGeom>
                <a:avLst/>
                <a:gdLst/>
                <a:ahLst/>
                <a:cxnLst>
                  <a:cxn ang="0">
                    <a:pos x="66" y="18"/>
                  </a:cxn>
                  <a:cxn ang="0">
                    <a:pos x="48" y="0"/>
                  </a:cxn>
                  <a:cxn ang="0">
                    <a:pos x="24" y="12"/>
                  </a:cxn>
                  <a:cxn ang="0">
                    <a:pos x="0" y="30"/>
                  </a:cxn>
                  <a:cxn ang="0">
                    <a:pos x="12" y="48"/>
                  </a:cxn>
                  <a:cxn ang="0">
                    <a:pos x="42" y="30"/>
                  </a:cxn>
                  <a:cxn ang="0">
                    <a:pos x="66" y="18"/>
                  </a:cxn>
                  <a:cxn ang="0">
                    <a:pos x="66" y="18"/>
                  </a:cxn>
                </a:cxnLst>
                <a:rect l="0" t="0" r="r" b="b"/>
                <a:pathLst>
                  <a:path w="66" h="48">
                    <a:moveTo>
                      <a:pt x="66" y="18"/>
                    </a:moveTo>
                    <a:lnTo>
                      <a:pt x="48" y="0"/>
                    </a:lnTo>
                    <a:lnTo>
                      <a:pt x="24" y="12"/>
                    </a:lnTo>
                    <a:lnTo>
                      <a:pt x="0" y="30"/>
                    </a:lnTo>
                    <a:lnTo>
                      <a:pt x="12" y="48"/>
                    </a:lnTo>
                    <a:lnTo>
                      <a:pt x="42" y="30"/>
                    </a:lnTo>
                    <a:lnTo>
                      <a:pt x="66" y="18"/>
                    </a:lnTo>
                    <a:lnTo>
                      <a:pt x="66" y="18"/>
                    </a:lnTo>
                    <a:close/>
                  </a:path>
                </a:pathLst>
              </a:custGeom>
              <a:gradFill rotWithShape="0">
                <a:gsLst>
                  <a:gs pos="0">
                    <a:schemeClr val="accent1">
                      <a:gamma/>
                      <a:tint val="96863"/>
                      <a:invGamma/>
                    </a:schemeClr>
                  </a:gs>
                  <a:gs pos="100000">
                    <a:schemeClr val="accent1"/>
                  </a:gs>
                </a:gsLst>
                <a:lin ang="5400000" scaled="1"/>
              </a:gradFill>
              <a:ln w="9525">
                <a:noFill/>
                <a:round/>
                <a:headEnd/>
                <a:tailEnd/>
              </a:ln>
            </p:spPr>
            <p:txBody>
              <a:bodyPr>
                <a:prstTxWarp prst="textNoShape">
                  <a:avLst/>
                </a:prstTxWarp>
              </a:bodyPr>
              <a:lstStyle/>
              <a:p>
                <a:pPr eaLnBrk="0" hangingPunct="0">
                  <a:defRPr/>
                </a:pPr>
                <a:endParaRPr lang="en-US" dirty="0">
                  <a:latin typeface="Times New Roman" pitchFamily="-110" charset="0"/>
                  <a:ea typeface="+mn-ea"/>
                  <a:cs typeface="+mn-cs"/>
                </a:endParaRPr>
              </a:p>
            </p:txBody>
          </p:sp>
          <p:sp>
            <p:nvSpPr>
              <p:cNvPr id="1067" name="Freeform 46"/>
              <p:cNvSpPr>
                <a:spLocks/>
              </p:cNvSpPr>
              <p:nvPr/>
            </p:nvSpPr>
            <p:spPr bwMode="hidden">
              <a:xfrm>
                <a:off x="5280" y="3186"/>
                <a:ext cx="383" cy="96"/>
              </a:xfrm>
              <a:custGeom>
                <a:avLst/>
                <a:gdLst>
                  <a:gd name="T0" fmla="*/ 209 w 382"/>
                  <a:gd name="T1" fmla="*/ 96 h 96"/>
                  <a:gd name="T2" fmla="*/ 143 w 382"/>
                  <a:gd name="T3" fmla="*/ 90 h 96"/>
                  <a:gd name="T4" fmla="*/ 83 w 382"/>
                  <a:gd name="T5" fmla="*/ 66 h 96"/>
                  <a:gd name="T6" fmla="*/ 35 w 382"/>
                  <a:gd name="T7" fmla="*/ 36 h 96"/>
                  <a:gd name="T8" fmla="*/ 6 w 382"/>
                  <a:gd name="T9" fmla="*/ 0 h 96"/>
                  <a:gd name="T10" fmla="*/ 0 w 382"/>
                  <a:gd name="T11" fmla="*/ 6 h 96"/>
                  <a:gd name="T12" fmla="*/ 29 w 382"/>
                  <a:gd name="T13" fmla="*/ 42 h 96"/>
                  <a:gd name="T14" fmla="*/ 77 w 382"/>
                  <a:gd name="T15" fmla="*/ 72 h 96"/>
                  <a:gd name="T16" fmla="*/ 137 w 382"/>
                  <a:gd name="T17" fmla="*/ 90 h 96"/>
                  <a:gd name="T18" fmla="*/ 209 w 382"/>
                  <a:gd name="T19" fmla="*/ 96 h 96"/>
                  <a:gd name="T20" fmla="*/ 263 w 382"/>
                  <a:gd name="T21" fmla="*/ 90 h 96"/>
                  <a:gd name="T22" fmla="*/ 311 w 382"/>
                  <a:gd name="T23" fmla="*/ 84 h 96"/>
                  <a:gd name="T24" fmla="*/ 352 w 382"/>
                  <a:gd name="T25" fmla="*/ 66 h 96"/>
                  <a:gd name="T26" fmla="*/ 382 w 382"/>
                  <a:gd name="T27" fmla="*/ 42 h 96"/>
                  <a:gd name="T28" fmla="*/ 376 w 382"/>
                  <a:gd name="T29" fmla="*/ 42 h 96"/>
                  <a:gd name="T30" fmla="*/ 346 w 382"/>
                  <a:gd name="T31" fmla="*/ 66 h 96"/>
                  <a:gd name="T32" fmla="*/ 305 w 382"/>
                  <a:gd name="T33" fmla="*/ 78 h 96"/>
                  <a:gd name="T34" fmla="*/ 263 w 382"/>
                  <a:gd name="T35" fmla="*/ 90 h 96"/>
                  <a:gd name="T36" fmla="*/ 209 w 382"/>
                  <a:gd name="T37" fmla="*/ 96 h 96"/>
                  <a:gd name="T38" fmla="*/ 209 w 382"/>
                  <a:gd name="T39" fmla="*/ 96 h 9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382" h="96">
                    <a:moveTo>
                      <a:pt x="209" y="96"/>
                    </a:moveTo>
                    <a:lnTo>
                      <a:pt x="143" y="90"/>
                    </a:lnTo>
                    <a:lnTo>
                      <a:pt x="83" y="66"/>
                    </a:lnTo>
                    <a:lnTo>
                      <a:pt x="35" y="36"/>
                    </a:lnTo>
                    <a:lnTo>
                      <a:pt x="6" y="0"/>
                    </a:lnTo>
                    <a:lnTo>
                      <a:pt x="0" y="6"/>
                    </a:lnTo>
                    <a:lnTo>
                      <a:pt x="29" y="42"/>
                    </a:lnTo>
                    <a:lnTo>
                      <a:pt x="77" y="72"/>
                    </a:lnTo>
                    <a:lnTo>
                      <a:pt x="137" y="90"/>
                    </a:lnTo>
                    <a:lnTo>
                      <a:pt x="209" y="96"/>
                    </a:lnTo>
                    <a:lnTo>
                      <a:pt x="263" y="90"/>
                    </a:lnTo>
                    <a:lnTo>
                      <a:pt x="311" y="84"/>
                    </a:lnTo>
                    <a:lnTo>
                      <a:pt x="352" y="66"/>
                    </a:lnTo>
                    <a:lnTo>
                      <a:pt x="382" y="42"/>
                    </a:lnTo>
                    <a:lnTo>
                      <a:pt x="376" y="42"/>
                    </a:lnTo>
                    <a:lnTo>
                      <a:pt x="346" y="66"/>
                    </a:lnTo>
                    <a:lnTo>
                      <a:pt x="305" y="78"/>
                    </a:lnTo>
                    <a:lnTo>
                      <a:pt x="263" y="90"/>
                    </a:lnTo>
                    <a:lnTo>
                      <a:pt x="209" y="96"/>
                    </a:lnTo>
                    <a:close/>
                  </a:path>
                </a:pathLst>
              </a:custGeom>
              <a:gradFill rotWithShape="0">
                <a:gsLst>
                  <a:gs pos="0">
                    <a:schemeClr val="accent1"/>
                  </a:gs>
                  <a:gs pos="100000">
                    <a:schemeClr val="bg1"/>
                  </a:gs>
                </a:gsLst>
                <a:lin ang="5400000" scaled="1"/>
              </a:gradFill>
              <a:ln w="9525">
                <a:noFill/>
                <a:round/>
                <a:headEnd/>
                <a:tailEnd/>
              </a:ln>
            </p:spPr>
            <p:txBody>
              <a:bodyPr>
                <a:prstTxWarp prst="textNoShape">
                  <a:avLst/>
                </a:prstTxWarp>
              </a:bodyPr>
              <a:lstStyle/>
              <a:p>
                <a:endParaRPr lang="en-US" dirty="0"/>
              </a:p>
            </p:txBody>
          </p:sp>
          <p:sp>
            <p:nvSpPr>
              <p:cNvPr id="1068" name="Freeform 47"/>
              <p:cNvSpPr>
                <a:spLocks/>
              </p:cNvSpPr>
              <p:nvPr/>
            </p:nvSpPr>
            <p:spPr bwMode="hidden">
              <a:xfrm>
                <a:off x="5315" y="3024"/>
                <a:ext cx="258" cy="54"/>
              </a:xfrm>
              <a:custGeom>
                <a:avLst/>
                <a:gdLst>
                  <a:gd name="T0" fmla="*/ 174 w 258"/>
                  <a:gd name="T1" fmla="*/ 0 h 54"/>
                  <a:gd name="T2" fmla="*/ 216 w 258"/>
                  <a:gd name="T3" fmla="*/ 6 h 54"/>
                  <a:gd name="T4" fmla="*/ 258 w 258"/>
                  <a:gd name="T5" fmla="*/ 12 h 54"/>
                  <a:gd name="T6" fmla="*/ 252 w 258"/>
                  <a:gd name="T7" fmla="*/ 6 h 54"/>
                  <a:gd name="T8" fmla="*/ 216 w 258"/>
                  <a:gd name="T9" fmla="*/ 0 h 54"/>
                  <a:gd name="T10" fmla="*/ 174 w 258"/>
                  <a:gd name="T11" fmla="*/ 0 h 54"/>
                  <a:gd name="T12" fmla="*/ 120 w 258"/>
                  <a:gd name="T13" fmla="*/ 6 h 54"/>
                  <a:gd name="T14" fmla="*/ 78 w 258"/>
                  <a:gd name="T15" fmla="*/ 12 h 54"/>
                  <a:gd name="T16" fmla="*/ 36 w 258"/>
                  <a:gd name="T17" fmla="*/ 30 h 54"/>
                  <a:gd name="T18" fmla="*/ 0 w 258"/>
                  <a:gd name="T19" fmla="*/ 48 h 54"/>
                  <a:gd name="T20" fmla="*/ 6 w 258"/>
                  <a:gd name="T21" fmla="*/ 54 h 54"/>
                  <a:gd name="T22" fmla="*/ 36 w 258"/>
                  <a:gd name="T23" fmla="*/ 36 h 54"/>
                  <a:gd name="T24" fmla="*/ 78 w 258"/>
                  <a:gd name="T25" fmla="*/ 18 h 54"/>
                  <a:gd name="T26" fmla="*/ 120 w 258"/>
                  <a:gd name="T27" fmla="*/ 6 h 54"/>
                  <a:gd name="T28" fmla="*/ 174 w 258"/>
                  <a:gd name="T29" fmla="*/ 0 h 54"/>
                  <a:gd name="T30" fmla="*/ 174 w 258"/>
                  <a:gd name="T31" fmla="*/ 0 h 54"/>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258" h="54">
                    <a:moveTo>
                      <a:pt x="174" y="0"/>
                    </a:moveTo>
                    <a:lnTo>
                      <a:pt x="216" y="6"/>
                    </a:lnTo>
                    <a:lnTo>
                      <a:pt x="258" y="12"/>
                    </a:lnTo>
                    <a:lnTo>
                      <a:pt x="252" y="6"/>
                    </a:lnTo>
                    <a:lnTo>
                      <a:pt x="216" y="0"/>
                    </a:lnTo>
                    <a:lnTo>
                      <a:pt x="174" y="0"/>
                    </a:lnTo>
                    <a:lnTo>
                      <a:pt x="120" y="6"/>
                    </a:lnTo>
                    <a:lnTo>
                      <a:pt x="78" y="12"/>
                    </a:lnTo>
                    <a:lnTo>
                      <a:pt x="36" y="30"/>
                    </a:lnTo>
                    <a:lnTo>
                      <a:pt x="0" y="48"/>
                    </a:lnTo>
                    <a:lnTo>
                      <a:pt x="6" y="54"/>
                    </a:lnTo>
                    <a:lnTo>
                      <a:pt x="36" y="36"/>
                    </a:lnTo>
                    <a:lnTo>
                      <a:pt x="78" y="18"/>
                    </a:lnTo>
                    <a:lnTo>
                      <a:pt x="120" y="6"/>
                    </a:lnTo>
                    <a:lnTo>
                      <a:pt x="174" y="0"/>
                    </a:lnTo>
                    <a:close/>
                  </a:path>
                </a:pathLst>
              </a:custGeom>
              <a:gradFill rotWithShape="0">
                <a:gsLst>
                  <a:gs pos="0">
                    <a:schemeClr val="accent1"/>
                  </a:gs>
                  <a:gs pos="100000">
                    <a:schemeClr val="bg1"/>
                  </a:gs>
                </a:gsLst>
                <a:lin ang="5400000" scaled="1"/>
              </a:gradFill>
              <a:ln w="9525">
                <a:noFill/>
                <a:round/>
                <a:headEnd/>
                <a:tailEnd/>
              </a:ln>
            </p:spPr>
            <p:txBody>
              <a:bodyPr>
                <a:prstTxWarp prst="textNoShape">
                  <a:avLst/>
                </a:prstTxWarp>
              </a:bodyPr>
              <a:lstStyle/>
              <a:p>
                <a:endParaRPr lang="en-US" dirty="0"/>
              </a:p>
            </p:txBody>
          </p:sp>
          <p:sp>
            <p:nvSpPr>
              <p:cNvPr id="1069" name="Freeform 48"/>
              <p:cNvSpPr>
                <a:spLocks/>
              </p:cNvSpPr>
              <p:nvPr/>
            </p:nvSpPr>
            <p:spPr bwMode="hidden">
              <a:xfrm>
                <a:off x="5645" y="3066"/>
                <a:ext cx="60" cy="156"/>
              </a:xfrm>
              <a:custGeom>
                <a:avLst/>
                <a:gdLst>
                  <a:gd name="T0" fmla="*/ 54 w 60"/>
                  <a:gd name="T1" fmla="*/ 90 h 156"/>
                  <a:gd name="T2" fmla="*/ 48 w 60"/>
                  <a:gd name="T3" fmla="*/ 126 h 156"/>
                  <a:gd name="T4" fmla="*/ 24 w 60"/>
                  <a:gd name="T5" fmla="*/ 156 h 156"/>
                  <a:gd name="T6" fmla="*/ 30 w 60"/>
                  <a:gd name="T7" fmla="*/ 156 h 156"/>
                  <a:gd name="T8" fmla="*/ 54 w 60"/>
                  <a:gd name="T9" fmla="*/ 126 h 156"/>
                  <a:gd name="T10" fmla="*/ 60 w 60"/>
                  <a:gd name="T11" fmla="*/ 90 h 156"/>
                  <a:gd name="T12" fmla="*/ 54 w 60"/>
                  <a:gd name="T13" fmla="*/ 66 h 156"/>
                  <a:gd name="T14" fmla="*/ 48 w 60"/>
                  <a:gd name="T15" fmla="*/ 42 h 156"/>
                  <a:gd name="T16" fmla="*/ 30 w 60"/>
                  <a:gd name="T17" fmla="*/ 18 h 156"/>
                  <a:gd name="T18" fmla="*/ 6 w 60"/>
                  <a:gd name="T19" fmla="*/ 0 h 156"/>
                  <a:gd name="T20" fmla="*/ 0 w 60"/>
                  <a:gd name="T21" fmla="*/ 6 h 156"/>
                  <a:gd name="T22" fmla="*/ 24 w 60"/>
                  <a:gd name="T23" fmla="*/ 24 h 156"/>
                  <a:gd name="T24" fmla="*/ 42 w 60"/>
                  <a:gd name="T25" fmla="*/ 42 h 156"/>
                  <a:gd name="T26" fmla="*/ 48 w 60"/>
                  <a:gd name="T27" fmla="*/ 66 h 156"/>
                  <a:gd name="T28" fmla="*/ 54 w 60"/>
                  <a:gd name="T29" fmla="*/ 90 h 156"/>
                  <a:gd name="T30" fmla="*/ 54 w 60"/>
                  <a:gd name="T31" fmla="*/ 90 h 15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60" h="156">
                    <a:moveTo>
                      <a:pt x="54" y="90"/>
                    </a:moveTo>
                    <a:lnTo>
                      <a:pt x="48" y="126"/>
                    </a:lnTo>
                    <a:lnTo>
                      <a:pt x="24" y="156"/>
                    </a:lnTo>
                    <a:lnTo>
                      <a:pt x="30" y="156"/>
                    </a:lnTo>
                    <a:lnTo>
                      <a:pt x="54" y="126"/>
                    </a:lnTo>
                    <a:lnTo>
                      <a:pt x="60" y="90"/>
                    </a:lnTo>
                    <a:lnTo>
                      <a:pt x="54" y="66"/>
                    </a:lnTo>
                    <a:lnTo>
                      <a:pt x="48" y="42"/>
                    </a:lnTo>
                    <a:lnTo>
                      <a:pt x="30" y="18"/>
                    </a:lnTo>
                    <a:lnTo>
                      <a:pt x="6" y="0"/>
                    </a:lnTo>
                    <a:lnTo>
                      <a:pt x="0" y="6"/>
                    </a:lnTo>
                    <a:lnTo>
                      <a:pt x="24" y="24"/>
                    </a:lnTo>
                    <a:lnTo>
                      <a:pt x="42" y="42"/>
                    </a:lnTo>
                    <a:lnTo>
                      <a:pt x="48" y="66"/>
                    </a:lnTo>
                    <a:lnTo>
                      <a:pt x="54" y="90"/>
                    </a:lnTo>
                    <a:close/>
                  </a:path>
                </a:pathLst>
              </a:custGeom>
              <a:gradFill rotWithShape="0">
                <a:gsLst>
                  <a:gs pos="0">
                    <a:schemeClr val="accent1"/>
                  </a:gs>
                  <a:gs pos="100000">
                    <a:schemeClr val="bg1"/>
                  </a:gs>
                </a:gsLst>
                <a:lin ang="5400000" scaled="1"/>
              </a:gradFill>
              <a:ln w="9525">
                <a:noFill/>
                <a:round/>
                <a:headEnd/>
                <a:tailEnd/>
              </a:ln>
            </p:spPr>
            <p:txBody>
              <a:bodyPr>
                <a:prstTxWarp prst="textNoShape">
                  <a:avLst/>
                </a:prstTxWarp>
              </a:bodyPr>
              <a:lstStyle/>
              <a:p>
                <a:endParaRPr lang="en-US" dirty="0"/>
              </a:p>
            </p:txBody>
          </p:sp>
          <p:sp>
            <p:nvSpPr>
              <p:cNvPr id="1070" name="Freeform 49"/>
              <p:cNvSpPr>
                <a:spLocks/>
              </p:cNvSpPr>
              <p:nvPr/>
            </p:nvSpPr>
            <p:spPr bwMode="hidden">
              <a:xfrm>
                <a:off x="5375" y="3246"/>
                <a:ext cx="192" cy="18"/>
              </a:xfrm>
              <a:custGeom>
                <a:avLst/>
                <a:gdLst>
                  <a:gd name="T0" fmla="*/ 114 w 192"/>
                  <a:gd name="T1" fmla="*/ 12 h 18"/>
                  <a:gd name="T2" fmla="*/ 72 w 192"/>
                  <a:gd name="T3" fmla="*/ 6 h 18"/>
                  <a:gd name="T4" fmla="*/ 30 w 192"/>
                  <a:gd name="T5" fmla="*/ 0 h 18"/>
                  <a:gd name="T6" fmla="*/ 0 w 192"/>
                  <a:gd name="T7" fmla="*/ 0 h 18"/>
                  <a:gd name="T8" fmla="*/ 54 w 192"/>
                  <a:gd name="T9" fmla="*/ 12 h 18"/>
                  <a:gd name="T10" fmla="*/ 114 w 192"/>
                  <a:gd name="T11" fmla="*/ 18 h 18"/>
                  <a:gd name="T12" fmla="*/ 156 w 192"/>
                  <a:gd name="T13" fmla="*/ 18 h 18"/>
                  <a:gd name="T14" fmla="*/ 192 w 192"/>
                  <a:gd name="T15" fmla="*/ 12 h 18"/>
                  <a:gd name="T16" fmla="*/ 186 w 192"/>
                  <a:gd name="T17" fmla="*/ 0 h 18"/>
                  <a:gd name="T18" fmla="*/ 150 w 192"/>
                  <a:gd name="T19" fmla="*/ 6 h 18"/>
                  <a:gd name="T20" fmla="*/ 114 w 192"/>
                  <a:gd name="T21" fmla="*/ 12 h 18"/>
                  <a:gd name="T22" fmla="*/ 114 w 192"/>
                  <a:gd name="T23" fmla="*/ 12 h 18"/>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92" h="18">
                    <a:moveTo>
                      <a:pt x="114" y="12"/>
                    </a:moveTo>
                    <a:lnTo>
                      <a:pt x="72" y="6"/>
                    </a:lnTo>
                    <a:lnTo>
                      <a:pt x="30" y="0"/>
                    </a:lnTo>
                    <a:lnTo>
                      <a:pt x="0" y="0"/>
                    </a:lnTo>
                    <a:lnTo>
                      <a:pt x="54" y="12"/>
                    </a:lnTo>
                    <a:lnTo>
                      <a:pt x="114" y="18"/>
                    </a:lnTo>
                    <a:lnTo>
                      <a:pt x="156" y="18"/>
                    </a:lnTo>
                    <a:lnTo>
                      <a:pt x="192" y="12"/>
                    </a:lnTo>
                    <a:lnTo>
                      <a:pt x="186" y="0"/>
                    </a:lnTo>
                    <a:lnTo>
                      <a:pt x="150" y="6"/>
                    </a:lnTo>
                    <a:lnTo>
                      <a:pt x="114" y="12"/>
                    </a:lnTo>
                    <a:close/>
                  </a:path>
                </a:pathLst>
              </a:custGeom>
              <a:gradFill rotWithShape="0">
                <a:gsLst>
                  <a:gs pos="0">
                    <a:schemeClr val="accent1"/>
                  </a:gs>
                  <a:gs pos="100000">
                    <a:schemeClr val="bg1"/>
                  </a:gs>
                </a:gsLst>
                <a:lin ang="5400000" scaled="1"/>
              </a:gradFill>
              <a:ln w="9525">
                <a:noFill/>
                <a:round/>
                <a:headEnd/>
                <a:tailEnd/>
              </a:ln>
            </p:spPr>
            <p:txBody>
              <a:bodyPr>
                <a:prstTxWarp prst="textNoShape">
                  <a:avLst/>
                </a:prstTxWarp>
              </a:bodyPr>
              <a:lstStyle/>
              <a:p>
                <a:endParaRPr lang="en-US" dirty="0"/>
              </a:p>
            </p:txBody>
          </p:sp>
          <p:sp>
            <p:nvSpPr>
              <p:cNvPr id="1071" name="Freeform 50"/>
              <p:cNvSpPr>
                <a:spLocks/>
              </p:cNvSpPr>
              <p:nvPr/>
            </p:nvSpPr>
            <p:spPr bwMode="hidden">
              <a:xfrm>
                <a:off x="5304" y="3042"/>
                <a:ext cx="161" cy="186"/>
              </a:xfrm>
              <a:custGeom>
                <a:avLst/>
                <a:gdLst>
                  <a:gd name="T0" fmla="*/ 11 w 161"/>
                  <a:gd name="T1" fmla="*/ 114 h 186"/>
                  <a:gd name="T2" fmla="*/ 17 w 161"/>
                  <a:gd name="T3" fmla="*/ 96 h 186"/>
                  <a:gd name="T4" fmla="*/ 23 w 161"/>
                  <a:gd name="T5" fmla="*/ 78 h 186"/>
                  <a:gd name="T6" fmla="*/ 53 w 161"/>
                  <a:gd name="T7" fmla="*/ 42 h 186"/>
                  <a:gd name="T8" fmla="*/ 101 w 161"/>
                  <a:gd name="T9" fmla="*/ 18 h 186"/>
                  <a:gd name="T10" fmla="*/ 155 w 161"/>
                  <a:gd name="T11" fmla="*/ 6 h 186"/>
                  <a:gd name="T12" fmla="*/ 161 w 161"/>
                  <a:gd name="T13" fmla="*/ 0 h 186"/>
                  <a:gd name="T14" fmla="*/ 95 w 161"/>
                  <a:gd name="T15" fmla="*/ 12 h 186"/>
                  <a:gd name="T16" fmla="*/ 47 w 161"/>
                  <a:gd name="T17" fmla="*/ 36 h 186"/>
                  <a:gd name="T18" fmla="*/ 11 w 161"/>
                  <a:gd name="T19" fmla="*/ 72 h 186"/>
                  <a:gd name="T20" fmla="*/ 5 w 161"/>
                  <a:gd name="T21" fmla="*/ 90 h 186"/>
                  <a:gd name="T22" fmla="*/ 0 w 161"/>
                  <a:gd name="T23" fmla="*/ 114 h 186"/>
                  <a:gd name="T24" fmla="*/ 11 w 161"/>
                  <a:gd name="T25" fmla="*/ 150 h 186"/>
                  <a:gd name="T26" fmla="*/ 23 w 161"/>
                  <a:gd name="T27" fmla="*/ 168 h 186"/>
                  <a:gd name="T28" fmla="*/ 41 w 161"/>
                  <a:gd name="T29" fmla="*/ 186 h 186"/>
                  <a:gd name="T30" fmla="*/ 65 w 161"/>
                  <a:gd name="T31" fmla="*/ 186 h 186"/>
                  <a:gd name="T32" fmla="*/ 41 w 161"/>
                  <a:gd name="T33" fmla="*/ 168 h 186"/>
                  <a:gd name="T34" fmla="*/ 23 w 161"/>
                  <a:gd name="T35" fmla="*/ 150 h 186"/>
                  <a:gd name="T36" fmla="*/ 17 w 161"/>
                  <a:gd name="T37" fmla="*/ 132 h 186"/>
                  <a:gd name="T38" fmla="*/ 11 w 161"/>
                  <a:gd name="T39" fmla="*/ 114 h 186"/>
                  <a:gd name="T40" fmla="*/ 11 w 161"/>
                  <a:gd name="T41" fmla="*/ 114 h 18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161" h="186">
                    <a:moveTo>
                      <a:pt x="11" y="114"/>
                    </a:moveTo>
                    <a:lnTo>
                      <a:pt x="17" y="96"/>
                    </a:lnTo>
                    <a:lnTo>
                      <a:pt x="23" y="78"/>
                    </a:lnTo>
                    <a:lnTo>
                      <a:pt x="53" y="42"/>
                    </a:lnTo>
                    <a:lnTo>
                      <a:pt x="101" y="18"/>
                    </a:lnTo>
                    <a:lnTo>
                      <a:pt x="155" y="6"/>
                    </a:lnTo>
                    <a:lnTo>
                      <a:pt x="161" y="0"/>
                    </a:lnTo>
                    <a:lnTo>
                      <a:pt x="95" y="12"/>
                    </a:lnTo>
                    <a:lnTo>
                      <a:pt x="47" y="36"/>
                    </a:lnTo>
                    <a:lnTo>
                      <a:pt x="11" y="72"/>
                    </a:lnTo>
                    <a:lnTo>
                      <a:pt x="5" y="90"/>
                    </a:lnTo>
                    <a:lnTo>
                      <a:pt x="0" y="114"/>
                    </a:lnTo>
                    <a:lnTo>
                      <a:pt x="11" y="150"/>
                    </a:lnTo>
                    <a:lnTo>
                      <a:pt x="23" y="168"/>
                    </a:lnTo>
                    <a:lnTo>
                      <a:pt x="41" y="186"/>
                    </a:lnTo>
                    <a:lnTo>
                      <a:pt x="65" y="186"/>
                    </a:lnTo>
                    <a:lnTo>
                      <a:pt x="41" y="168"/>
                    </a:lnTo>
                    <a:lnTo>
                      <a:pt x="23" y="150"/>
                    </a:lnTo>
                    <a:lnTo>
                      <a:pt x="17" y="132"/>
                    </a:lnTo>
                    <a:lnTo>
                      <a:pt x="11" y="114"/>
                    </a:lnTo>
                    <a:close/>
                  </a:path>
                </a:pathLst>
              </a:custGeom>
              <a:gradFill rotWithShape="0">
                <a:gsLst>
                  <a:gs pos="0">
                    <a:schemeClr val="bg1"/>
                  </a:gs>
                  <a:gs pos="100000">
                    <a:schemeClr val="accent1"/>
                  </a:gs>
                </a:gsLst>
                <a:lin ang="5400000" scaled="1"/>
              </a:gradFill>
              <a:ln w="9525">
                <a:noFill/>
                <a:round/>
                <a:headEnd/>
                <a:tailEnd/>
              </a:ln>
            </p:spPr>
            <p:txBody>
              <a:bodyPr>
                <a:prstTxWarp prst="textNoShape">
                  <a:avLst/>
                </a:prstTxWarp>
              </a:bodyPr>
              <a:lstStyle/>
              <a:p>
                <a:endParaRPr lang="en-US" dirty="0"/>
              </a:p>
            </p:txBody>
          </p:sp>
          <p:sp>
            <p:nvSpPr>
              <p:cNvPr id="1072" name="Freeform 51"/>
              <p:cNvSpPr>
                <a:spLocks/>
              </p:cNvSpPr>
              <p:nvPr/>
            </p:nvSpPr>
            <p:spPr bwMode="hidden">
              <a:xfrm>
                <a:off x="5489" y="3042"/>
                <a:ext cx="186" cy="210"/>
              </a:xfrm>
              <a:custGeom>
                <a:avLst/>
                <a:gdLst>
                  <a:gd name="T0" fmla="*/ 0 w 185"/>
                  <a:gd name="T1" fmla="*/ 6 h 210"/>
                  <a:gd name="T2" fmla="*/ 66 w 185"/>
                  <a:gd name="T3" fmla="*/ 12 h 210"/>
                  <a:gd name="T4" fmla="*/ 119 w 185"/>
                  <a:gd name="T5" fmla="*/ 36 h 210"/>
                  <a:gd name="T6" fmla="*/ 155 w 185"/>
                  <a:gd name="T7" fmla="*/ 72 h 210"/>
                  <a:gd name="T8" fmla="*/ 161 w 185"/>
                  <a:gd name="T9" fmla="*/ 90 h 210"/>
                  <a:gd name="T10" fmla="*/ 167 w 185"/>
                  <a:gd name="T11" fmla="*/ 114 h 210"/>
                  <a:gd name="T12" fmla="*/ 161 w 185"/>
                  <a:gd name="T13" fmla="*/ 138 h 210"/>
                  <a:gd name="T14" fmla="*/ 149 w 185"/>
                  <a:gd name="T15" fmla="*/ 162 h 210"/>
                  <a:gd name="T16" fmla="*/ 119 w 185"/>
                  <a:gd name="T17" fmla="*/ 180 h 210"/>
                  <a:gd name="T18" fmla="*/ 90 w 185"/>
                  <a:gd name="T19" fmla="*/ 198 h 210"/>
                  <a:gd name="T20" fmla="*/ 96 w 185"/>
                  <a:gd name="T21" fmla="*/ 210 h 210"/>
                  <a:gd name="T22" fmla="*/ 131 w 185"/>
                  <a:gd name="T23" fmla="*/ 192 h 210"/>
                  <a:gd name="T24" fmla="*/ 161 w 185"/>
                  <a:gd name="T25" fmla="*/ 168 h 210"/>
                  <a:gd name="T26" fmla="*/ 179 w 185"/>
                  <a:gd name="T27" fmla="*/ 144 h 210"/>
                  <a:gd name="T28" fmla="*/ 185 w 185"/>
                  <a:gd name="T29" fmla="*/ 114 h 210"/>
                  <a:gd name="T30" fmla="*/ 179 w 185"/>
                  <a:gd name="T31" fmla="*/ 90 h 210"/>
                  <a:gd name="T32" fmla="*/ 173 w 185"/>
                  <a:gd name="T33" fmla="*/ 66 h 210"/>
                  <a:gd name="T34" fmla="*/ 155 w 185"/>
                  <a:gd name="T35" fmla="*/ 48 h 210"/>
                  <a:gd name="T36" fmla="*/ 131 w 185"/>
                  <a:gd name="T37" fmla="*/ 30 h 210"/>
                  <a:gd name="T38" fmla="*/ 72 w 185"/>
                  <a:gd name="T39" fmla="*/ 6 h 210"/>
                  <a:gd name="T40" fmla="*/ 0 w 185"/>
                  <a:gd name="T41" fmla="*/ 0 h 210"/>
                  <a:gd name="T42" fmla="*/ 0 w 185"/>
                  <a:gd name="T43" fmla="*/ 6 h 210"/>
                  <a:gd name="T44" fmla="*/ 0 w 185"/>
                  <a:gd name="T45" fmla="*/ 6 h 210"/>
                  <a:gd name="T46" fmla="*/ 0 w 185"/>
                  <a:gd name="T47" fmla="*/ 6 h 210"/>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185" h="210">
                    <a:moveTo>
                      <a:pt x="0" y="6"/>
                    </a:moveTo>
                    <a:lnTo>
                      <a:pt x="66" y="12"/>
                    </a:lnTo>
                    <a:lnTo>
                      <a:pt x="119" y="36"/>
                    </a:lnTo>
                    <a:lnTo>
                      <a:pt x="155" y="72"/>
                    </a:lnTo>
                    <a:lnTo>
                      <a:pt x="161" y="90"/>
                    </a:lnTo>
                    <a:lnTo>
                      <a:pt x="167" y="114"/>
                    </a:lnTo>
                    <a:lnTo>
                      <a:pt x="161" y="138"/>
                    </a:lnTo>
                    <a:lnTo>
                      <a:pt x="149" y="162"/>
                    </a:lnTo>
                    <a:lnTo>
                      <a:pt x="119" y="180"/>
                    </a:lnTo>
                    <a:lnTo>
                      <a:pt x="90" y="198"/>
                    </a:lnTo>
                    <a:lnTo>
                      <a:pt x="96" y="210"/>
                    </a:lnTo>
                    <a:lnTo>
                      <a:pt x="131" y="192"/>
                    </a:lnTo>
                    <a:lnTo>
                      <a:pt x="161" y="168"/>
                    </a:lnTo>
                    <a:lnTo>
                      <a:pt x="179" y="144"/>
                    </a:lnTo>
                    <a:lnTo>
                      <a:pt x="185" y="114"/>
                    </a:lnTo>
                    <a:lnTo>
                      <a:pt x="179" y="90"/>
                    </a:lnTo>
                    <a:lnTo>
                      <a:pt x="173" y="66"/>
                    </a:lnTo>
                    <a:lnTo>
                      <a:pt x="155" y="48"/>
                    </a:lnTo>
                    <a:lnTo>
                      <a:pt x="131" y="30"/>
                    </a:lnTo>
                    <a:lnTo>
                      <a:pt x="72" y="6"/>
                    </a:lnTo>
                    <a:lnTo>
                      <a:pt x="0" y="0"/>
                    </a:lnTo>
                    <a:lnTo>
                      <a:pt x="0" y="6"/>
                    </a:lnTo>
                    <a:close/>
                  </a:path>
                </a:pathLst>
              </a:custGeom>
              <a:gradFill rotWithShape="0">
                <a:gsLst>
                  <a:gs pos="0">
                    <a:schemeClr val="bg1"/>
                  </a:gs>
                  <a:gs pos="100000">
                    <a:schemeClr val="accent1"/>
                  </a:gs>
                </a:gsLst>
                <a:lin ang="5400000" scaled="1"/>
              </a:gradFill>
              <a:ln w="9525">
                <a:noFill/>
                <a:round/>
                <a:headEnd/>
                <a:tailEnd/>
              </a:ln>
            </p:spPr>
            <p:txBody>
              <a:bodyPr>
                <a:prstTxWarp prst="textNoShape">
                  <a:avLst/>
                </a:prstTxWarp>
              </a:bodyPr>
              <a:lstStyle/>
              <a:p>
                <a:endParaRPr lang="en-US" dirty="0"/>
              </a:p>
            </p:txBody>
          </p:sp>
          <p:sp>
            <p:nvSpPr>
              <p:cNvPr id="1073" name="Freeform 52"/>
              <p:cNvSpPr>
                <a:spLocks noEditPoints="1"/>
              </p:cNvSpPr>
              <p:nvPr/>
            </p:nvSpPr>
            <p:spPr bwMode="hidden">
              <a:xfrm>
                <a:off x="5345" y="3058"/>
                <a:ext cx="299" cy="186"/>
              </a:xfrm>
              <a:custGeom>
                <a:avLst/>
                <a:gdLst>
                  <a:gd name="T0" fmla="*/ 150 w 299"/>
                  <a:gd name="T1" fmla="*/ 0 h 186"/>
                  <a:gd name="T2" fmla="*/ 90 w 299"/>
                  <a:gd name="T3" fmla="*/ 6 h 186"/>
                  <a:gd name="T4" fmla="*/ 42 w 299"/>
                  <a:gd name="T5" fmla="*/ 30 h 186"/>
                  <a:gd name="T6" fmla="*/ 12 w 299"/>
                  <a:gd name="T7" fmla="*/ 54 h 186"/>
                  <a:gd name="T8" fmla="*/ 6 w 299"/>
                  <a:gd name="T9" fmla="*/ 72 h 186"/>
                  <a:gd name="T10" fmla="*/ 0 w 299"/>
                  <a:gd name="T11" fmla="*/ 90 h 186"/>
                  <a:gd name="T12" fmla="*/ 6 w 299"/>
                  <a:gd name="T13" fmla="*/ 108 h 186"/>
                  <a:gd name="T14" fmla="*/ 12 w 299"/>
                  <a:gd name="T15" fmla="*/ 126 h 186"/>
                  <a:gd name="T16" fmla="*/ 42 w 299"/>
                  <a:gd name="T17" fmla="*/ 156 h 186"/>
                  <a:gd name="T18" fmla="*/ 90 w 299"/>
                  <a:gd name="T19" fmla="*/ 180 h 186"/>
                  <a:gd name="T20" fmla="*/ 150 w 299"/>
                  <a:gd name="T21" fmla="*/ 186 h 186"/>
                  <a:gd name="T22" fmla="*/ 209 w 299"/>
                  <a:gd name="T23" fmla="*/ 180 h 186"/>
                  <a:gd name="T24" fmla="*/ 257 w 299"/>
                  <a:gd name="T25" fmla="*/ 156 h 186"/>
                  <a:gd name="T26" fmla="*/ 287 w 299"/>
                  <a:gd name="T27" fmla="*/ 126 h 186"/>
                  <a:gd name="T28" fmla="*/ 299 w 299"/>
                  <a:gd name="T29" fmla="*/ 108 h 186"/>
                  <a:gd name="T30" fmla="*/ 299 w 299"/>
                  <a:gd name="T31" fmla="*/ 90 h 186"/>
                  <a:gd name="T32" fmla="*/ 299 w 299"/>
                  <a:gd name="T33" fmla="*/ 72 h 186"/>
                  <a:gd name="T34" fmla="*/ 287 w 299"/>
                  <a:gd name="T35" fmla="*/ 54 h 186"/>
                  <a:gd name="T36" fmla="*/ 257 w 299"/>
                  <a:gd name="T37" fmla="*/ 30 h 186"/>
                  <a:gd name="T38" fmla="*/ 209 w 299"/>
                  <a:gd name="T39" fmla="*/ 6 h 186"/>
                  <a:gd name="T40" fmla="*/ 150 w 299"/>
                  <a:gd name="T41" fmla="*/ 0 h 186"/>
                  <a:gd name="T42" fmla="*/ 150 w 299"/>
                  <a:gd name="T43" fmla="*/ 0 h 186"/>
                  <a:gd name="T44" fmla="*/ 150 w 299"/>
                  <a:gd name="T45" fmla="*/ 180 h 186"/>
                  <a:gd name="T46" fmla="*/ 96 w 299"/>
                  <a:gd name="T47" fmla="*/ 174 h 186"/>
                  <a:gd name="T48" fmla="*/ 48 w 299"/>
                  <a:gd name="T49" fmla="*/ 156 h 186"/>
                  <a:gd name="T50" fmla="*/ 18 w 299"/>
                  <a:gd name="T51" fmla="*/ 126 h 186"/>
                  <a:gd name="T52" fmla="*/ 12 w 299"/>
                  <a:gd name="T53" fmla="*/ 108 h 186"/>
                  <a:gd name="T54" fmla="*/ 6 w 299"/>
                  <a:gd name="T55" fmla="*/ 90 h 186"/>
                  <a:gd name="T56" fmla="*/ 12 w 299"/>
                  <a:gd name="T57" fmla="*/ 72 h 186"/>
                  <a:gd name="T58" fmla="*/ 18 w 299"/>
                  <a:gd name="T59" fmla="*/ 54 h 186"/>
                  <a:gd name="T60" fmla="*/ 48 w 299"/>
                  <a:gd name="T61" fmla="*/ 30 h 186"/>
                  <a:gd name="T62" fmla="*/ 96 w 299"/>
                  <a:gd name="T63" fmla="*/ 12 h 186"/>
                  <a:gd name="T64" fmla="*/ 150 w 299"/>
                  <a:gd name="T65" fmla="*/ 6 h 186"/>
                  <a:gd name="T66" fmla="*/ 203 w 299"/>
                  <a:gd name="T67" fmla="*/ 12 h 186"/>
                  <a:gd name="T68" fmla="*/ 251 w 299"/>
                  <a:gd name="T69" fmla="*/ 30 h 186"/>
                  <a:gd name="T70" fmla="*/ 281 w 299"/>
                  <a:gd name="T71" fmla="*/ 54 h 186"/>
                  <a:gd name="T72" fmla="*/ 293 w 299"/>
                  <a:gd name="T73" fmla="*/ 72 h 186"/>
                  <a:gd name="T74" fmla="*/ 293 w 299"/>
                  <a:gd name="T75" fmla="*/ 90 h 186"/>
                  <a:gd name="T76" fmla="*/ 293 w 299"/>
                  <a:gd name="T77" fmla="*/ 108 h 186"/>
                  <a:gd name="T78" fmla="*/ 281 w 299"/>
                  <a:gd name="T79" fmla="*/ 126 h 186"/>
                  <a:gd name="T80" fmla="*/ 251 w 299"/>
                  <a:gd name="T81" fmla="*/ 156 h 186"/>
                  <a:gd name="T82" fmla="*/ 203 w 299"/>
                  <a:gd name="T83" fmla="*/ 174 h 186"/>
                  <a:gd name="T84" fmla="*/ 150 w 299"/>
                  <a:gd name="T85" fmla="*/ 180 h 186"/>
                  <a:gd name="T86" fmla="*/ 150 w 299"/>
                  <a:gd name="T87" fmla="*/ 180 h 18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299" h="186">
                    <a:moveTo>
                      <a:pt x="150" y="0"/>
                    </a:moveTo>
                    <a:lnTo>
                      <a:pt x="90" y="6"/>
                    </a:lnTo>
                    <a:lnTo>
                      <a:pt x="42" y="30"/>
                    </a:lnTo>
                    <a:lnTo>
                      <a:pt x="12" y="54"/>
                    </a:lnTo>
                    <a:lnTo>
                      <a:pt x="6" y="72"/>
                    </a:lnTo>
                    <a:lnTo>
                      <a:pt x="0" y="90"/>
                    </a:lnTo>
                    <a:lnTo>
                      <a:pt x="6" y="108"/>
                    </a:lnTo>
                    <a:lnTo>
                      <a:pt x="12" y="126"/>
                    </a:lnTo>
                    <a:lnTo>
                      <a:pt x="42" y="156"/>
                    </a:lnTo>
                    <a:lnTo>
                      <a:pt x="90" y="180"/>
                    </a:lnTo>
                    <a:lnTo>
                      <a:pt x="150" y="186"/>
                    </a:lnTo>
                    <a:lnTo>
                      <a:pt x="209" y="180"/>
                    </a:lnTo>
                    <a:lnTo>
                      <a:pt x="257" y="156"/>
                    </a:lnTo>
                    <a:lnTo>
                      <a:pt x="287" y="126"/>
                    </a:lnTo>
                    <a:lnTo>
                      <a:pt x="299" y="108"/>
                    </a:lnTo>
                    <a:lnTo>
                      <a:pt x="299" y="90"/>
                    </a:lnTo>
                    <a:lnTo>
                      <a:pt x="299" y="72"/>
                    </a:lnTo>
                    <a:lnTo>
                      <a:pt x="287" y="54"/>
                    </a:lnTo>
                    <a:lnTo>
                      <a:pt x="257" y="30"/>
                    </a:lnTo>
                    <a:lnTo>
                      <a:pt x="209" y="6"/>
                    </a:lnTo>
                    <a:lnTo>
                      <a:pt x="150" y="0"/>
                    </a:lnTo>
                    <a:close/>
                    <a:moveTo>
                      <a:pt x="150" y="180"/>
                    </a:moveTo>
                    <a:lnTo>
                      <a:pt x="96" y="174"/>
                    </a:lnTo>
                    <a:lnTo>
                      <a:pt x="48" y="156"/>
                    </a:lnTo>
                    <a:lnTo>
                      <a:pt x="18" y="126"/>
                    </a:lnTo>
                    <a:lnTo>
                      <a:pt x="12" y="108"/>
                    </a:lnTo>
                    <a:lnTo>
                      <a:pt x="6" y="90"/>
                    </a:lnTo>
                    <a:lnTo>
                      <a:pt x="12" y="72"/>
                    </a:lnTo>
                    <a:lnTo>
                      <a:pt x="18" y="54"/>
                    </a:lnTo>
                    <a:lnTo>
                      <a:pt x="48" y="30"/>
                    </a:lnTo>
                    <a:lnTo>
                      <a:pt x="96" y="12"/>
                    </a:lnTo>
                    <a:lnTo>
                      <a:pt x="150" y="6"/>
                    </a:lnTo>
                    <a:lnTo>
                      <a:pt x="203" y="12"/>
                    </a:lnTo>
                    <a:lnTo>
                      <a:pt x="251" y="30"/>
                    </a:lnTo>
                    <a:lnTo>
                      <a:pt x="281" y="54"/>
                    </a:lnTo>
                    <a:lnTo>
                      <a:pt x="293" y="72"/>
                    </a:lnTo>
                    <a:lnTo>
                      <a:pt x="293" y="90"/>
                    </a:lnTo>
                    <a:lnTo>
                      <a:pt x="293" y="108"/>
                    </a:lnTo>
                    <a:lnTo>
                      <a:pt x="281" y="126"/>
                    </a:lnTo>
                    <a:lnTo>
                      <a:pt x="251" y="156"/>
                    </a:lnTo>
                    <a:lnTo>
                      <a:pt x="203" y="174"/>
                    </a:lnTo>
                    <a:lnTo>
                      <a:pt x="150" y="180"/>
                    </a:lnTo>
                    <a:close/>
                  </a:path>
                </a:pathLst>
              </a:custGeom>
              <a:gradFill rotWithShape="0">
                <a:gsLst>
                  <a:gs pos="0">
                    <a:schemeClr val="accent1"/>
                  </a:gs>
                  <a:gs pos="100000">
                    <a:schemeClr val="bg1"/>
                  </a:gs>
                </a:gsLst>
                <a:lin ang="5400000" scaled="1"/>
              </a:gradFill>
              <a:ln w="9525">
                <a:noFill/>
                <a:round/>
                <a:headEnd/>
                <a:tailEnd/>
              </a:ln>
            </p:spPr>
            <p:txBody>
              <a:bodyPr>
                <a:prstTxWarp prst="textNoShape">
                  <a:avLst/>
                </a:prstTxWarp>
              </a:bodyPr>
              <a:lstStyle/>
              <a:p>
                <a:endParaRPr lang="en-US" dirty="0"/>
              </a:p>
            </p:txBody>
          </p:sp>
          <p:sp>
            <p:nvSpPr>
              <p:cNvPr id="102453" name="Oval 53"/>
              <p:cNvSpPr>
                <a:spLocks noChangeArrowheads="1"/>
              </p:cNvSpPr>
              <p:nvPr/>
            </p:nvSpPr>
            <p:spPr bwMode="hidden">
              <a:xfrm>
                <a:off x="3910" y="3948"/>
                <a:ext cx="84" cy="53"/>
              </a:xfrm>
              <a:prstGeom prst="ellipse">
                <a:avLst/>
              </a:prstGeom>
              <a:gradFill rotWithShape="0">
                <a:gsLst>
                  <a:gs pos="0">
                    <a:schemeClr val="accent1">
                      <a:gamma/>
                      <a:shade val="94118"/>
                      <a:invGamma/>
                    </a:schemeClr>
                  </a:gs>
                  <a:gs pos="100000">
                    <a:schemeClr val="accent1"/>
                  </a:gs>
                </a:gsLst>
                <a:lin ang="5400000" scaled="1"/>
              </a:gradFill>
              <a:ln w="9525">
                <a:noFill/>
                <a:round/>
                <a:headEnd/>
                <a:tailEnd/>
              </a:ln>
              <a:effectLst/>
            </p:spPr>
            <p:txBody>
              <a:bodyPr>
                <a:prstTxWarp prst="textNoShape">
                  <a:avLst/>
                </a:prstTxWarp>
              </a:bodyPr>
              <a:lstStyle/>
              <a:p>
                <a:pPr eaLnBrk="0" hangingPunct="0">
                  <a:defRPr/>
                </a:pPr>
                <a:endParaRPr lang="en-US" dirty="0">
                  <a:latin typeface="Times New Roman" pitchFamily="-110" charset="0"/>
                  <a:ea typeface="+mn-ea"/>
                  <a:cs typeface="+mn-cs"/>
                </a:endParaRPr>
              </a:p>
            </p:txBody>
          </p:sp>
          <p:grpSp>
            <p:nvGrpSpPr>
              <p:cNvPr id="1075" name="Group 54"/>
              <p:cNvGrpSpPr>
                <a:grpSpLocks/>
              </p:cNvGrpSpPr>
              <p:nvPr userDrawn="1"/>
            </p:nvGrpSpPr>
            <p:grpSpPr bwMode="auto">
              <a:xfrm>
                <a:off x="4546" y="3608"/>
                <a:ext cx="518" cy="319"/>
                <a:chOff x="4546" y="3608"/>
                <a:chExt cx="518" cy="319"/>
              </a:xfrm>
            </p:grpSpPr>
            <p:sp>
              <p:nvSpPr>
                <p:cNvPr id="102455" name="Oval 55"/>
                <p:cNvSpPr>
                  <a:spLocks noChangeArrowheads="1"/>
                </p:cNvSpPr>
                <p:nvPr/>
              </p:nvSpPr>
              <p:spPr bwMode="hidden">
                <a:xfrm>
                  <a:off x="4546" y="3608"/>
                  <a:ext cx="518" cy="319"/>
                </a:xfrm>
                <a:prstGeom prst="ellipse">
                  <a:avLst/>
                </a:prstGeom>
                <a:gradFill rotWithShape="0">
                  <a:gsLst>
                    <a:gs pos="0">
                      <a:schemeClr val="accent1">
                        <a:gamma/>
                        <a:shade val="94118"/>
                        <a:invGamma/>
                      </a:schemeClr>
                    </a:gs>
                    <a:gs pos="100000">
                      <a:schemeClr val="accent1"/>
                    </a:gs>
                  </a:gsLst>
                  <a:lin ang="0" scaled="1"/>
                </a:gradFill>
                <a:ln w="9525">
                  <a:noFill/>
                  <a:round/>
                  <a:headEnd/>
                  <a:tailEnd/>
                </a:ln>
                <a:effectLst/>
              </p:spPr>
              <p:txBody>
                <a:bodyPr>
                  <a:prstTxWarp prst="textNoShape">
                    <a:avLst/>
                  </a:prstTxWarp>
                </a:bodyPr>
                <a:lstStyle/>
                <a:p>
                  <a:pPr eaLnBrk="0" hangingPunct="0">
                    <a:defRPr/>
                  </a:pPr>
                  <a:endParaRPr lang="en-US" dirty="0">
                    <a:latin typeface="Times New Roman" pitchFamily="-110" charset="0"/>
                    <a:ea typeface="+mn-ea"/>
                    <a:cs typeface="+mn-cs"/>
                  </a:endParaRPr>
                </a:p>
              </p:txBody>
            </p:sp>
            <p:sp>
              <p:nvSpPr>
                <p:cNvPr id="102456" name="Oval 56"/>
                <p:cNvSpPr>
                  <a:spLocks noChangeArrowheads="1"/>
                </p:cNvSpPr>
                <p:nvPr/>
              </p:nvSpPr>
              <p:spPr bwMode="hidden">
                <a:xfrm>
                  <a:off x="4578" y="3630"/>
                  <a:ext cx="446" cy="271"/>
                </a:xfrm>
                <a:prstGeom prst="ellipse">
                  <a:avLst/>
                </a:prstGeom>
                <a:gradFill rotWithShape="0">
                  <a:gsLst>
                    <a:gs pos="0">
                      <a:schemeClr val="accent1">
                        <a:gamma/>
                        <a:tint val="96863"/>
                        <a:invGamma/>
                      </a:schemeClr>
                    </a:gs>
                    <a:gs pos="100000">
                      <a:schemeClr val="accent1"/>
                    </a:gs>
                  </a:gsLst>
                  <a:lin ang="5400000" scaled="1"/>
                </a:gradFill>
                <a:ln w="9525">
                  <a:noFill/>
                  <a:round/>
                  <a:headEnd/>
                  <a:tailEnd/>
                </a:ln>
                <a:effectLst/>
              </p:spPr>
              <p:txBody>
                <a:bodyPr>
                  <a:prstTxWarp prst="textNoShape">
                    <a:avLst/>
                  </a:prstTxWarp>
                </a:bodyPr>
                <a:lstStyle/>
                <a:p>
                  <a:pPr eaLnBrk="0" hangingPunct="0">
                    <a:defRPr/>
                  </a:pPr>
                  <a:endParaRPr lang="en-US" dirty="0">
                    <a:latin typeface="Times New Roman" pitchFamily="-110" charset="0"/>
                    <a:ea typeface="+mn-ea"/>
                    <a:cs typeface="+mn-cs"/>
                  </a:endParaRPr>
                </a:p>
              </p:txBody>
            </p:sp>
            <p:sp>
              <p:nvSpPr>
                <p:cNvPr id="102457" name="Oval 57"/>
                <p:cNvSpPr>
                  <a:spLocks noChangeArrowheads="1"/>
                </p:cNvSpPr>
                <p:nvPr/>
              </p:nvSpPr>
              <p:spPr bwMode="hidden">
                <a:xfrm>
                  <a:off x="4610" y="3650"/>
                  <a:ext cx="386" cy="233"/>
                </a:xfrm>
                <a:prstGeom prst="ellipse">
                  <a:avLst/>
                </a:prstGeom>
                <a:gradFill rotWithShape="0">
                  <a:gsLst>
                    <a:gs pos="0">
                      <a:schemeClr val="accent1"/>
                    </a:gs>
                    <a:gs pos="100000">
                      <a:schemeClr val="accent1">
                        <a:gamma/>
                        <a:shade val="94118"/>
                        <a:invGamma/>
                      </a:schemeClr>
                    </a:gs>
                  </a:gsLst>
                  <a:lin ang="5400000" scaled="1"/>
                </a:gradFill>
                <a:ln w="9525">
                  <a:noFill/>
                  <a:round/>
                  <a:headEnd/>
                  <a:tailEnd/>
                </a:ln>
                <a:effectLst/>
              </p:spPr>
              <p:txBody>
                <a:bodyPr>
                  <a:prstTxWarp prst="textNoShape">
                    <a:avLst/>
                  </a:prstTxWarp>
                </a:bodyPr>
                <a:lstStyle/>
                <a:p>
                  <a:pPr eaLnBrk="0" hangingPunct="0">
                    <a:defRPr/>
                  </a:pPr>
                  <a:endParaRPr lang="en-US" dirty="0">
                    <a:latin typeface="Times New Roman" pitchFamily="-110" charset="0"/>
                    <a:ea typeface="+mn-ea"/>
                    <a:cs typeface="+mn-cs"/>
                  </a:endParaRPr>
                </a:p>
              </p:txBody>
            </p:sp>
            <p:sp>
              <p:nvSpPr>
                <p:cNvPr id="102458" name="Oval 58"/>
                <p:cNvSpPr>
                  <a:spLocks noChangeArrowheads="1"/>
                </p:cNvSpPr>
                <p:nvPr/>
              </p:nvSpPr>
              <p:spPr bwMode="hidden">
                <a:xfrm>
                  <a:off x="4654" y="3678"/>
                  <a:ext cx="298" cy="177"/>
                </a:xfrm>
                <a:prstGeom prst="ellipse">
                  <a:avLst/>
                </a:prstGeom>
                <a:gradFill rotWithShape="0">
                  <a:gsLst>
                    <a:gs pos="0">
                      <a:schemeClr val="accent1">
                        <a:gamma/>
                        <a:shade val="94118"/>
                        <a:invGamma/>
                      </a:schemeClr>
                    </a:gs>
                    <a:gs pos="100000">
                      <a:schemeClr val="accent1"/>
                    </a:gs>
                  </a:gsLst>
                  <a:lin ang="5400000" scaled="1"/>
                </a:gradFill>
                <a:ln w="9525">
                  <a:noFill/>
                  <a:round/>
                  <a:headEnd/>
                  <a:tailEnd/>
                </a:ln>
                <a:effectLst/>
              </p:spPr>
              <p:txBody>
                <a:bodyPr>
                  <a:prstTxWarp prst="textNoShape">
                    <a:avLst/>
                  </a:prstTxWarp>
                </a:bodyPr>
                <a:lstStyle/>
                <a:p>
                  <a:pPr eaLnBrk="0" hangingPunct="0">
                    <a:defRPr/>
                  </a:pPr>
                  <a:endParaRPr lang="en-US" dirty="0">
                    <a:latin typeface="Times New Roman" pitchFamily="-110" charset="0"/>
                    <a:ea typeface="+mn-ea"/>
                    <a:cs typeface="+mn-cs"/>
                  </a:endParaRPr>
                </a:p>
              </p:txBody>
            </p:sp>
            <p:sp>
              <p:nvSpPr>
                <p:cNvPr id="102459" name="Oval 59"/>
                <p:cNvSpPr>
                  <a:spLocks noChangeArrowheads="1"/>
                </p:cNvSpPr>
                <p:nvPr/>
              </p:nvSpPr>
              <p:spPr bwMode="hidden">
                <a:xfrm>
                  <a:off x="4690" y="3698"/>
                  <a:ext cx="222" cy="139"/>
                </a:xfrm>
                <a:prstGeom prst="ellipse">
                  <a:avLst/>
                </a:prstGeom>
                <a:gradFill rotWithShape="0">
                  <a:gsLst>
                    <a:gs pos="0">
                      <a:schemeClr val="accent1"/>
                    </a:gs>
                    <a:gs pos="100000">
                      <a:schemeClr val="accent1">
                        <a:gamma/>
                        <a:shade val="94118"/>
                        <a:invGamma/>
                      </a:schemeClr>
                    </a:gs>
                  </a:gsLst>
                  <a:lin ang="5400000" scaled="1"/>
                </a:gradFill>
                <a:ln w="9525">
                  <a:noFill/>
                  <a:round/>
                  <a:headEnd/>
                  <a:tailEnd/>
                </a:ln>
                <a:effectLst/>
              </p:spPr>
              <p:txBody>
                <a:bodyPr>
                  <a:prstTxWarp prst="textNoShape">
                    <a:avLst/>
                  </a:prstTxWarp>
                </a:bodyPr>
                <a:lstStyle/>
                <a:p>
                  <a:pPr eaLnBrk="0" hangingPunct="0">
                    <a:defRPr/>
                  </a:pPr>
                  <a:endParaRPr lang="en-US" dirty="0">
                    <a:latin typeface="Times New Roman" pitchFamily="-110" charset="0"/>
                    <a:ea typeface="+mn-ea"/>
                    <a:cs typeface="+mn-cs"/>
                  </a:endParaRPr>
                </a:p>
              </p:txBody>
            </p:sp>
            <p:sp>
              <p:nvSpPr>
                <p:cNvPr id="102460" name="Oval 60"/>
                <p:cNvSpPr>
                  <a:spLocks noChangeArrowheads="1"/>
                </p:cNvSpPr>
                <p:nvPr/>
              </p:nvSpPr>
              <p:spPr bwMode="hidden">
                <a:xfrm>
                  <a:off x="4738" y="3728"/>
                  <a:ext cx="126" cy="81"/>
                </a:xfrm>
                <a:prstGeom prst="ellipse">
                  <a:avLst/>
                </a:prstGeom>
                <a:gradFill rotWithShape="0">
                  <a:gsLst>
                    <a:gs pos="0">
                      <a:schemeClr val="accent1">
                        <a:gamma/>
                        <a:shade val="96863"/>
                        <a:invGamma/>
                      </a:schemeClr>
                    </a:gs>
                    <a:gs pos="100000">
                      <a:schemeClr val="accent1"/>
                    </a:gs>
                  </a:gsLst>
                  <a:lin ang="5400000" scaled="1"/>
                </a:gradFill>
                <a:ln w="9525">
                  <a:noFill/>
                  <a:round/>
                  <a:headEnd/>
                  <a:tailEnd/>
                </a:ln>
                <a:effectLst/>
              </p:spPr>
              <p:txBody>
                <a:bodyPr>
                  <a:prstTxWarp prst="textNoShape">
                    <a:avLst/>
                  </a:prstTxWarp>
                </a:bodyPr>
                <a:lstStyle/>
                <a:p>
                  <a:pPr eaLnBrk="0" hangingPunct="0">
                    <a:defRPr/>
                  </a:pPr>
                  <a:endParaRPr lang="en-US" dirty="0">
                    <a:latin typeface="Times New Roman" pitchFamily="-110" charset="0"/>
                    <a:ea typeface="+mn-ea"/>
                    <a:cs typeface="+mn-cs"/>
                  </a:endParaRPr>
                </a:p>
              </p:txBody>
            </p:sp>
          </p:grpSp>
          <p:grpSp>
            <p:nvGrpSpPr>
              <p:cNvPr id="1076" name="Group 61"/>
              <p:cNvGrpSpPr>
                <a:grpSpLocks/>
              </p:cNvGrpSpPr>
              <p:nvPr userDrawn="1"/>
            </p:nvGrpSpPr>
            <p:grpSpPr bwMode="auto">
              <a:xfrm>
                <a:off x="5381" y="3085"/>
                <a:ext cx="227" cy="132"/>
                <a:chOff x="5381" y="3085"/>
                <a:chExt cx="227" cy="132"/>
              </a:xfrm>
            </p:grpSpPr>
            <p:sp>
              <p:nvSpPr>
                <p:cNvPr id="1077" name="Oval 62"/>
                <p:cNvSpPr>
                  <a:spLocks noChangeArrowheads="1"/>
                </p:cNvSpPr>
                <p:nvPr/>
              </p:nvSpPr>
              <p:spPr bwMode="hidden">
                <a:xfrm>
                  <a:off x="5381" y="3085"/>
                  <a:ext cx="227" cy="132"/>
                </a:xfrm>
                <a:prstGeom prst="ellipse">
                  <a:avLst/>
                </a:prstGeom>
                <a:gradFill rotWithShape="0">
                  <a:gsLst>
                    <a:gs pos="0">
                      <a:schemeClr val="bg1"/>
                    </a:gs>
                    <a:gs pos="100000">
                      <a:schemeClr val="accent1"/>
                    </a:gs>
                  </a:gsLst>
                  <a:lin ang="5400000" scaled="1"/>
                </a:gradFill>
                <a:ln w="9525">
                  <a:noFill/>
                  <a:round/>
                  <a:headEnd/>
                  <a:tailEnd/>
                </a:ln>
              </p:spPr>
              <p:txBody>
                <a:bodyPr>
                  <a:prstTxWarp prst="textNoShape">
                    <a:avLst/>
                  </a:prstTxWarp>
                </a:bodyPr>
                <a:lstStyle/>
                <a:p>
                  <a:pPr eaLnBrk="0" hangingPunct="0"/>
                  <a:endParaRPr lang="en-US" dirty="0"/>
                </a:p>
              </p:txBody>
            </p:sp>
            <p:sp>
              <p:nvSpPr>
                <p:cNvPr id="1078" name="Oval 63"/>
                <p:cNvSpPr>
                  <a:spLocks noChangeArrowheads="1"/>
                </p:cNvSpPr>
                <p:nvPr/>
              </p:nvSpPr>
              <p:spPr bwMode="hidden">
                <a:xfrm>
                  <a:off x="5403" y="3099"/>
                  <a:ext cx="182" cy="102"/>
                </a:xfrm>
                <a:prstGeom prst="ellipse">
                  <a:avLst/>
                </a:prstGeom>
                <a:gradFill rotWithShape="0">
                  <a:gsLst>
                    <a:gs pos="0">
                      <a:schemeClr val="accent1"/>
                    </a:gs>
                    <a:gs pos="100000">
                      <a:schemeClr val="bg1"/>
                    </a:gs>
                  </a:gsLst>
                  <a:lin ang="5400000" scaled="1"/>
                </a:gradFill>
                <a:ln w="9525">
                  <a:noFill/>
                  <a:round/>
                  <a:headEnd/>
                  <a:tailEnd/>
                </a:ln>
              </p:spPr>
              <p:txBody>
                <a:bodyPr>
                  <a:prstTxWarp prst="textNoShape">
                    <a:avLst/>
                  </a:prstTxWarp>
                </a:bodyPr>
                <a:lstStyle/>
                <a:p>
                  <a:pPr eaLnBrk="0" hangingPunct="0"/>
                  <a:endParaRPr lang="en-US" dirty="0"/>
                </a:p>
              </p:txBody>
            </p:sp>
            <p:sp>
              <p:nvSpPr>
                <p:cNvPr id="1079" name="Oval 64"/>
                <p:cNvSpPr>
                  <a:spLocks noChangeArrowheads="1"/>
                </p:cNvSpPr>
                <p:nvPr/>
              </p:nvSpPr>
              <p:spPr bwMode="hidden">
                <a:xfrm>
                  <a:off x="5431" y="3109"/>
                  <a:ext cx="125" cy="82"/>
                </a:xfrm>
                <a:prstGeom prst="ellipse">
                  <a:avLst/>
                </a:prstGeom>
                <a:gradFill rotWithShape="0">
                  <a:gsLst>
                    <a:gs pos="0">
                      <a:schemeClr val="bg1"/>
                    </a:gs>
                    <a:gs pos="100000">
                      <a:schemeClr val="accent1"/>
                    </a:gs>
                  </a:gsLst>
                  <a:lin ang="5400000" scaled="1"/>
                </a:gradFill>
                <a:ln w="9525">
                  <a:noFill/>
                  <a:round/>
                  <a:headEnd/>
                  <a:tailEnd/>
                </a:ln>
              </p:spPr>
              <p:txBody>
                <a:bodyPr>
                  <a:prstTxWarp prst="textNoShape">
                    <a:avLst/>
                  </a:prstTxWarp>
                </a:bodyPr>
                <a:lstStyle/>
                <a:p>
                  <a:pPr eaLnBrk="0" hangingPunct="0"/>
                  <a:endParaRPr lang="en-US" dirty="0"/>
                </a:p>
              </p:txBody>
            </p:sp>
            <p:sp>
              <p:nvSpPr>
                <p:cNvPr id="1080" name="Oval 65"/>
                <p:cNvSpPr>
                  <a:spLocks noChangeArrowheads="1"/>
                </p:cNvSpPr>
                <p:nvPr/>
              </p:nvSpPr>
              <p:spPr bwMode="hidden">
                <a:xfrm>
                  <a:off x="5458" y="3125"/>
                  <a:ext cx="73" cy="47"/>
                </a:xfrm>
                <a:prstGeom prst="ellipse">
                  <a:avLst/>
                </a:prstGeom>
                <a:gradFill rotWithShape="0">
                  <a:gsLst>
                    <a:gs pos="0">
                      <a:schemeClr val="accent1"/>
                    </a:gs>
                    <a:gs pos="100000">
                      <a:schemeClr val="bg1"/>
                    </a:gs>
                  </a:gsLst>
                  <a:lin ang="5400000" scaled="1"/>
                </a:gradFill>
                <a:ln w="9525">
                  <a:noFill/>
                  <a:round/>
                  <a:headEnd/>
                  <a:tailEnd/>
                </a:ln>
              </p:spPr>
              <p:txBody>
                <a:bodyPr>
                  <a:prstTxWarp prst="textNoShape">
                    <a:avLst/>
                  </a:prstTxWarp>
                </a:bodyPr>
                <a:lstStyle/>
                <a:p>
                  <a:pPr eaLnBrk="0" hangingPunct="0"/>
                  <a:endParaRPr lang="en-US" dirty="0"/>
                </a:p>
              </p:txBody>
            </p:sp>
          </p:grpSp>
        </p:grpSp>
      </p:grpSp>
      <p:sp>
        <p:nvSpPr>
          <p:cNvPr id="102466" name="Rectangle 66"/>
          <p:cNvSpPr>
            <a:spLocks noGrp="1" noChangeArrowheads="1"/>
          </p:cNvSpPr>
          <p:nvPr>
            <p:ph type="title"/>
          </p:nvPr>
        </p:nvSpPr>
        <p:spPr bwMode="black">
          <a:xfrm>
            <a:off x="457200" y="277813"/>
            <a:ext cx="8229600" cy="1139825"/>
          </a:xfrm>
          <a:prstGeom prst="rect">
            <a:avLst/>
          </a:prstGeom>
          <a:noFill/>
          <a:ln w="9525">
            <a:noFill/>
            <a:miter lim="800000"/>
            <a:headEnd/>
            <a:tailEnd/>
          </a:ln>
          <a:effectLst/>
        </p:spPr>
        <p:txBody>
          <a:bodyPr vert="horz" wrap="square" lIns="91440" tIns="45720" rIns="91440" bIns="45720" numCol="1" anchor="ctr" anchorCtr="1" compatLnSpc="1">
            <a:prstTxWarp prst="textNoShape">
              <a:avLst/>
            </a:prstTxWarp>
          </a:bodyPr>
          <a:lstStyle/>
          <a:p>
            <a:pPr lvl="0"/>
            <a:r>
              <a:rPr lang="en-US"/>
              <a:t>Click to edit Master title style</a:t>
            </a:r>
          </a:p>
        </p:txBody>
      </p:sp>
      <p:sp>
        <p:nvSpPr>
          <p:cNvPr id="102467" name="Rectangle 67"/>
          <p:cNvSpPr>
            <a:spLocks noGrp="1" noChangeArrowheads="1"/>
          </p:cNvSpPr>
          <p:nvPr>
            <p:ph type="dt" sz="half" idx="2"/>
          </p:nvPr>
        </p:nvSpPr>
        <p:spPr bwMode="black">
          <a:xfrm>
            <a:off x="457200" y="6248400"/>
            <a:ext cx="2133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000">
                <a:effectLst>
                  <a:outerShdw blurRad="38100" dist="38100" dir="2700000" algn="tl">
                    <a:srgbClr val="000000"/>
                  </a:outerShdw>
                </a:effectLst>
                <a:latin typeface="+mn-lt"/>
                <a:ea typeface="+mn-ea"/>
                <a:cs typeface="+mn-cs"/>
              </a:defRPr>
            </a:lvl1pPr>
          </a:lstStyle>
          <a:p>
            <a:pPr>
              <a:defRPr/>
            </a:pPr>
            <a:endParaRPr lang="en-US" dirty="0"/>
          </a:p>
        </p:txBody>
      </p:sp>
      <p:sp>
        <p:nvSpPr>
          <p:cNvPr id="102468" name="Rectangle 68"/>
          <p:cNvSpPr>
            <a:spLocks noGrp="1" noChangeArrowheads="1"/>
          </p:cNvSpPr>
          <p:nvPr>
            <p:ph type="ftr" sz="quarter" idx="3"/>
          </p:nvPr>
        </p:nvSpPr>
        <p:spPr bwMode="black">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000">
                <a:effectLst>
                  <a:outerShdw blurRad="38100" dist="38100" dir="2700000" algn="tl">
                    <a:srgbClr val="000000"/>
                  </a:outerShdw>
                </a:effectLst>
                <a:latin typeface="+mn-lt"/>
                <a:ea typeface="+mn-ea"/>
                <a:cs typeface="+mn-cs"/>
              </a:defRPr>
            </a:lvl1pPr>
          </a:lstStyle>
          <a:p>
            <a:pPr>
              <a:defRPr/>
            </a:pPr>
            <a:endParaRPr lang="en-US" dirty="0"/>
          </a:p>
        </p:txBody>
      </p:sp>
      <p:sp>
        <p:nvSpPr>
          <p:cNvPr id="102469" name="Rectangle 69"/>
          <p:cNvSpPr>
            <a:spLocks noGrp="1" noChangeArrowheads="1"/>
          </p:cNvSpPr>
          <p:nvPr>
            <p:ph type="sldNum" sz="quarter" idx="4"/>
          </p:nvPr>
        </p:nvSpPr>
        <p:spPr bwMode="black">
          <a:xfrm>
            <a:off x="6553200" y="6248400"/>
            <a:ext cx="2133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000">
                <a:effectLst>
                  <a:outerShdw blurRad="38100" dist="38100" dir="2700000" algn="tl">
                    <a:srgbClr val="000000"/>
                  </a:outerShdw>
                </a:effectLst>
                <a:latin typeface="Arial" pitchFamily="32" charset="0"/>
              </a:defRPr>
            </a:lvl1pPr>
          </a:lstStyle>
          <a:p>
            <a:fld id="{938A826D-FB08-934D-8CE4-3B7CFF83FB66}" type="slidenum">
              <a:rPr lang="en-US"/>
              <a:pPr/>
              <a:t>‹#›</a:t>
            </a:fld>
            <a:endParaRPr lang="en-US" dirty="0"/>
          </a:p>
        </p:txBody>
      </p:sp>
      <p:sp>
        <p:nvSpPr>
          <p:cNvPr id="102470" name="Rectangle 70"/>
          <p:cNvSpPr>
            <a:spLocks noGrp="1" noChangeArrowheads="1"/>
          </p:cNvSpPr>
          <p:nvPr>
            <p:ph type="body" idx="1"/>
          </p:nvPr>
        </p:nvSpPr>
        <p:spPr bwMode="black">
          <a:xfrm>
            <a:off x="457200" y="1676400"/>
            <a:ext cx="8229600" cy="44545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 bg1="dk2" tx1="lt1" bg2="dk1" tx2="lt2" accent1="accent1" accent2="accent2" accent3="accent3" accent4="accent4" accent5="accent5" accent6="accent6" hlink="hlink" folHlink="folHlink"/>
  <p:sldLayoutIdLst>
    <p:sldLayoutId id="2147483676" r:id="rId1"/>
    <p:sldLayoutId id="2147483666" r:id="rId2"/>
    <p:sldLayoutId id="2147483667" r:id="rId3"/>
    <p:sldLayoutId id="2147483668" r:id="rId4"/>
    <p:sldLayoutId id="2147483669" r:id="rId5"/>
    <p:sldLayoutId id="2147483670" r:id="rId6"/>
    <p:sldLayoutId id="2147483671" r:id="rId7"/>
    <p:sldLayoutId id="2147483672" r:id="rId8"/>
    <p:sldLayoutId id="2147483673" r:id="rId9"/>
    <p:sldLayoutId id="2147483674" r:id="rId10"/>
    <p:sldLayoutId id="2147483675" r:id="rId11"/>
  </p:sldLayoutIdLst>
  <p:timing>
    <p:tnLst>
      <p:par>
        <p:cTn id="1" dur="indefinite" restart="never" nodeType="tmRoot"/>
      </p:par>
    </p:tnLst>
  </p:timing>
  <p:txStyles>
    <p:titleStyle>
      <a:lvl1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Arial" pitchFamily="-110" charset="0"/>
        </a:defRPr>
      </a:lvl2pPr>
      <a:lvl3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Arial" pitchFamily="-110" charset="0"/>
        </a:defRPr>
      </a:lvl3pPr>
      <a:lvl4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Arial" pitchFamily="-110" charset="0"/>
        </a:defRPr>
      </a:lvl4pPr>
      <a:lvl5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Arial" pitchFamily="-110" charset="0"/>
        </a:defRPr>
      </a:lvl5pPr>
      <a:lvl6pPr marL="457200" algn="ctr" rtl="0" fontAlgn="base">
        <a:spcBef>
          <a:spcPct val="0"/>
        </a:spcBef>
        <a:spcAft>
          <a:spcPct val="0"/>
        </a:spcAft>
        <a:defRPr sz="4400" b="1">
          <a:solidFill>
            <a:schemeClr val="tx2"/>
          </a:solidFill>
          <a:effectLst>
            <a:outerShdw blurRad="38100" dist="38100" dir="2700000" algn="tl">
              <a:srgbClr val="000000"/>
            </a:outerShdw>
          </a:effectLst>
          <a:latin typeface="Arial" pitchFamily="-110" charset="0"/>
        </a:defRPr>
      </a:lvl6pPr>
      <a:lvl7pPr marL="914400" algn="ctr" rtl="0" fontAlgn="base">
        <a:spcBef>
          <a:spcPct val="0"/>
        </a:spcBef>
        <a:spcAft>
          <a:spcPct val="0"/>
        </a:spcAft>
        <a:defRPr sz="4400" b="1">
          <a:solidFill>
            <a:schemeClr val="tx2"/>
          </a:solidFill>
          <a:effectLst>
            <a:outerShdw blurRad="38100" dist="38100" dir="2700000" algn="tl">
              <a:srgbClr val="000000"/>
            </a:outerShdw>
          </a:effectLst>
          <a:latin typeface="Arial" pitchFamily="-110" charset="0"/>
        </a:defRPr>
      </a:lvl7pPr>
      <a:lvl8pPr marL="1371600" algn="ctr" rtl="0" fontAlgn="base">
        <a:spcBef>
          <a:spcPct val="0"/>
        </a:spcBef>
        <a:spcAft>
          <a:spcPct val="0"/>
        </a:spcAft>
        <a:defRPr sz="4400" b="1">
          <a:solidFill>
            <a:schemeClr val="tx2"/>
          </a:solidFill>
          <a:effectLst>
            <a:outerShdw blurRad="38100" dist="38100" dir="2700000" algn="tl">
              <a:srgbClr val="000000"/>
            </a:outerShdw>
          </a:effectLst>
          <a:latin typeface="Arial" pitchFamily="-110" charset="0"/>
        </a:defRPr>
      </a:lvl8pPr>
      <a:lvl9pPr marL="1828800" algn="ctr" rtl="0" fontAlgn="base">
        <a:spcBef>
          <a:spcPct val="0"/>
        </a:spcBef>
        <a:spcAft>
          <a:spcPct val="0"/>
        </a:spcAft>
        <a:defRPr sz="4400" b="1">
          <a:solidFill>
            <a:schemeClr val="tx2"/>
          </a:solidFill>
          <a:effectLst>
            <a:outerShdw blurRad="38100" dist="38100" dir="2700000" algn="tl">
              <a:srgbClr val="000000"/>
            </a:outerShdw>
          </a:effectLst>
          <a:latin typeface="Arial" pitchFamily="-110" charset="0"/>
        </a:defRPr>
      </a:lvl9pPr>
    </p:titleStyle>
    <p:bodyStyle>
      <a:lvl1pPr marL="342900" indent="-342900" algn="l" rtl="0" eaLnBrk="0" fontAlgn="base" hangingPunct="0">
        <a:spcBef>
          <a:spcPct val="20000"/>
        </a:spcBef>
        <a:spcAft>
          <a:spcPct val="0"/>
        </a:spcAft>
        <a:buClr>
          <a:schemeClr val="hlink"/>
        </a:buClr>
        <a:buSzPct val="80000"/>
        <a:buFont typeface="Wingdings" pitchFamily="32" charset="2"/>
        <a:buChar char="Ø"/>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lr>
          <a:schemeClr val="tx2"/>
        </a:buClr>
        <a:buSzPct val="50000"/>
        <a:buFont typeface="Wingdings" pitchFamily="32" charset="2"/>
        <a:buChar char="l"/>
        <a:defRPr sz="2800">
          <a:solidFill>
            <a:schemeClr val="tx1"/>
          </a:solidFill>
          <a:effectLst>
            <a:outerShdw blurRad="38100" dist="38100" dir="2700000" algn="tl">
              <a:srgbClr val="000000"/>
            </a:outerShdw>
          </a:effectLst>
          <a:latin typeface="+mn-lt"/>
          <a:ea typeface="ＭＳ Ｐゴシック" pitchFamily="-110" charset="-128"/>
          <a:cs typeface="ＭＳ Ｐゴシック" pitchFamily="32" charset="-128"/>
        </a:defRPr>
      </a:lvl2pPr>
      <a:lvl3pPr marL="1143000" indent="-228600" algn="l" rtl="0" eaLnBrk="0" fontAlgn="base" hangingPunct="0">
        <a:spcBef>
          <a:spcPct val="20000"/>
        </a:spcBef>
        <a:spcAft>
          <a:spcPct val="0"/>
        </a:spcAft>
        <a:buClr>
          <a:schemeClr val="accent2"/>
        </a:buClr>
        <a:buChar char="•"/>
        <a:defRPr sz="2400">
          <a:solidFill>
            <a:schemeClr val="tx1"/>
          </a:solidFill>
          <a:effectLst>
            <a:outerShdw blurRad="38100" dist="38100" dir="2700000" algn="tl">
              <a:srgbClr val="000000"/>
            </a:outerShdw>
          </a:effectLst>
          <a:latin typeface="+mn-lt"/>
          <a:ea typeface="ＭＳ Ｐゴシック" pitchFamily="-110" charset="-128"/>
        </a:defRPr>
      </a:lvl3pPr>
      <a:lvl4pPr marL="1600200" indent="-228600" algn="l" rtl="0" eaLnBrk="0" fontAlgn="base" hangingPunct="0">
        <a:spcBef>
          <a:spcPct val="20000"/>
        </a:spcBef>
        <a:spcAft>
          <a:spcPct val="0"/>
        </a:spcAft>
        <a:buClr>
          <a:schemeClr val="folHlink"/>
        </a:buClr>
        <a:buSzPct val="50000"/>
        <a:buFont typeface="Wingdings" pitchFamily="32" charset="2"/>
        <a:buChar char="l"/>
        <a:defRPr sz="2000">
          <a:solidFill>
            <a:schemeClr val="tx1"/>
          </a:solidFill>
          <a:effectLst>
            <a:outerShdw blurRad="38100" dist="38100" dir="2700000" algn="tl">
              <a:srgbClr val="000000"/>
            </a:outerShdw>
          </a:effectLst>
          <a:latin typeface="+mn-lt"/>
          <a:ea typeface="ＭＳ Ｐゴシック" pitchFamily="-110" charset="-128"/>
        </a:defRPr>
      </a:lvl4pPr>
      <a:lvl5pPr marL="2057400" indent="-228600" algn="l" rtl="0" eaLnBrk="0" fontAlgn="base" hangingPunct="0">
        <a:spcBef>
          <a:spcPct val="20000"/>
        </a:spcBef>
        <a:spcAft>
          <a:spcPct val="0"/>
        </a:spcAft>
        <a:buClr>
          <a:schemeClr val="hlink"/>
        </a:buClr>
        <a:buChar char="•"/>
        <a:defRPr sz="2000">
          <a:solidFill>
            <a:schemeClr val="tx1"/>
          </a:solidFill>
          <a:effectLst>
            <a:outerShdw blurRad="38100" dist="38100" dir="2700000" algn="tl">
              <a:srgbClr val="000000"/>
            </a:outerShdw>
          </a:effectLst>
          <a:latin typeface="+mn-lt"/>
          <a:ea typeface="ＭＳ Ｐゴシック" pitchFamily="-110" charset="-128"/>
        </a:defRPr>
      </a:lvl5pPr>
      <a:lvl6pPr marL="2514600" indent="-228600" algn="l" rtl="0" fontAlgn="base">
        <a:spcBef>
          <a:spcPct val="20000"/>
        </a:spcBef>
        <a:spcAft>
          <a:spcPct val="0"/>
        </a:spcAft>
        <a:buClr>
          <a:schemeClr val="hlink"/>
        </a:buClr>
        <a:buChar char="•"/>
        <a:defRPr sz="2000">
          <a:solidFill>
            <a:schemeClr val="tx1"/>
          </a:solidFill>
          <a:effectLst>
            <a:outerShdw blurRad="38100" dist="38100" dir="2700000" algn="tl">
              <a:srgbClr val="000000"/>
            </a:outerShdw>
          </a:effectLst>
          <a:latin typeface="+mn-lt"/>
          <a:ea typeface="ＭＳ Ｐゴシック" pitchFamily="-110" charset="-128"/>
        </a:defRPr>
      </a:lvl6pPr>
      <a:lvl7pPr marL="2971800" indent="-228600" algn="l" rtl="0" fontAlgn="base">
        <a:spcBef>
          <a:spcPct val="20000"/>
        </a:spcBef>
        <a:spcAft>
          <a:spcPct val="0"/>
        </a:spcAft>
        <a:buClr>
          <a:schemeClr val="hlink"/>
        </a:buClr>
        <a:buChar char="•"/>
        <a:defRPr sz="2000">
          <a:solidFill>
            <a:schemeClr val="tx1"/>
          </a:solidFill>
          <a:effectLst>
            <a:outerShdw blurRad="38100" dist="38100" dir="2700000" algn="tl">
              <a:srgbClr val="000000"/>
            </a:outerShdw>
          </a:effectLst>
          <a:latin typeface="+mn-lt"/>
          <a:ea typeface="ＭＳ Ｐゴシック" pitchFamily="-110" charset="-128"/>
        </a:defRPr>
      </a:lvl7pPr>
      <a:lvl8pPr marL="3429000" indent="-228600" algn="l" rtl="0" fontAlgn="base">
        <a:spcBef>
          <a:spcPct val="20000"/>
        </a:spcBef>
        <a:spcAft>
          <a:spcPct val="0"/>
        </a:spcAft>
        <a:buClr>
          <a:schemeClr val="hlink"/>
        </a:buClr>
        <a:buChar char="•"/>
        <a:defRPr sz="2000">
          <a:solidFill>
            <a:schemeClr val="tx1"/>
          </a:solidFill>
          <a:effectLst>
            <a:outerShdw blurRad="38100" dist="38100" dir="2700000" algn="tl">
              <a:srgbClr val="000000"/>
            </a:outerShdw>
          </a:effectLst>
          <a:latin typeface="+mn-lt"/>
          <a:ea typeface="ＭＳ Ｐゴシック" pitchFamily="-110" charset="-128"/>
        </a:defRPr>
      </a:lvl8pPr>
      <a:lvl9pPr marL="3886200" indent="-228600" algn="l" rtl="0" fontAlgn="base">
        <a:spcBef>
          <a:spcPct val="20000"/>
        </a:spcBef>
        <a:spcAft>
          <a:spcPct val="0"/>
        </a:spcAft>
        <a:buClr>
          <a:schemeClr val="hlink"/>
        </a:buClr>
        <a:buChar char="•"/>
        <a:defRPr sz="2000">
          <a:solidFill>
            <a:schemeClr val="tx1"/>
          </a:solidFill>
          <a:effectLst>
            <a:outerShdw blurRad="38100" dist="38100" dir="2700000" algn="tl">
              <a:srgbClr val="000000"/>
            </a:outerShdw>
          </a:effectLst>
          <a:latin typeface="+mn-lt"/>
          <a:ea typeface="ＭＳ Ｐゴシック" pitchFamily="-110"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chemeClr val="bg2">
            <a:lumMod val="50000"/>
          </a:schemeClr>
        </a:solidFill>
        <a:effectLst/>
      </p:bgPr>
    </p:bg>
    <p:spTree>
      <p:nvGrpSpPr>
        <p:cNvPr id="1" name=""/>
        <p:cNvGrpSpPr/>
        <p:nvPr/>
      </p:nvGrpSpPr>
      <p:grpSpPr>
        <a:xfrm>
          <a:off x="0" y="0"/>
          <a:ext cx="0" cy="0"/>
          <a:chOff x="0" y="0"/>
          <a:chExt cx="0" cy="0"/>
        </a:xfrm>
      </p:grpSpPr>
      <p:grpSp>
        <p:nvGrpSpPr>
          <p:cNvPr id="2" name="Group 2"/>
          <p:cNvGrpSpPr>
            <a:grpSpLocks/>
          </p:cNvGrpSpPr>
          <p:nvPr/>
        </p:nvGrpSpPr>
        <p:grpSpPr bwMode="auto">
          <a:xfrm>
            <a:off x="3175" y="4267200"/>
            <a:ext cx="9140825" cy="2590800"/>
            <a:chOff x="2" y="2688"/>
            <a:chExt cx="5758" cy="1632"/>
          </a:xfrm>
        </p:grpSpPr>
        <p:sp>
          <p:nvSpPr>
            <p:cNvPr id="56323" name="Freeform 3"/>
            <p:cNvSpPr>
              <a:spLocks/>
            </p:cNvSpPr>
            <p:nvPr/>
          </p:nvSpPr>
          <p:spPr bwMode="hidden">
            <a:xfrm>
              <a:off x="2" y="2688"/>
              <a:ext cx="5758" cy="1632"/>
            </a:xfrm>
            <a:custGeom>
              <a:avLst/>
              <a:gdLst/>
              <a:ahLst/>
              <a:cxnLst>
                <a:cxn ang="0">
                  <a:pos x="5740" y="4316"/>
                </a:cxn>
                <a:cxn ang="0">
                  <a:pos x="0" y="4316"/>
                </a:cxn>
                <a:cxn ang="0">
                  <a:pos x="0" y="0"/>
                </a:cxn>
                <a:cxn ang="0">
                  <a:pos x="5740" y="0"/>
                </a:cxn>
                <a:cxn ang="0">
                  <a:pos x="5740" y="4316"/>
                </a:cxn>
                <a:cxn ang="0">
                  <a:pos x="5740" y="4316"/>
                </a:cxn>
              </a:cxnLst>
              <a:rect l="0" t="0" r="r" b="b"/>
              <a:pathLst>
                <a:path w="5740" h="4316">
                  <a:moveTo>
                    <a:pt x="5740" y="4316"/>
                  </a:moveTo>
                  <a:lnTo>
                    <a:pt x="0" y="4316"/>
                  </a:lnTo>
                  <a:lnTo>
                    <a:pt x="0" y="0"/>
                  </a:lnTo>
                  <a:lnTo>
                    <a:pt x="5740" y="0"/>
                  </a:lnTo>
                  <a:lnTo>
                    <a:pt x="5740" y="4316"/>
                  </a:lnTo>
                  <a:lnTo>
                    <a:pt x="5740" y="4316"/>
                  </a:lnTo>
                  <a:close/>
                </a:path>
              </a:pathLst>
            </a:custGeom>
            <a:gradFill rotWithShape="0">
              <a:gsLst>
                <a:gs pos="0">
                  <a:schemeClr val="bg1"/>
                </a:gs>
                <a:gs pos="100000">
                  <a:schemeClr val="accent1"/>
                </a:gs>
              </a:gsLst>
              <a:lin ang="5400000" scaled="1"/>
            </a:gradFill>
            <a:ln w="9525">
              <a:noFill/>
              <a:round/>
              <a:headEnd/>
              <a:tailEnd/>
            </a:ln>
          </p:spPr>
          <p:txBody>
            <a:bodyPr/>
            <a:lstStyle/>
            <a:p>
              <a:pPr eaLnBrk="0" hangingPunct="0">
                <a:defRPr/>
              </a:pPr>
              <a:endParaRPr lang="en-US" dirty="0">
                <a:ea typeface="+mn-ea"/>
                <a:cs typeface="+mn-cs"/>
              </a:endParaRPr>
            </a:p>
          </p:txBody>
        </p:sp>
        <p:grpSp>
          <p:nvGrpSpPr>
            <p:cNvPr id="3" name="Group 4"/>
            <p:cNvGrpSpPr>
              <a:grpSpLocks/>
            </p:cNvGrpSpPr>
            <p:nvPr/>
          </p:nvGrpSpPr>
          <p:grpSpPr bwMode="auto">
            <a:xfrm>
              <a:off x="1776" y="3024"/>
              <a:ext cx="3929" cy="1290"/>
              <a:chOff x="1776" y="3024"/>
              <a:chExt cx="3929" cy="1290"/>
            </a:xfrm>
          </p:grpSpPr>
          <p:grpSp>
            <p:nvGrpSpPr>
              <p:cNvPr id="4" name="Group 5"/>
              <p:cNvGrpSpPr>
                <a:grpSpLocks/>
              </p:cNvGrpSpPr>
              <p:nvPr userDrawn="1"/>
            </p:nvGrpSpPr>
            <p:grpSpPr bwMode="auto">
              <a:xfrm>
                <a:off x="2268" y="3934"/>
                <a:ext cx="638" cy="377"/>
                <a:chOff x="2268" y="3934"/>
                <a:chExt cx="638" cy="377"/>
              </a:xfrm>
            </p:grpSpPr>
            <p:sp>
              <p:nvSpPr>
                <p:cNvPr id="56326" name="Oval 6"/>
                <p:cNvSpPr>
                  <a:spLocks noChangeArrowheads="1"/>
                </p:cNvSpPr>
                <p:nvPr/>
              </p:nvSpPr>
              <p:spPr bwMode="hidden">
                <a:xfrm>
                  <a:off x="2268" y="3934"/>
                  <a:ext cx="638" cy="377"/>
                </a:xfrm>
                <a:prstGeom prst="ellipse">
                  <a:avLst/>
                </a:prstGeom>
                <a:gradFill rotWithShape="0">
                  <a:gsLst>
                    <a:gs pos="0">
                      <a:schemeClr val="accent1">
                        <a:gamma/>
                        <a:shade val="87843"/>
                        <a:invGamma/>
                      </a:schemeClr>
                    </a:gs>
                    <a:gs pos="100000">
                      <a:schemeClr val="accent1"/>
                    </a:gs>
                  </a:gsLst>
                  <a:lin ang="2700000" scaled="1"/>
                </a:gradFill>
                <a:ln w="9525">
                  <a:noFill/>
                  <a:round/>
                  <a:headEnd/>
                  <a:tailEnd/>
                </a:ln>
                <a:effectLst/>
              </p:spPr>
              <p:txBody>
                <a:bodyPr/>
                <a:lstStyle/>
                <a:p>
                  <a:pPr eaLnBrk="0" hangingPunct="0">
                    <a:defRPr/>
                  </a:pPr>
                  <a:endParaRPr lang="en-US" dirty="0">
                    <a:ea typeface="+mn-ea"/>
                    <a:cs typeface="+mn-cs"/>
                  </a:endParaRPr>
                </a:p>
              </p:txBody>
            </p:sp>
            <p:sp>
              <p:nvSpPr>
                <p:cNvPr id="56327" name="Oval 7"/>
                <p:cNvSpPr>
                  <a:spLocks noChangeArrowheads="1"/>
                </p:cNvSpPr>
                <p:nvPr/>
              </p:nvSpPr>
              <p:spPr bwMode="hidden">
                <a:xfrm>
                  <a:off x="2314" y="3958"/>
                  <a:ext cx="543" cy="332"/>
                </a:xfrm>
                <a:prstGeom prst="ellipse">
                  <a:avLst/>
                </a:prstGeom>
                <a:gradFill rotWithShape="0">
                  <a:gsLst>
                    <a:gs pos="0">
                      <a:schemeClr val="accent1"/>
                    </a:gs>
                    <a:gs pos="100000">
                      <a:schemeClr val="accent1">
                        <a:gamma/>
                        <a:shade val="87843"/>
                        <a:invGamma/>
                      </a:schemeClr>
                    </a:gs>
                  </a:gsLst>
                  <a:lin ang="2700000" scaled="1"/>
                </a:gradFill>
                <a:ln w="9525">
                  <a:noFill/>
                  <a:round/>
                  <a:headEnd/>
                  <a:tailEnd/>
                </a:ln>
                <a:effectLst/>
              </p:spPr>
              <p:txBody>
                <a:bodyPr/>
                <a:lstStyle/>
                <a:p>
                  <a:pPr eaLnBrk="0" hangingPunct="0">
                    <a:defRPr/>
                  </a:pPr>
                  <a:endParaRPr lang="en-US" dirty="0">
                    <a:ea typeface="+mn-ea"/>
                    <a:cs typeface="+mn-cs"/>
                  </a:endParaRPr>
                </a:p>
              </p:txBody>
            </p:sp>
            <p:sp>
              <p:nvSpPr>
                <p:cNvPr id="56328" name="Oval 8"/>
                <p:cNvSpPr>
                  <a:spLocks noChangeArrowheads="1"/>
                </p:cNvSpPr>
                <p:nvPr/>
              </p:nvSpPr>
              <p:spPr bwMode="hidden">
                <a:xfrm>
                  <a:off x="2341" y="3979"/>
                  <a:ext cx="501" cy="299"/>
                </a:xfrm>
                <a:prstGeom prst="ellipse">
                  <a:avLst/>
                </a:prstGeom>
                <a:gradFill rotWithShape="0">
                  <a:gsLst>
                    <a:gs pos="0">
                      <a:schemeClr val="accent1">
                        <a:gamma/>
                        <a:shade val="90980"/>
                        <a:invGamma/>
                      </a:schemeClr>
                    </a:gs>
                    <a:gs pos="100000">
                      <a:schemeClr val="accent1"/>
                    </a:gs>
                  </a:gsLst>
                  <a:lin ang="2700000" scaled="1"/>
                </a:gradFill>
                <a:ln w="9525">
                  <a:noFill/>
                  <a:round/>
                  <a:headEnd/>
                  <a:tailEnd/>
                </a:ln>
                <a:effectLst/>
              </p:spPr>
              <p:txBody>
                <a:bodyPr/>
                <a:lstStyle/>
                <a:p>
                  <a:pPr eaLnBrk="0" hangingPunct="0">
                    <a:defRPr/>
                  </a:pPr>
                  <a:endParaRPr lang="en-US" dirty="0">
                    <a:ea typeface="+mn-ea"/>
                    <a:cs typeface="+mn-cs"/>
                  </a:endParaRPr>
                </a:p>
              </p:txBody>
            </p:sp>
            <p:sp>
              <p:nvSpPr>
                <p:cNvPr id="56329" name="Oval 9"/>
                <p:cNvSpPr>
                  <a:spLocks noChangeArrowheads="1"/>
                </p:cNvSpPr>
                <p:nvPr/>
              </p:nvSpPr>
              <p:spPr bwMode="hidden">
                <a:xfrm>
                  <a:off x="2368" y="3997"/>
                  <a:ext cx="444" cy="258"/>
                </a:xfrm>
                <a:prstGeom prst="ellipse">
                  <a:avLst/>
                </a:prstGeom>
                <a:gradFill rotWithShape="0">
                  <a:gsLst>
                    <a:gs pos="0">
                      <a:schemeClr val="accent1">
                        <a:gamma/>
                        <a:shade val="87843"/>
                        <a:invGamma/>
                      </a:schemeClr>
                    </a:gs>
                    <a:gs pos="100000">
                      <a:schemeClr val="accent1"/>
                    </a:gs>
                  </a:gsLst>
                  <a:lin ang="5400000" scaled="1"/>
                </a:gradFill>
                <a:ln w="9525">
                  <a:noFill/>
                  <a:round/>
                  <a:headEnd/>
                  <a:tailEnd/>
                </a:ln>
                <a:effectLst/>
              </p:spPr>
              <p:txBody>
                <a:bodyPr/>
                <a:lstStyle/>
                <a:p>
                  <a:pPr eaLnBrk="0" hangingPunct="0">
                    <a:defRPr/>
                  </a:pPr>
                  <a:endParaRPr lang="en-US" dirty="0">
                    <a:ea typeface="+mn-ea"/>
                    <a:cs typeface="+mn-cs"/>
                  </a:endParaRPr>
                </a:p>
              </p:txBody>
            </p:sp>
            <p:sp>
              <p:nvSpPr>
                <p:cNvPr id="56330" name="Oval 10"/>
                <p:cNvSpPr>
                  <a:spLocks noChangeArrowheads="1"/>
                </p:cNvSpPr>
                <p:nvPr/>
              </p:nvSpPr>
              <p:spPr bwMode="hidden">
                <a:xfrm>
                  <a:off x="2385" y="4005"/>
                  <a:ext cx="413" cy="240"/>
                </a:xfrm>
                <a:prstGeom prst="ellipse">
                  <a:avLst/>
                </a:prstGeom>
                <a:gradFill rotWithShape="0">
                  <a:gsLst>
                    <a:gs pos="0">
                      <a:schemeClr val="accent1">
                        <a:gamma/>
                        <a:shade val="94118"/>
                        <a:invGamma/>
                      </a:schemeClr>
                    </a:gs>
                    <a:gs pos="100000">
                      <a:schemeClr val="accent1"/>
                    </a:gs>
                  </a:gsLst>
                  <a:lin ang="5400000" scaled="1"/>
                </a:gradFill>
                <a:ln w="9525">
                  <a:noFill/>
                  <a:round/>
                  <a:headEnd/>
                  <a:tailEnd/>
                </a:ln>
                <a:effectLst/>
              </p:spPr>
              <p:txBody>
                <a:bodyPr/>
                <a:lstStyle/>
                <a:p>
                  <a:pPr eaLnBrk="0" hangingPunct="0">
                    <a:defRPr/>
                  </a:pPr>
                  <a:endParaRPr lang="en-US" dirty="0">
                    <a:ea typeface="+mn-ea"/>
                    <a:cs typeface="+mn-cs"/>
                  </a:endParaRPr>
                </a:p>
              </p:txBody>
            </p:sp>
            <p:sp>
              <p:nvSpPr>
                <p:cNvPr id="56331" name="Oval 11"/>
                <p:cNvSpPr>
                  <a:spLocks noChangeArrowheads="1"/>
                </p:cNvSpPr>
                <p:nvPr/>
              </p:nvSpPr>
              <p:spPr bwMode="hidden">
                <a:xfrm>
                  <a:off x="2437" y="4026"/>
                  <a:ext cx="306" cy="192"/>
                </a:xfrm>
                <a:prstGeom prst="ellipse">
                  <a:avLst/>
                </a:prstGeom>
                <a:gradFill rotWithShape="0">
                  <a:gsLst>
                    <a:gs pos="0">
                      <a:schemeClr val="accent1">
                        <a:gamma/>
                        <a:shade val="87843"/>
                        <a:invGamma/>
                      </a:schemeClr>
                    </a:gs>
                    <a:gs pos="100000">
                      <a:schemeClr val="accent1"/>
                    </a:gs>
                  </a:gsLst>
                  <a:lin ang="5400000" scaled="1"/>
                </a:gradFill>
                <a:ln w="9525">
                  <a:noFill/>
                  <a:round/>
                  <a:headEnd/>
                  <a:tailEnd/>
                </a:ln>
                <a:effectLst/>
              </p:spPr>
              <p:txBody>
                <a:bodyPr/>
                <a:lstStyle/>
                <a:p>
                  <a:pPr eaLnBrk="0" hangingPunct="0">
                    <a:defRPr/>
                  </a:pPr>
                  <a:endParaRPr lang="en-US" dirty="0">
                    <a:ea typeface="+mn-ea"/>
                    <a:cs typeface="+mn-cs"/>
                  </a:endParaRPr>
                </a:p>
              </p:txBody>
            </p:sp>
            <p:sp>
              <p:nvSpPr>
                <p:cNvPr id="56332" name="Oval 12"/>
                <p:cNvSpPr>
                  <a:spLocks noChangeArrowheads="1"/>
                </p:cNvSpPr>
                <p:nvPr/>
              </p:nvSpPr>
              <p:spPr bwMode="hidden">
                <a:xfrm>
                  <a:off x="2476" y="4056"/>
                  <a:ext cx="227" cy="135"/>
                </a:xfrm>
                <a:prstGeom prst="ellipse">
                  <a:avLst/>
                </a:prstGeom>
                <a:gradFill rotWithShape="0">
                  <a:gsLst>
                    <a:gs pos="0">
                      <a:schemeClr val="accent1"/>
                    </a:gs>
                    <a:gs pos="100000">
                      <a:schemeClr val="accent1">
                        <a:gamma/>
                        <a:shade val="90980"/>
                        <a:invGamma/>
                      </a:schemeClr>
                    </a:gs>
                  </a:gsLst>
                  <a:lin ang="2700000" scaled="1"/>
                </a:gradFill>
                <a:ln w="9525">
                  <a:noFill/>
                  <a:round/>
                  <a:headEnd/>
                  <a:tailEnd/>
                </a:ln>
                <a:effectLst/>
              </p:spPr>
              <p:txBody>
                <a:bodyPr/>
                <a:lstStyle/>
                <a:p>
                  <a:pPr eaLnBrk="0" hangingPunct="0">
                    <a:defRPr/>
                  </a:pPr>
                  <a:endParaRPr lang="en-US" dirty="0">
                    <a:ea typeface="+mn-ea"/>
                    <a:cs typeface="+mn-cs"/>
                  </a:endParaRPr>
                </a:p>
              </p:txBody>
            </p:sp>
            <p:sp>
              <p:nvSpPr>
                <p:cNvPr id="56333" name="Oval 13"/>
                <p:cNvSpPr>
                  <a:spLocks noChangeArrowheads="1"/>
                </p:cNvSpPr>
                <p:nvPr/>
              </p:nvSpPr>
              <p:spPr bwMode="hidden">
                <a:xfrm>
                  <a:off x="2542" y="4097"/>
                  <a:ext cx="90" cy="60"/>
                </a:xfrm>
                <a:prstGeom prst="ellipse">
                  <a:avLst/>
                </a:prstGeom>
                <a:gradFill rotWithShape="0">
                  <a:gsLst>
                    <a:gs pos="0">
                      <a:schemeClr val="accent1"/>
                    </a:gs>
                    <a:gs pos="100000">
                      <a:schemeClr val="accent1">
                        <a:gamma/>
                        <a:shade val="90980"/>
                        <a:invGamma/>
                      </a:schemeClr>
                    </a:gs>
                  </a:gsLst>
                  <a:lin ang="0" scaled="1"/>
                </a:gradFill>
                <a:ln w="9525">
                  <a:noFill/>
                  <a:round/>
                  <a:headEnd/>
                  <a:tailEnd/>
                </a:ln>
                <a:effectLst/>
              </p:spPr>
              <p:txBody>
                <a:bodyPr/>
                <a:lstStyle/>
                <a:p>
                  <a:pPr eaLnBrk="0" hangingPunct="0">
                    <a:defRPr/>
                  </a:pPr>
                  <a:endParaRPr lang="en-US" dirty="0">
                    <a:ea typeface="+mn-ea"/>
                    <a:cs typeface="+mn-cs"/>
                  </a:endParaRPr>
                </a:p>
              </p:txBody>
            </p:sp>
          </p:grpSp>
          <p:sp>
            <p:nvSpPr>
              <p:cNvPr id="56334" name="Oval 14"/>
              <p:cNvSpPr>
                <a:spLocks noChangeArrowheads="1"/>
              </p:cNvSpPr>
              <p:nvPr/>
            </p:nvSpPr>
            <p:spPr bwMode="hidden">
              <a:xfrm>
                <a:off x="3686" y="3810"/>
                <a:ext cx="532" cy="327"/>
              </a:xfrm>
              <a:prstGeom prst="ellipse">
                <a:avLst/>
              </a:prstGeom>
              <a:gradFill rotWithShape="0">
                <a:gsLst>
                  <a:gs pos="0">
                    <a:schemeClr val="accent1"/>
                  </a:gs>
                  <a:gs pos="100000">
                    <a:schemeClr val="accent1">
                      <a:gamma/>
                      <a:shade val="90980"/>
                      <a:invGamma/>
                    </a:schemeClr>
                  </a:gs>
                </a:gsLst>
                <a:path path="shape">
                  <a:fillToRect l="50000" t="50000" r="50000" b="50000"/>
                </a:path>
              </a:gradFill>
              <a:ln w="9525">
                <a:noFill/>
                <a:round/>
                <a:headEnd/>
                <a:tailEnd/>
              </a:ln>
              <a:effectLst/>
            </p:spPr>
            <p:txBody>
              <a:bodyPr/>
              <a:lstStyle/>
              <a:p>
                <a:pPr eaLnBrk="0" hangingPunct="0">
                  <a:defRPr/>
                </a:pPr>
                <a:endParaRPr lang="en-US" dirty="0">
                  <a:ea typeface="+mn-ea"/>
                  <a:cs typeface="+mn-cs"/>
                </a:endParaRPr>
              </a:p>
            </p:txBody>
          </p:sp>
          <p:sp>
            <p:nvSpPr>
              <p:cNvPr id="56335" name="Oval 15"/>
              <p:cNvSpPr>
                <a:spLocks noChangeArrowheads="1"/>
              </p:cNvSpPr>
              <p:nvPr/>
            </p:nvSpPr>
            <p:spPr bwMode="hidden">
              <a:xfrm>
                <a:off x="3726" y="3840"/>
                <a:ext cx="452" cy="275"/>
              </a:xfrm>
              <a:prstGeom prst="ellipse">
                <a:avLst/>
              </a:prstGeom>
              <a:gradFill rotWithShape="0">
                <a:gsLst>
                  <a:gs pos="0">
                    <a:schemeClr val="accent1">
                      <a:gamma/>
                      <a:shade val="90980"/>
                      <a:invGamma/>
                    </a:schemeClr>
                  </a:gs>
                  <a:gs pos="100000">
                    <a:schemeClr val="accent1"/>
                  </a:gs>
                </a:gsLst>
                <a:lin ang="5400000" scaled="1"/>
              </a:gradFill>
              <a:ln w="9525">
                <a:noFill/>
                <a:round/>
                <a:headEnd/>
                <a:tailEnd/>
              </a:ln>
              <a:effectLst/>
            </p:spPr>
            <p:txBody>
              <a:bodyPr/>
              <a:lstStyle/>
              <a:p>
                <a:pPr eaLnBrk="0" hangingPunct="0">
                  <a:defRPr/>
                </a:pPr>
                <a:endParaRPr lang="en-US" dirty="0">
                  <a:ea typeface="+mn-ea"/>
                  <a:cs typeface="+mn-cs"/>
                </a:endParaRPr>
              </a:p>
            </p:txBody>
          </p:sp>
          <p:sp>
            <p:nvSpPr>
              <p:cNvPr id="56336" name="Oval 16"/>
              <p:cNvSpPr>
                <a:spLocks noChangeArrowheads="1"/>
              </p:cNvSpPr>
              <p:nvPr/>
            </p:nvSpPr>
            <p:spPr bwMode="hidden">
              <a:xfrm>
                <a:off x="3782" y="3872"/>
                <a:ext cx="344" cy="207"/>
              </a:xfrm>
              <a:prstGeom prst="ellipse">
                <a:avLst/>
              </a:prstGeom>
              <a:gradFill rotWithShape="0">
                <a:gsLst>
                  <a:gs pos="0">
                    <a:schemeClr val="accent1"/>
                  </a:gs>
                  <a:gs pos="100000">
                    <a:schemeClr val="accent1">
                      <a:gamma/>
                      <a:shade val="94118"/>
                      <a:invGamma/>
                    </a:schemeClr>
                  </a:gs>
                </a:gsLst>
                <a:lin ang="5400000" scaled="1"/>
              </a:gradFill>
              <a:ln w="9525">
                <a:noFill/>
                <a:round/>
                <a:headEnd/>
                <a:tailEnd/>
              </a:ln>
              <a:effectLst/>
            </p:spPr>
            <p:txBody>
              <a:bodyPr/>
              <a:lstStyle/>
              <a:p>
                <a:pPr eaLnBrk="0" hangingPunct="0">
                  <a:defRPr/>
                </a:pPr>
                <a:endParaRPr lang="en-US" dirty="0">
                  <a:ea typeface="+mn-ea"/>
                  <a:cs typeface="+mn-cs"/>
                </a:endParaRPr>
              </a:p>
            </p:txBody>
          </p:sp>
          <p:sp>
            <p:nvSpPr>
              <p:cNvPr id="56337" name="Oval 17"/>
              <p:cNvSpPr>
                <a:spLocks noChangeArrowheads="1"/>
              </p:cNvSpPr>
              <p:nvPr/>
            </p:nvSpPr>
            <p:spPr bwMode="hidden">
              <a:xfrm>
                <a:off x="3822" y="3896"/>
                <a:ext cx="262" cy="159"/>
              </a:xfrm>
              <a:prstGeom prst="ellipse">
                <a:avLst/>
              </a:prstGeom>
              <a:gradFill rotWithShape="0">
                <a:gsLst>
                  <a:gs pos="0">
                    <a:schemeClr val="accent1">
                      <a:gamma/>
                      <a:shade val="96863"/>
                      <a:invGamma/>
                    </a:schemeClr>
                  </a:gs>
                  <a:gs pos="100000">
                    <a:schemeClr val="accent1"/>
                  </a:gs>
                </a:gsLst>
                <a:lin ang="5400000" scaled="1"/>
              </a:gradFill>
              <a:ln w="9525">
                <a:noFill/>
                <a:round/>
                <a:headEnd/>
                <a:tailEnd/>
              </a:ln>
              <a:effectLst/>
            </p:spPr>
            <p:txBody>
              <a:bodyPr/>
              <a:lstStyle/>
              <a:p>
                <a:pPr eaLnBrk="0" hangingPunct="0">
                  <a:defRPr/>
                </a:pPr>
                <a:endParaRPr lang="en-US" dirty="0">
                  <a:ea typeface="+mn-ea"/>
                  <a:cs typeface="+mn-cs"/>
                </a:endParaRPr>
              </a:p>
            </p:txBody>
          </p:sp>
          <p:sp>
            <p:nvSpPr>
              <p:cNvPr id="56338" name="Oval 18"/>
              <p:cNvSpPr>
                <a:spLocks noChangeArrowheads="1"/>
              </p:cNvSpPr>
              <p:nvPr/>
            </p:nvSpPr>
            <p:spPr bwMode="hidden">
              <a:xfrm>
                <a:off x="3856" y="3922"/>
                <a:ext cx="192" cy="107"/>
              </a:xfrm>
              <a:prstGeom prst="ellipse">
                <a:avLst/>
              </a:prstGeom>
              <a:gradFill rotWithShape="0">
                <a:gsLst>
                  <a:gs pos="0">
                    <a:schemeClr val="accent1"/>
                  </a:gs>
                  <a:gs pos="100000">
                    <a:schemeClr val="accent1">
                      <a:gamma/>
                      <a:shade val="94118"/>
                      <a:invGamma/>
                    </a:schemeClr>
                  </a:gs>
                </a:gsLst>
                <a:lin ang="5400000" scaled="1"/>
              </a:gradFill>
              <a:ln w="9525">
                <a:noFill/>
                <a:round/>
                <a:headEnd/>
                <a:tailEnd/>
              </a:ln>
              <a:effectLst/>
            </p:spPr>
            <p:txBody>
              <a:bodyPr/>
              <a:lstStyle/>
              <a:p>
                <a:pPr eaLnBrk="0" hangingPunct="0">
                  <a:defRPr/>
                </a:pPr>
                <a:endParaRPr lang="en-US" dirty="0">
                  <a:ea typeface="+mn-ea"/>
                  <a:cs typeface="+mn-cs"/>
                </a:endParaRPr>
              </a:p>
            </p:txBody>
          </p:sp>
          <p:sp>
            <p:nvSpPr>
              <p:cNvPr id="56339" name="Freeform 19"/>
              <p:cNvSpPr>
                <a:spLocks/>
              </p:cNvSpPr>
              <p:nvPr/>
            </p:nvSpPr>
            <p:spPr bwMode="hidden">
              <a:xfrm>
                <a:off x="3575" y="3715"/>
                <a:ext cx="383" cy="161"/>
              </a:xfrm>
              <a:custGeom>
                <a:avLst/>
                <a:gdLst/>
                <a:ahLst/>
                <a:cxnLst>
                  <a:cxn ang="0">
                    <a:pos x="376" y="12"/>
                  </a:cxn>
                  <a:cxn ang="0">
                    <a:pos x="257" y="24"/>
                  </a:cxn>
                  <a:cxn ang="0">
                    <a:pos x="149" y="54"/>
                  </a:cxn>
                  <a:cxn ang="0">
                    <a:pos x="101" y="77"/>
                  </a:cxn>
                  <a:cxn ang="0">
                    <a:pos x="59" y="101"/>
                  </a:cxn>
                  <a:cxn ang="0">
                    <a:pos x="24" y="131"/>
                  </a:cxn>
                  <a:cxn ang="0">
                    <a:pos x="0" y="161"/>
                  </a:cxn>
                  <a:cxn ang="0">
                    <a:pos x="0" y="137"/>
                  </a:cxn>
                  <a:cxn ang="0">
                    <a:pos x="29" y="107"/>
                  </a:cxn>
                  <a:cxn ang="0">
                    <a:pos x="65" y="83"/>
                  </a:cxn>
                  <a:cxn ang="0">
                    <a:pos x="155" y="36"/>
                  </a:cxn>
                  <a:cxn ang="0">
                    <a:pos x="257" y="12"/>
                  </a:cxn>
                  <a:cxn ang="0">
                    <a:pos x="376" y="0"/>
                  </a:cxn>
                  <a:cxn ang="0">
                    <a:pos x="376" y="0"/>
                  </a:cxn>
                  <a:cxn ang="0">
                    <a:pos x="382" y="0"/>
                  </a:cxn>
                  <a:cxn ang="0">
                    <a:pos x="382" y="12"/>
                  </a:cxn>
                  <a:cxn ang="0">
                    <a:pos x="376" y="12"/>
                  </a:cxn>
                  <a:cxn ang="0">
                    <a:pos x="376" y="12"/>
                  </a:cxn>
                  <a:cxn ang="0">
                    <a:pos x="376" y="12"/>
                  </a:cxn>
                </a:cxnLst>
                <a:rect l="0" t="0" r="r" b="b"/>
                <a:pathLst>
                  <a:path w="382" h="161">
                    <a:moveTo>
                      <a:pt x="376" y="12"/>
                    </a:moveTo>
                    <a:lnTo>
                      <a:pt x="257" y="24"/>
                    </a:lnTo>
                    <a:lnTo>
                      <a:pt x="149" y="54"/>
                    </a:lnTo>
                    <a:lnTo>
                      <a:pt x="101" y="77"/>
                    </a:lnTo>
                    <a:lnTo>
                      <a:pt x="59" y="101"/>
                    </a:lnTo>
                    <a:lnTo>
                      <a:pt x="24" y="131"/>
                    </a:lnTo>
                    <a:lnTo>
                      <a:pt x="0" y="161"/>
                    </a:lnTo>
                    <a:lnTo>
                      <a:pt x="0" y="137"/>
                    </a:lnTo>
                    <a:lnTo>
                      <a:pt x="29" y="107"/>
                    </a:lnTo>
                    <a:lnTo>
                      <a:pt x="65" y="83"/>
                    </a:lnTo>
                    <a:lnTo>
                      <a:pt x="155" y="36"/>
                    </a:lnTo>
                    <a:lnTo>
                      <a:pt x="257" y="12"/>
                    </a:lnTo>
                    <a:lnTo>
                      <a:pt x="376" y="0"/>
                    </a:lnTo>
                    <a:lnTo>
                      <a:pt x="376" y="0"/>
                    </a:lnTo>
                    <a:lnTo>
                      <a:pt x="382" y="0"/>
                    </a:lnTo>
                    <a:lnTo>
                      <a:pt x="382" y="12"/>
                    </a:lnTo>
                    <a:lnTo>
                      <a:pt x="376" y="12"/>
                    </a:lnTo>
                    <a:lnTo>
                      <a:pt x="376" y="12"/>
                    </a:lnTo>
                    <a:lnTo>
                      <a:pt x="376" y="12"/>
                    </a:lnTo>
                    <a:close/>
                  </a:path>
                </a:pathLst>
              </a:custGeom>
              <a:gradFill rotWithShape="0">
                <a:gsLst>
                  <a:gs pos="0">
                    <a:schemeClr val="accent1">
                      <a:gamma/>
                      <a:shade val="94118"/>
                      <a:invGamma/>
                    </a:schemeClr>
                  </a:gs>
                  <a:gs pos="100000">
                    <a:schemeClr val="accent1"/>
                  </a:gs>
                </a:gsLst>
                <a:lin ang="5400000" scaled="1"/>
              </a:gradFill>
              <a:ln w="9525">
                <a:noFill/>
                <a:round/>
                <a:headEnd/>
                <a:tailEnd/>
              </a:ln>
            </p:spPr>
            <p:txBody>
              <a:bodyPr/>
              <a:lstStyle/>
              <a:p>
                <a:pPr eaLnBrk="0" hangingPunct="0">
                  <a:defRPr/>
                </a:pPr>
                <a:endParaRPr lang="en-US" dirty="0">
                  <a:ea typeface="+mn-ea"/>
                  <a:cs typeface="+mn-cs"/>
                </a:endParaRPr>
              </a:p>
            </p:txBody>
          </p:sp>
          <p:sp>
            <p:nvSpPr>
              <p:cNvPr id="56340" name="Freeform 20"/>
              <p:cNvSpPr>
                <a:spLocks/>
              </p:cNvSpPr>
              <p:nvPr/>
            </p:nvSpPr>
            <p:spPr bwMode="hidden">
              <a:xfrm>
                <a:off x="3695" y="4170"/>
                <a:ext cx="444" cy="66"/>
              </a:xfrm>
              <a:custGeom>
                <a:avLst/>
                <a:gdLst/>
                <a:ahLst/>
                <a:cxnLst>
                  <a:cxn ang="0">
                    <a:pos x="257" y="54"/>
                  </a:cxn>
                  <a:cxn ang="0">
                    <a:pos x="353" y="48"/>
                  </a:cxn>
                  <a:cxn ang="0">
                    <a:pos x="443" y="24"/>
                  </a:cxn>
                  <a:cxn ang="0">
                    <a:pos x="443" y="36"/>
                  </a:cxn>
                  <a:cxn ang="0">
                    <a:pos x="353" y="60"/>
                  </a:cxn>
                  <a:cxn ang="0">
                    <a:pos x="257" y="66"/>
                  </a:cxn>
                  <a:cxn ang="0">
                    <a:pos x="186" y="60"/>
                  </a:cxn>
                  <a:cxn ang="0">
                    <a:pos x="120" y="48"/>
                  </a:cxn>
                  <a:cxn ang="0">
                    <a:pos x="60" y="36"/>
                  </a:cxn>
                  <a:cxn ang="0">
                    <a:pos x="0" y="12"/>
                  </a:cxn>
                  <a:cxn ang="0">
                    <a:pos x="0" y="0"/>
                  </a:cxn>
                  <a:cxn ang="0">
                    <a:pos x="54" y="24"/>
                  </a:cxn>
                  <a:cxn ang="0">
                    <a:pos x="120" y="36"/>
                  </a:cxn>
                  <a:cxn ang="0">
                    <a:pos x="186" y="48"/>
                  </a:cxn>
                  <a:cxn ang="0">
                    <a:pos x="257" y="54"/>
                  </a:cxn>
                  <a:cxn ang="0">
                    <a:pos x="257" y="54"/>
                  </a:cxn>
                </a:cxnLst>
                <a:rect l="0" t="0" r="r" b="b"/>
                <a:pathLst>
                  <a:path w="443" h="66">
                    <a:moveTo>
                      <a:pt x="257" y="54"/>
                    </a:moveTo>
                    <a:lnTo>
                      <a:pt x="353" y="48"/>
                    </a:lnTo>
                    <a:lnTo>
                      <a:pt x="443" y="24"/>
                    </a:lnTo>
                    <a:lnTo>
                      <a:pt x="443" y="36"/>
                    </a:lnTo>
                    <a:lnTo>
                      <a:pt x="353" y="60"/>
                    </a:lnTo>
                    <a:lnTo>
                      <a:pt x="257" y="66"/>
                    </a:lnTo>
                    <a:lnTo>
                      <a:pt x="186" y="60"/>
                    </a:lnTo>
                    <a:lnTo>
                      <a:pt x="120" y="48"/>
                    </a:lnTo>
                    <a:lnTo>
                      <a:pt x="60" y="36"/>
                    </a:lnTo>
                    <a:lnTo>
                      <a:pt x="0" y="12"/>
                    </a:lnTo>
                    <a:lnTo>
                      <a:pt x="0" y="0"/>
                    </a:lnTo>
                    <a:lnTo>
                      <a:pt x="54" y="24"/>
                    </a:lnTo>
                    <a:lnTo>
                      <a:pt x="120" y="36"/>
                    </a:lnTo>
                    <a:lnTo>
                      <a:pt x="186" y="48"/>
                    </a:lnTo>
                    <a:lnTo>
                      <a:pt x="257" y="54"/>
                    </a:lnTo>
                    <a:lnTo>
                      <a:pt x="257" y="54"/>
                    </a:lnTo>
                    <a:close/>
                  </a:path>
                </a:pathLst>
              </a:custGeom>
              <a:gradFill rotWithShape="0">
                <a:gsLst>
                  <a:gs pos="0">
                    <a:schemeClr val="accent1">
                      <a:gamma/>
                      <a:shade val="84706"/>
                      <a:invGamma/>
                    </a:schemeClr>
                  </a:gs>
                  <a:gs pos="100000">
                    <a:schemeClr val="accent1"/>
                  </a:gs>
                </a:gsLst>
                <a:lin ang="18900000" scaled="1"/>
              </a:gradFill>
              <a:ln w="9525">
                <a:noFill/>
                <a:round/>
                <a:headEnd/>
                <a:tailEnd/>
              </a:ln>
            </p:spPr>
            <p:txBody>
              <a:bodyPr/>
              <a:lstStyle/>
              <a:p>
                <a:pPr eaLnBrk="0" hangingPunct="0">
                  <a:defRPr/>
                </a:pPr>
                <a:endParaRPr lang="en-US" dirty="0">
                  <a:ea typeface="+mn-ea"/>
                  <a:cs typeface="+mn-cs"/>
                </a:endParaRPr>
              </a:p>
            </p:txBody>
          </p:sp>
          <p:sp>
            <p:nvSpPr>
              <p:cNvPr id="56341" name="Freeform 21"/>
              <p:cNvSpPr>
                <a:spLocks/>
              </p:cNvSpPr>
              <p:nvPr/>
            </p:nvSpPr>
            <p:spPr bwMode="hidden">
              <a:xfrm>
                <a:off x="3527" y="3906"/>
                <a:ext cx="89" cy="216"/>
              </a:xfrm>
              <a:custGeom>
                <a:avLst/>
                <a:gdLst/>
                <a:ahLst/>
                <a:cxnLst>
                  <a:cxn ang="0">
                    <a:pos x="12" y="66"/>
                  </a:cxn>
                  <a:cxn ang="0">
                    <a:pos x="18" y="108"/>
                  </a:cxn>
                  <a:cxn ang="0">
                    <a:pos x="36" y="144"/>
                  </a:cxn>
                  <a:cxn ang="0">
                    <a:pos x="60" y="180"/>
                  </a:cxn>
                  <a:cxn ang="0">
                    <a:pos x="89" y="216"/>
                  </a:cxn>
                  <a:cxn ang="0">
                    <a:pos x="72" y="216"/>
                  </a:cxn>
                  <a:cxn ang="0">
                    <a:pos x="42" y="180"/>
                  </a:cxn>
                  <a:cxn ang="0">
                    <a:pos x="18" y="144"/>
                  </a:cxn>
                  <a:cxn ang="0">
                    <a:pos x="6" y="108"/>
                  </a:cxn>
                  <a:cxn ang="0">
                    <a:pos x="0" y="66"/>
                  </a:cxn>
                  <a:cxn ang="0">
                    <a:pos x="0" y="30"/>
                  </a:cxn>
                  <a:cxn ang="0">
                    <a:pos x="12" y="0"/>
                  </a:cxn>
                  <a:cxn ang="0">
                    <a:pos x="30" y="0"/>
                  </a:cxn>
                  <a:cxn ang="0">
                    <a:pos x="18" y="30"/>
                  </a:cxn>
                  <a:cxn ang="0">
                    <a:pos x="12" y="66"/>
                  </a:cxn>
                  <a:cxn ang="0">
                    <a:pos x="12" y="66"/>
                  </a:cxn>
                </a:cxnLst>
                <a:rect l="0" t="0" r="r" b="b"/>
                <a:pathLst>
                  <a:path w="89" h="216">
                    <a:moveTo>
                      <a:pt x="12" y="66"/>
                    </a:moveTo>
                    <a:lnTo>
                      <a:pt x="18" y="108"/>
                    </a:lnTo>
                    <a:lnTo>
                      <a:pt x="36" y="144"/>
                    </a:lnTo>
                    <a:lnTo>
                      <a:pt x="60" y="180"/>
                    </a:lnTo>
                    <a:lnTo>
                      <a:pt x="89" y="216"/>
                    </a:lnTo>
                    <a:lnTo>
                      <a:pt x="72" y="216"/>
                    </a:lnTo>
                    <a:lnTo>
                      <a:pt x="42" y="180"/>
                    </a:lnTo>
                    <a:lnTo>
                      <a:pt x="18" y="144"/>
                    </a:lnTo>
                    <a:lnTo>
                      <a:pt x="6" y="108"/>
                    </a:lnTo>
                    <a:lnTo>
                      <a:pt x="0" y="66"/>
                    </a:lnTo>
                    <a:lnTo>
                      <a:pt x="0" y="30"/>
                    </a:lnTo>
                    <a:lnTo>
                      <a:pt x="12" y="0"/>
                    </a:lnTo>
                    <a:lnTo>
                      <a:pt x="30" y="0"/>
                    </a:lnTo>
                    <a:lnTo>
                      <a:pt x="18" y="30"/>
                    </a:lnTo>
                    <a:lnTo>
                      <a:pt x="12" y="66"/>
                    </a:lnTo>
                    <a:lnTo>
                      <a:pt x="12" y="66"/>
                    </a:lnTo>
                    <a:close/>
                  </a:path>
                </a:pathLst>
              </a:custGeom>
              <a:gradFill rotWithShape="0">
                <a:gsLst>
                  <a:gs pos="0">
                    <a:schemeClr val="accent1"/>
                  </a:gs>
                  <a:gs pos="100000">
                    <a:schemeClr val="accent1">
                      <a:gamma/>
                      <a:shade val="87843"/>
                      <a:invGamma/>
                    </a:schemeClr>
                  </a:gs>
                </a:gsLst>
                <a:lin ang="5400000" scaled="1"/>
              </a:gradFill>
              <a:ln w="9525">
                <a:noFill/>
                <a:round/>
                <a:headEnd/>
                <a:tailEnd/>
              </a:ln>
            </p:spPr>
            <p:txBody>
              <a:bodyPr/>
              <a:lstStyle/>
              <a:p>
                <a:pPr eaLnBrk="0" hangingPunct="0">
                  <a:defRPr/>
                </a:pPr>
                <a:endParaRPr lang="en-US" dirty="0">
                  <a:ea typeface="+mn-ea"/>
                  <a:cs typeface="+mn-cs"/>
                </a:endParaRPr>
              </a:p>
            </p:txBody>
          </p:sp>
          <p:sp>
            <p:nvSpPr>
              <p:cNvPr id="56342" name="Freeform 22"/>
              <p:cNvSpPr>
                <a:spLocks/>
              </p:cNvSpPr>
              <p:nvPr/>
            </p:nvSpPr>
            <p:spPr bwMode="hidden">
              <a:xfrm>
                <a:off x="3569" y="3745"/>
                <a:ext cx="750" cy="461"/>
              </a:xfrm>
              <a:custGeom>
                <a:avLst/>
                <a:gdLst/>
                <a:ahLst/>
                <a:cxnLst>
                  <a:cxn ang="0">
                    <a:pos x="382" y="443"/>
                  </a:cxn>
                  <a:cxn ang="0">
                    <a:pos x="311" y="437"/>
                  </a:cxn>
                  <a:cxn ang="0">
                    <a:pos x="245" y="425"/>
                  </a:cxn>
                  <a:cxn ang="0">
                    <a:pos x="185" y="407"/>
                  </a:cxn>
                  <a:cxn ang="0">
                    <a:pos x="131" y="383"/>
                  </a:cxn>
                  <a:cxn ang="0">
                    <a:pos x="83" y="347"/>
                  </a:cxn>
                  <a:cxn ang="0">
                    <a:pos x="53" y="311"/>
                  </a:cxn>
                  <a:cxn ang="0">
                    <a:pos x="30" y="269"/>
                  </a:cxn>
                  <a:cxn ang="0">
                    <a:pos x="24" y="227"/>
                  </a:cxn>
                  <a:cxn ang="0">
                    <a:pos x="30" y="185"/>
                  </a:cxn>
                  <a:cxn ang="0">
                    <a:pos x="53" y="143"/>
                  </a:cxn>
                  <a:cxn ang="0">
                    <a:pos x="83" y="107"/>
                  </a:cxn>
                  <a:cxn ang="0">
                    <a:pos x="131" y="77"/>
                  </a:cxn>
                  <a:cxn ang="0">
                    <a:pos x="185" y="47"/>
                  </a:cxn>
                  <a:cxn ang="0">
                    <a:pos x="245" y="30"/>
                  </a:cxn>
                  <a:cxn ang="0">
                    <a:pos x="311" y="18"/>
                  </a:cxn>
                  <a:cxn ang="0">
                    <a:pos x="382" y="12"/>
                  </a:cxn>
                  <a:cxn ang="0">
                    <a:pos x="478" y="18"/>
                  </a:cxn>
                  <a:cxn ang="0">
                    <a:pos x="562" y="41"/>
                  </a:cxn>
                  <a:cxn ang="0">
                    <a:pos x="562" y="36"/>
                  </a:cxn>
                  <a:cxn ang="0">
                    <a:pos x="562" y="30"/>
                  </a:cxn>
                  <a:cxn ang="0">
                    <a:pos x="478" y="6"/>
                  </a:cxn>
                  <a:cxn ang="0">
                    <a:pos x="382" y="0"/>
                  </a:cxn>
                  <a:cxn ang="0">
                    <a:pos x="305" y="6"/>
                  </a:cxn>
                  <a:cxn ang="0">
                    <a:pos x="233" y="18"/>
                  </a:cxn>
                  <a:cxn ang="0">
                    <a:pos x="167" y="41"/>
                  </a:cxn>
                  <a:cxn ang="0">
                    <a:pos x="113" y="65"/>
                  </a:cxn>
                  <a:cxn ang="0">
                    <a:pos x="65" y="101"/>
                  </a:cxn>
                  <a:cxn ang="0">
                    <a:pos x="30" y="137"/>
                  </a:cxn>
                  <a:cxn ang="0">
                    <a:pos x="6" y="179"/>
                  </a:cxn>
                  <a:cxn ang="0">
                    <a:pos x="0" y="227"/>
                  </a:cxn>
                  <a:cxn ang="0">
                    <a:pos x="6" y="275"/>
                  </a:cxn>
                  <a:cxn ang="0">
                    <a:pos x="30" y="317"/>
                  </a:cxn>
                  <a:cxn ang="0">
                    <a:pos x="65" y="359"/>
                  </a:cxn>
                  <a:cxn ang="0">
                    <a:pos x="113" y="395"/>
                  </a:cxn>
                  <a:cxn ang="0">
                    <a:pos x="167" y="419"/>
                  </a:cxn>
                  <a:cxn ang="0">
                    <a:pos x="233" y="443"/>
                  </a:cxn>
                  <a:cxn ang="0">
                    <a:pos x="305" y="455"/>
                  </a:cxn>
                  <a:cxn ang="0">
                    <a:pos x="382" y="461"/>
                  </a:cxn>
                  <a:cxn ang="0">
                    <a:pos x="448" y="455"/>
                  </a:cxn>
                  <a:cxn ang="0">
                    <a:pos x="508" y="449"/>
                  </a:cxn>
                  <a:cxn ang="0">
                    <a:pos x="609" y="413"/>
                  </a:cxn>
                  <a:cxn ang="0">
                    <a:pos x="657" y="389"/>
                  </a:cxn>
                  <a:cxn ang="0">
                    <a:pos x="693" y="359"/>
                  </a:cxn>
                  <a:cxn ang="0">
                    <a:pos x="723" y="329"/>
                  </a:cxn>
                  <a:cxn ang="0">
                    <a:pos x="747" y="293"/>
                  </a:cxn>
                  <a:cxn ang="0">
                    <a:pos x="741" y="287"/>
                  </a:cxn>
                  <a:cxn ang="0">
                    <a:pos x="729" y="281"/>
                  </a:cxn>
                  <a:cxn ang="0">
                    <a:pos x="711" y="317"/>
                  </a:cxn>
                  <a:cxn ang="0">
                    <a:pos x="681" y="347"/>
                  </a:cxn>
                  <a:cxn ang="0">
                    <a:pos x="645" y="377"/>
                  </a:cxn>
                  <a:cxn ang="0">
                    <a:pos x="604" y="401"/>
                  </a:cxn>
                  <a:cxn ang="0">
                    <a:pos x="502" y="431"/>
                  </a:cxn>
                  <a:cxn ang="0">
                    <a:pos x="442" y="443"/>
                  </a:cxn>
                  <a:cxn ang="0">
                    <a:pos x="382" y="443"/>
                  </a:cxn>
                  <a:cxn ang="0">
                    <a:pos x="382" y="443"/>
                  </a:cxn>
                </a:cxnLst>
                <a:rect l="0" t="0" r="r" b="b"/>
                <a:pathLst>
                  <a:path w="747" h="461">
                    <a:moveTo>
                      <a:pt x="382" y="443"/>
                    </a:moveTo>
                    <a:lnTo>
                      <a:pt x="311" y="437"/>
                    </a:lnTo>
                    <a:lnTo>
                      <a:pt x="245" y="425"/>
                    </a:lnTo>
                    <a:lnTo>
                      <a:pt x="185" y="407"/>
                    </a:lnTo>
                    <a:lnTo>
                      <a:pt x="131" y="383"/>
                    </a:lnTo>
                    <a:lnTo>
                      <a:pt x="83" y="347"/>
                    </a:lnTo>
                    <a:lnTo>
                      <a:pt x="53" y="311"/>
                    </a:lnTo>
                    <a:lnTo>
                      <a:pt x="30" y="269"/>
                    </a:lnTo>
                    <a:lnTo>
                      <a:pt x="24" y="227"/>
                    </a:lnTo>
                    <a:lnTo>
                      <a:pt x="30" y="185"/>
                    </a:lnTo>
                    <a:lnTo>
                      <a:pt x="53" y="143"/>
                    </a:lnTo>
                    <a:lnTo>
                      <a:pt x="83" y="107"/>
                    </a:lnTo>
                    <a:lnTo>
                      <a:pt x="131" y="77"/>
                    </a:lnTo>
                    <a:lnTo>
                      <a:pt x="185" y="47"/>
                    </a:lnTo>
                    <a:lnTo>
                      <a:pt x="245" y="30"/>
                    </a:lnTo>
                    <a:lnTo>
                      <a:pt x="311" y="18"/>
                    </a:lnTo>
                    <a:lnTo>
                      <a:pt x="382" y="12"/>
                    </a:lnTo>
                    <a:lnTo>
                      <a:pt x="478" y="18"/>
                    </a:lnTo>
                    <a:lnTo>
                      <a:pt x="562" y="41"/>
                    </a:lnTo>
                    <a:lnTo>
                      <a:pt x="562" y="36"/>
                    </a:lnTo>
                    <a:lnTo>
                      <a:pt x="562" y="30"/>
                    </a:lnTo>
                    <a:lnTo>
                      <a:pt x="478" y="6"/>
                    </a:lnTo>
                    <a:lnTo>
                      <a:pt x="382" y="0"/>
                    </a:lnTo>
                    <a:lnTo>
                      <a:pt x="305" y="6"/>
                    </a:lnTo>
                    <a:lnTo>
                      <a:pt x="233" y="18"/>
                    </a:lnTo>
                    <a:lnTo>
                      <a:pt x="167" y="41"/>
                    </a:lnTo>
                    <a:lnTo>
                      <a:pt x="113" y="65"/>
                    </a:lnTo>
                    <a:lnTo>
                      <a:pt x="65" y="101"/>
                    </a:lnTo>
                    <a:lnTo>
                      <a:pt x="30" y="137"/>
                    </a:lnTo>
                    <a:lnTo>
                      <a:pt x="6" y="179"/>
                    </a:lnTo>
                    <a:lnTo>
                      <a:pt x="0" y="227"/>
                    </a:lnTo>
                    <a:lnTo>
                      <a:pt x="6" y="275"/>
                    </a:lnTo>
                    <a:lnTo>
                      <a:pt x="30" y="317"/>
                    </a:lnTo>
                    <a:lnTo>
                      <a:pt x="65" y="359"/>
                    </a:lnTo>
                    <a:lnTo>
                      <a:pt x="113" y="395"/>
                    </a:lnTo>
                    <a:lnTo>
                      <a:pt x="167" y="419"/>
                    </a:lnTo>
                    <a:lnTo>
                      <a:pt x="233" y="443"/>
                    </a:lnTo>
                    <a:lnTo>
                      <a:pt x="305" y="455"/>
                    </a:lnTo>
                    <a:lnTo>
                      <a:pt x="382" y="461"/>
                    </a:lnTo>
                    <a:lnTo>
                      <a:pt x="448" y="455"/>
                    </a:lnTo>
                    <a:lnTo>
                      <a:pt x="508" y="449"/>
                    </a:lnTo>
                    <a:lnTo>
                      <a:pt x="609" y="413"/>
                    </a:lnTo>
                    <a:lnTo>
                      <a:pt x="657" y="389"/>
                    </a:lnTo>
                    <a:lnTo>
                      <a:pt x="693" y="359"/>
                    </a:lnTo>
                    <a:lnTo>
                      <a:pt x="723" y="329"/>
                    </a:lnTo>
                    <a:lnTo>
                      <a:pt x="747" y="293"/>
                    </a:lnTo>
                    <a:lnTo>
                      <a:pt x="741" y="287"/>
                    </a:lnTo>
                    <a:lnTo>
                      <a:pt x="729" y="281"/>
                    </a:lnTo>
                    <a:lnTo>
                      <a:pt x="711" y="317"/>
                    </a:lnTo>
                    <a:lnTo>
                      <a:pt x="681" y="347"/>
                    </a:lnTo>
                    <a:lnTo>
                      <a:pt x="645" y="377"/>
                    </a:lnTo>
                    <a:lnTo>
                      <a:pt x="604" y="401"/>
                    </a:lnTo>
                    <a:lnTo>
                      <a:pt x="502" y="431"/>
                    </a:lnTo>
                    <a:lnTo>
                      <a:pt x="442" y="443"/>
                    </a:lnTo>
                    <a:lnTo>
                      <a:pt x="382" y="443"/>
                    </a:lnTo>
                    <a:lnTo>
                      <a:pt x="382" y="443"/>
                    </a:lnTo>
                    <a:close/>
                  </a:path>
                </a:pathLst>
              </a:custGeom>
              <a:gradFill rotWithShape="0">
                <a:gsLst>
                  <a:gs pos="0">
                    <a:schemeClr val="accent1"/>
                  </a:gs>
                  <a:gs pos="100000">
                    <a:schemeClr val="accent1">
                      <a:gamma/>
                      <a:shade val="90980"/>
                      <a:invGamma/>
                    </a:schemeClr>
                  </a:gs>
                </a:gsLst>
                <a:path path="rect">
                  <a:fillToRect l="50000" t="50000" r="50000" b="50000"/>
                </a:path>
              </a:gradFill>
              <a:ln w="9525">
                <a:noFill/>
                <a:round/>
                <a:headEnd/>
                <a:tailEnd/>
              </a:ln>
            </p:spPr>
            <p:txBody>
              <a:bodyPr/>
              <a:lstStyle/>
              <a:p>
                <a:pPr eaLnBrk="0" hangingPunct="0">
                  <a:defRPr/>
                </a:pPr>
                <a:endParaRPr lang="en-US" dirty="0">
                  <a:ea typeface="+mn-ea"/>
                  <a:cs typeface="+mn-cs"/>
                </a:endParaRPr>
              </a:p>
            </p:txBody>
          </p:sp>
          <p:sp>
            <p:nvSpPr>
              <p:cNvPr id="56343" name="Freeform 23"/>
              <p:cNvSpPr>
                <a:spLocks/>
              </p:cNvSpPr>
              <p:nvPr/>
            </p:nvSpPr>
            <p:spPr bwMode="hidden">
              <a:xfrm>
                <a:off x="4037" y="3721"/>
                <a:ext cx="96" cy="30"/>
              </a:xfrm>
              <a:custGeom>
                <a:avLst/>
                <a:gdLst/>
                <a:ahLst/>
                <a:cxnLst>
                  <a:cxn ang="0">
                    <a:pos x="0" y="0"/>
                  </a:cxn>
                  <a:cxn ang="0">
                    <a:pos x="0" y="12"/>
                  </a:cxn>
                  <a:cxn ang="0">
                    <a:pos x="48" y="18"/>
                  </a:cxn>
                  <a:cxn ang="0">
                    <a:pos x="96" y="30"/>
                  </a:cxn>
                  <a:cxn ang="0">
                    <a:pos x="96" y="24"/>
                  </a:cxn>
                  <a:cxn ang="0">
                    <a:pos x="96" y="18"/>
                  </a:cxn>
                  <a:cxn ang="0">
                    <a:pos x="48" y="12"/>
                  </a:cxn>
                  <a:cxn ang="0">
                    <a:pos x="0" y="0"/>
                  </a:cxn>
                  <a:cxn ang="0">
                    <a:pos x="0" y="0"/>
                  </a:cxn>
                </a:cxnLst>
                <a:rect l="0" t="0" r="r" b="b"/>
                <a:pathLst>
                  <a:path w="96" h="30">
                    <a:moveTo>
                      <a:pt x="0" y="0"/>
                    </a:moveTo>
                    <a:lnTo>
                      <a:pt x="0" y="12"/>
                    </a:lnTo>
                    <a:lnTo>
                      <a:pt x="48" y="18"/>
                    </a:lnTo>
                    <a:lnTo>
                      <a:pt x="96" y="30"/>
                    </a:lnTo>
                    <a:lnTo>
                      <a:pt x="96" y="24"/>
                    </a:lnTo>
                    <a:lnTo>
                      <a:pt x="96" y="18"/>
                    </a:lnTo>
                    <a:lnTo>
                      <a:pt x="48" y="12"/>
                    </a:lnTo>
                    <a:lnTo>
                      <a:pt x="0" y="0"/>
                    </a:lnTo>
                    <a:lnTo>
                      <a:pt x="0" y="0"/>
                    </a:lnTo>
                    <a:close/>
                  </a:path>
                </a:pathLst>
              </a:custGeom>
              <a:gradFill rotWithShape="0">
                <a:gsLst>
                  <a:gs pos="0">
                    <a:schemeClr val="accent1"/>
                  </a:gs>
                  <a:gs pos="100000">
                    <a:schemeClr val="accent1">
                      <a:gamma/>
                      <a:shade val="87843"/>
                      <a:invGamma/>
                    </a:schemeClr>
                  </a:gs>
                </a:gsLst>
                <a:lin ang="0" scaled="1"/>
              </a:gradFill>
              <a:ln w="9525">
                <a:noFill/>
                <a:round/>
                <a:headEnd/>
                <a:tailEnd/>
              </a:ln>
            </p:spPr>
            <p:txBody>
              <a:bodyPr/>
              <a:lstStyle/>
              <a:p>
                <a:pPr eaLnBrk="0" hangingPunct="0">
                  <a:defRPr/>
                </a:pPr>
                <a:endParaRPr lang="en-US" dirty="0">
                  <a:ea typeface="+mn-ea"/>
                  <a:cs typeface="+mn-cs"/>
                </a:endParaRPr>
              </a:p>
            </p:txBody>
          </p:sp>
          <p:sp>
            <p:nvSpPr>
              <p:cNvPr id="56344" name="Freeform 24"/>
              <p:cNvSpPr>
                <a:spLocks/>
              </p:cNvSpPr>
              <p:nvPr/>
            </p:nvSpPr>
            <p:spPr bwMode="hidden">
              <a:xfrm>
                <a:off x="4175" y="4050"/>
                <a:ext cx="180" cy="132"/>
              </a:xfrm>
              <a:custGeom>
                <a:avLst/>
                <a:gdLst/>
                <a:ahLst/>
                <a:cxnLst>
                  <a:cxn ang="0">
                    <a:pos x="0" y="132"/>
                  </a:cxn>
                  <a:cxn ang="0">
                    <a:pos x="29" y="132"/>
                  </a:cxn>
                  <a:cxn ang="0">
                    <a:pos x="77" y="108"/>
                  </a:cxn>
                  <a:cxn ang="0">
                    <a:pos x="119" y="78"/>
                  </a:cxn>
                  <a:cxn ang="0">
                    <a:pos x="155" y="48"/>
                  </a:cxn>
                  <a:cxn ang="0">
                    <a:pos x="179" y="12"/>
                  </a:cxn>
                  <a:cxn ang="0">
                    <a:pos x="173" y="6"/>
                  </a:cxn>
                  <a:cxn ang="0">
                    <a:pos x="167" y="0"/>
                  </a:cxn>
                  <a:cxn ang="0">
                    <a:pos x="137" y="42"/>
                  </a:cxn>
                  <a:cxn ang="0">
                    <a:pos x="101" y="78"/>
                  </a:cxn>
                  <a:cxn ang="0">
                    <a:pos x="53" y="108"/>
                  </a:cxn>
                  <a:cxn ang="0">
                    <a:pos x="0" y="132"/>
                  </a:cxn>
                  <a:cxn ang="0">
                    <a:pos x="0" y="132"/>
                  </a:cxn>
                </a:cxnLst>
                <a:rect l="0" t="0" r="r" b="b"/>
                <a:pathLst>
                  <a:path w="179" h="132">
                    <a:moveTo>
                      <a:pt x="0" y="132"/>
                    </a:moveTo>
                    <a:lnTo>
                      <a:pt x="29" y="132"/>
                    </a:lnTo>
                    <a:lnTo>
                      <a:pt x="77" y="108"/>
                    </a:lnTo>
                    <a:lnTo>
                      <a:pt x="119" y="78"/>
                    </a:lnTo>
                    <a:lnTo>
                      <a:pt x="155" y="48"/>
                    </a:lnTo>
                    <a:lnTo>
                      <a:pt x="179" y="12"/>
                    </a:lnTo>
                    <a:lnTo>
                      <a:pt x="173" y="6"/>
                    </a:lnTo>
                    <a:lnTo>
                      <a:pt x="167" y="0"/>
                    </a:lnTo>
                    <a:lnTo>
                      <a:pt x="137" y="42"/>
                    </a:lnTo>
                    <a:lnTo>
                      <a:pt x="101" y="78"/>
                    </a:lnTo>
                    <a:lnTo>
                      <a:pt x="53" y="108"/>
                    </a:lnTo>
                    <a:lnTo>
                      <a:pt x="0" y="132"/>
                    </a:lnTo>
                    <a:lnTo>
                      <a:pt x="0" y="132"/>
                    </a:lnTo>
                    <a:close/>
                  </a:path>
                </a:pathLst>
              </a:custGeom>
              <a:gradFill rotWithShape="0">
                <a:gsLst>
                  <a:gs pos="0">
                    <a:schemeClr val="accent1"/>
                  </a:gs>
                  <a:gs pos="100000">
                    <a:schemeClr val="accent1">
                      <a:gamma/>
                      <a:shade val="87843"/>
                      <a:invGamma/>
                    </a:schemeClr>
                  </a:gs>
                </a:gsLst>
                <a:lin ang="18900000" scaled="1"/>
              </a:gradFill>
              <a:ln w="9525">
                <a:noFill/>
                <a:round/>
                <a:headEnd/>
                <a:tailEnd/>
              </a:ln>
            </p:spPr>
            <p:txBody>
              <a:bodyPr/>
              <a:lstStyle/>
              <a:p>
                <a:pPr eaLnBrk="0" hangingPunct="0">
                  <a:defRPr/>
                </a:pPr>
                <a:endParaRPr lang="en-US" dirty="0">
                  <a:ea typeface="+mn-ea"/>
                  <a:cs typeface="+mn-cs"/>
                </a:endParaRPr>
              </a:p>
            </p:txBody>
          </p:sp>
          <p:sp>
            <p:nvSpPr>
              <p:cNvPr id="56345" name="Freeform 25"/>
              <p:cNvSpPr>
                <a:spLocks/>
              </p:cNvSpPr>
              <p:nvPr/>
            </p:nvSpPr>
            <p:spPr bwMode="hidden">
              <a:xfrm>
                <a:off x="2585" y="3822"/>
                <a:ext cx="449" cy="186"/>
              </a:xfrm>
              <a:custGeom>
                <a:avLst/>
                <a:gdLst/>
                <a:ahLst/>
                <a:cxnLst>
                  <a:cxn ang="0">
                    <a:pos x="6" y="6"/>
                  </a:cxn>
                  <a:cxn ang="0">
                    <a:pos x="78" y="12"/>
                  </a:cxn>
                  <a:cxn ang="0">
                    <a:pos x="150" y="18"/>
                  </a:cxn>
                  <a:cxn ang="0">
                    <a:pos x="215" y="36"/>
                  </a:cxn>
                  <a:cxn ang="0">
                    <a:pos x="275" y="60"/>
                  </a:cxn>
                  <a:cxn ang="0">
                    <a:pos x="329" y="84"/>
                  </a:cxn>
                  <a:cxn ang="0">
                    <a:pos x="377" y="114"/>
                  </a:cxn>
                  <a:cxn ang="0">
                    <a:pos x="419" y="150"/>
                  </a:cxn>
                  <a:cxn ang="0">
                    <a:pos x="448" y="186"/>
                  </a:cxn>
                  <a:cxn ang="0">
                    <a:pos x="448" y="162"/>
                  </a:cxn>
                  <a:cxn ang="0">
                    <a:pos x="413" y="126"/>
                  </a:cxn>
                  <a:cxn ang="0">
                    <a:pos x="371" y="96"/>
                  </a:cxn>
                  <a:cxn ang="0">
                    <a:pos x="323" y="66"/>
                  </a:cxn>
                  <a:cxn ang="0">
                    <a:pos x="269" y="48"/>
                  </a:cxn>
                  <a:cxn ang="0">
                    <a:pos x="144" y="12"/>
                  </a:cxn>
                  <a:cxn ang="0">
                    <a:pos x="78" y="6"/>
                  </a:cxn>
                  <a:cxn ang="0">
                    <a:pos x="6" y="0"/>
                  </a:cxn>
                  <a:cxn ang="0">
                    <a:pos x="0" y="0"/>
                  </a:cxn>
                  <a:cxn ang="0">
                    <a:pos x="0" y="0"/>
                  </a:cxn>
                  <a:cxn ang="0">
                    <a:pos x="0" y="6"/>
                  </a:cxn>
                  <a:cxn ang="0">
                    <a:pos x="0" y="6"/>
                  </a:cxn>
                  <a:cxn ang="0">
                    <a:pos x="6" y="6"/>
                  </a:cxn>
                  <a:cxn ang="0">
                    <a:pos x="6" y="6"/>
                  </a:cxn>
                </a:cxnLst>
                <a:rect l="0" t="0" r="r" b="b"/>
                <a:pathLst>
                  <a:path w="448" h="186">
                    <a:moveTo>
                      <a:pt x="6" y="6"/>
                    </a:moveTo>
                    <a:lnTo>
                      <a:pt x="78" y="12"/>
                    </a:lnTo>
                    <a:lnTo>
                      <a:pt x="150" y="18"/>
                    </a:lnTo>
                    <a:lnTo>
                      <a:pt x="215" y="36"/>
                    </a:lnTo>
                    <a:lnTo>
                      <a:pt x="275" y="60"/>
                    </a:lnTo>
                    <a:lnTo>
                      <a:pt x="329" y="84"/>
                    </a:lnTo>
                    <a:lnTo>
                      <a:pt x="377" y="114"/>
                    </a:lnTo>
                    <a:lnTo>
                      <a:pt x="419" y="150"/>
                    </a:lnTo>
                    <a:lnTo>
                      <a:pt x="448" y="186"/>
                    </a:lnTo>
                    <a:lnTo>
                      <a:pt x="448" y="162"/>
                    </a:lnTo>
                    <a:lnTo>
                      <a:pt x="413" y="126"/>
                    </a:lnTo>
                    <a:lnTo>
                      <a:pt x="371" y="96"/>
                    </a:lnTo>
                    <a:lnTo>
                      <a:pt x="323" y="66"/>
                    </a:lnTo>
                    <a:lnTo>
                      <a:pt x="269" y="48"/>
                    </a:lnTo>
                    <a:lnTo>
                      <a:pt x="144" y="12"/>
                    </a:lnTo>
                    <a:lnTo>
                      <a:pt x="78" y="6"/>
                    </a:lnTo>
                    <a:lnTo>
                      <a:pt x="6" y="0"/>
                    </a:lnTo>
                    <a:lnTo>
                      <a:pt x="0" y="0"/>
                    </a:lnTo>
                    <a:lnTo>
                      <a:pt x="0" y="0"/>
                    </a:lnTo>
                    <a:lnTo>
                      <a:pt x="0" y="6"/>
                    </a:lnTo>
                    <a:lnTo>
                      <a:pt x="0" y="6"/>
                    </a:lnTo>
                    <a:lnTo>
                      <a:pt x="6" y="6"/>
                    </a:lnTo>
                    <a:lnTo>
                      <a:pt x="6" y="6"/>
                    </a:lnTo>
                    <a:close/>
                  </a:path>
                </a:pathLst>
              </a:custGeom>
              <a:gradFill rotWithShape="0">
                <a:gsLst>
                  <a:gs pos="0">
                    <a:schemeClr val="accent1">
                      <a:gamma/>
                      <a:shade val="90980"/>
                      <a:invGamma/>
                    </a:schemeClr>
                  </a:gs>
                  <a:gs pos="100000">
                    <a:schemeClr val="accent1"/>
                  </a:gs>
                </a:gsLst>
                <a:lin ang="5400000" scaled="1"/>
              </a:gradFill>
              <a:ln w="9525">
                <a:noFill/>
                <a:round/>
                <a:headEnd/>
                <a:tailEnd/>
              </a:ln>
            </p:spPr>
            <p:txBody>
              <a:bodyPr/>
              <a:lstStyle/>
              <a:p>
                <a:pPr eaLnBrk="0" hangingPunct="0">
                  <a:defRPr/>
                </a:pPr>
                <a:endParaRPr lang="en-US" dirty="0">
                  <a:ea typeface="+mn-ea"/>
                  <a:cs typeface="+mn-cs"/>
                </a:endParaRPr>
              </a:p>
            </p:txBody>
          </p:sp>
          <p:sp>
            <p:nvSpPr>
              <p:cNvPr id="56346" name="Freeform 26"/>
              <p:cNvSpPr>
                <a:spLocks/>
              </p:cNvSpPr>
              <p:nvPr/>
            </p:nvSpPr>
            <p:spPr bwMode="hidden">
              <a:xfrm>
                <a:off x="2142" y="3852"/>
                <a:ext cx="892" cy="462"/>
              </a:xfrm>
              <a:custGeom>
                <a:avLst/>
                <a:gdLst/>
                <a:ahLst/>
                <a:cxnLst>
                  <a:cxn ang="0">
                    <a:pos x="23" y="276"/>
                  </a:cxn>
                  <a:cxn ang="0">
                    <a:pos x="29" y="222"/>
                  </a:cxn>
                  <a:cxn ang="0">
                    <a:pos x="59" y="174"/>
                  </a:cxn>
                  <a:cxn ang="0">
                    <a:pos x="95" y="132"/>
                  </a:cxn>
                  <a:cxn ang="0">
                    <a:pos x="149" y="96"/>
                  </a:cxn>
                  <a:cxn ang="0">
                    <a:pos x="209" y="60"/>
                  </a:cxn>
                  <a:cxn ang="0">
                    <a:pos x="281" y="36"/>
                  </a:cxn>
                  <a:cxn ang="0">
                    <a:pos x="364" y="24"/>
                  </a:cxn>
                  <a:cxn ang="0">
                    <a:pos x="448" y="18"/>
                  </a:cxn>
                  <a:cxn ang="0">
                    <a:pos x="532" y="24"/>
                  </a:cxn>
                  <a:cxn ang="0">
                    <a:pos x="609" y="36"/>
                  </a:cxn>
                  <a:cxn ang="0">
                    <a:pos x="681" y="60"/>
                  </a:cxn>
                  <a:cxn ang="0">
                    <a:pos x="741" y="96"/>
                  </a:cxn>
                  <a:cxn ang="0">
                    <a:pos x="795" y="132"/>
                  </a:cxn>
                  <a:cxn ang="0">
                    <a:pos x="831" y="174"/>
                  </a:cxn>
                  <a:cxn ang="0">
                    <a:pos x="861" y="222"/>
                  </a:cxn>
                  <a:cxn ang="0">
                    <a:pos x="867" y="276"/>
                  </a:cxn>
                  <a:cxn ang="0">
                    <a:pos x="855" y="330"/>
                  </a:cxn>
                  <a:cxn ang="0">
                    <a:pos x="831" y="378"/>
                  </a:cxn>
                  <a:cxn ang="0">
                    <a:pos x="783" y="426"/>
                  </a:cxn>
                  <a:cxn ang="0">
                    <a:pos x="723" y="462"/>
                  </a:cxn>
                  <a:cxn ang="0">
                    <a:pos x="765" y="462"/>
                  </a:cxn>
                  <a:cxn ang="0">
                    <a:pos x="819" y="426"/>
                  </a:cxn>
                  <a:cxn ang="0">
                    <a:pos x="855" y="378"/>
                  </a:cxn>
                  <a:cxn ang="0">
                    <a:pos x="884" y="330"/>
                  </a:cxn>
                  <a:cxn ang="0">
                    <a:pos x="890" y="276"/>
                  </a:cxn>
                  <a:cxn ang="0">
                    <a:pos x="884" y="222"/>
                  </a:cxn>
                  <a:cxn ang="0">
                    <a:pos x="855" y="168"/>
                  </a:cxn>
                  <a:cxn ang="0">
                    <a:pos x="813" y="120"/>
                  </a:cxn>
                  <a:cxn ang="0">
                    <a:pos x="759" y="84"/>
                  </a:cxn>
                  <a:cxn ang="0">
                    <a:pos x="693" y="48"/>
                  </a:cxn>
                  <a:cxn ang="0">
                    <a:pos x="621" y="24"/>
                  </a:cxn>
                  <a:cxn ang="0">
                    <a:pos x="538" y="6"/>
                  </a:cxn>
                  <a:cxn ang="0">
                    <a:pos x="448" y="0"/>
                  </a:cxn>
                  <a:cxn ang="0">
                    <a:pos x="358" y="6"/>
                  </a:cxn>
                  <a:cxn ang="0">
                    <a:pos x="275" y="24"/>
                  </a:cxn>
                  <a:cxn ang="0">
                    <a:pos x="197" y="48"/>
                  </a:cxn>
                  <a:cxn ang="0">
                    <a:pos x="131" y="84"/>
                  </a:cxn>
                  <a:cxn ang="0">
                    <a:pos x="77" y="120"/>
                  </a:cxn>
                  <a:cxn ang="0">
                    <a:pos x="35" y="168"/>
                  </a:cxn>
                  <a:cxn ang="0">
                    <a:pos x="12" y="222"/>
                  </a:cxn>
                  <a:cxn ang="0">
                    <a:pos x="0" y="276"/>
                  </a:cxn>
                  <a:cxn ang="0">
                    <a:pos x="6" y="330"/>
                  </a:cxn>
                  <a:cxn ang="0">
                    <a:pos x="35" y="378"/>
                  </a:cxn>
                  <a:cxn ang="0">
                    <a:pos x="71" y="426"/>
                  </a:cxn>
                  <a:cxn ang="0">
                    <a:pos x="125" y="462"/>
                  </a:cxn>
                  <a:cxn ang="0">
                    <a:pos x="167" y="462"/>
                  </a:cxn>
                  <a:cxn ang="0">
                    <a:pos x="107" y="426"/>
                  </a:cxn>
                  <a:cxn ang="0">
                    <a:pos x="59" y="378"/>
                  </a:cxn>
                  <a:cxn ang="0">
                    <a:pos x="35" y="330"/>
                  </a:cxn>
                  <a:cxn ang="0">
                    <a:pos x="23" y="276"/>
                  </a:cxn>
                  <a:cxn ang="0">
                    <a:pos x="23" y="276"/>
                  </a:cxn>
                </a:cxnLst>
                <a:rect l="0" t="0" r="r" b="b"/>
                <a:pathLst>
                  <a:path w="890" h="462">
                    <a:moveTo>
                      <a:pt x="23" y="276"/>
                    </a:moveTo>
                    <a:lnTo>
                      <a:pt x="29" y="222"/>
                    </a:lnTo>
                    <a:lnTo>
                      <a:pt x="59" y="174"/>
                    </a:lnTo>
                    <a:lnTo>
                      <a:pt x="95" y="132"/>
                    </a:lnTo>
                    <a:lnTo>
                      <a:pt x="149" y="96"/>
                    </a:lnTo>
                    <a:lnTo>
                      <a:pt x="209" y="60"/>
                    </a:lnTo>
                    <a:lnTo>
                      <a:pt x="281" y="36"/>
                    </a:lnTo>
                    <a:lnTo>
                      <a:pt x="364" y="24"/>
                    </a:lnTo>
                    <a:lnTo>
                      <a:pt x="448" y="18"/>
                    </a:lnTo>
                    <a:lnTo>
                      <a:pt x="532" y="24"/>
                    </a:lnTo>
                    <a:lnTo>
                      <a:pt x="609" y="36"/>
                    </a:lnTo>
                    <a:lnTo>
                      <a:pt x="681" y="60"/>
                    </a:lnTo>
                    <a:lnTo>
                      <a:pt x="741" y="96"/>
                    </a:lnTo>
                    <a:lnTo>
                      <a:pt x="795" y="132"/>
                    </a:lnTo>
                    <a:lnTo>
                      <a:pt x="831" y="174"/>
                    </a:lnTo>
                    <a:lnTo>
                      <a:pt x="861" y="222"/>
                    </a:lnTo>
                    <a:lnTo>
                      <a:pt x="867" y="276"/>
                    </a:lnTo>
                    <a:lnTo>
                      <a:pt x="855" y="330"/>
                    </a:lnTo>
                    <a:lnTo>
                      <a:pt x="831" y="378"/>
                    </a:lnTo>
                    <a:lnTo>
                      <a:pt x="783" y="426"/>
                    </a:lnTo>
                    <a:lnTo>
                      <a:pt x="723" y="462"/>
                    </a:lnTo>
                    <a:lnTo>
                      <a:pt x="765" y="462"/>
                    </a:lnTo>
                    <a:lnTo>
                      <a:pt x="819" y="426"/>
                    </a:lnTo>
                    <a:lnTo>
                      <a:pt x="855" y="378"/>
                    </a:lnTo>
                    <a:lnTo>
                      <a:pt x="884" y="330"/>
                    </a:lnTo>
                    <a:lnTo>
                      <a:pt x="890" y="276"/>
                    </a:lnTo>
                    <a:lnTo>
                      <a:pt x="884" y="222"/>
                    </a:lnTo>
                    <a:lnTo>
                      <a:pt x="855" y="168"/>
                    </a:lnTo>
                    <a:lnTo>
                      <a:pt x="813" y="120"/>
                    </a:lnTo>
                    <a:lnTo>
                      <a:pt x="759" y="84"/>
                    </a:lnTo>
                    <a:lnTo>
                      <a:pt x="693" y="48"/>
                    </a:lnTo>
                    <a:lnTo>
                      <a:pt x="621" y="24"/>
                    </a:lnTo>
                    <a:lnTo>
                      <a:pt x="538" y="6"/>
                    </a:lnTo>
                    <a:lnTo>
                      <a:pt x="448" y="0"/>
                    </a:lnTo>
                    <a:lnTo>
                      <a:pt x="358" y="6"/>
                    </a:lnTo>
                    <a:lnTo>
                      <a:pt x="275" y="24"/>
                    </a:lnTo>
                    <a:lnTo>
                      <a:pt x="197" y="48"/>
                    </a:lnTo>
                    <a:lnTo>
                      <a:pt x="131" y="84"/>
                    </a:lnTo>
                    <a:lnTo>
                      <a:pt x="77" y="120"/>
                    </a:lnTo>
                    <a:lnTo>
                      <a:pt x="35" y="168"/>
                    </a:lnTo>
                    <a:lnTo>
                      <a:pt x="12" y="222"/>
                    </a:lnTo>
                    <a:lnTo>
                      <a:pt x="0" y="276"/>
                    </a:lnTo>
                    <a:lnTo>
                      <a:pt x="6" y="330"/>
                    </a:lnTo>
                    <a:lnTo>
                      <a:pt x="35" y="378"/>
                    </a:lnTo>
                    <a:lnTo>
                      <a:pt x="71" y="426"/>
                    </a:lnTo>
                    <a:lnTo>
                      <a:pt x="125" y="462"/>
                    </a:lnTo>
                    <a:lnTo>
                      <a:pt x="167" y="462"/>
                    </a:lnTo>
                    <a:lnTo>
                      <a:pt x="107" y="426"/>
                    </a:lnTo>
                    <a:lnTo>
                      <a:pt x="59" y="378"/>
                    </a:lnTo>
                    <a:lnTo>
                      <a:pt x="35" y="330"/>
                    </a:lnTo>
                    <a:lnTo>
                      <a:pt x="23" y="276"/>
                    </a:lnTo>
                    <a:lnTo>
                      <a:pt x="23" y="276"/>
                    </a:lnTo>
                    <a:close/>
                  </a:path>
                </a:pathLst>
              </a:custGeom>
              <a:gradFill rotWithShape="0">
                <a:gsLst>
                  <a:gs pos="0">
                    <a:schemeClr val="accent1"/>
                  </a:gs>
                  <a:gs pos="100000">
                    <a:schemeClr val="accent1">
                      <a:gamma/>
                      <a:shade val="84706"/>
                      <a:invGamma/>
                    </a:schemeClr>
                  </a:gs>
                </a:gsLst>
                <a:lin ang="2700000" scaled="1"/>
              </a:gradFill>
              <a:ln w="9525">
                <a:noFill/>
                <a:round/>
                <a:headEnd/>
                <a:tailEnd/>
              </a:ln>
            </p:spPr>
            <p:txBody>
              <a:bodyPr/>
              <a:lstStyle/>
              <a:p>
                <a:pPr eaLnBrk="0" hangingPunct="0">
                  <a:defRPr/>
                </a:pPr>
                <a:endParaRPr lang="en-US" dirty="0">
                  <a:ea typeface="+mn-ea"/>
                  <a:cs typeface="+mn-cs"/>
                </a:endParaRPr>
              </a:p>
            </p:txBody>
          </p:sp>
          <p:sp>
            <p:nvSpPr>
              <p:cNvPr id="56347" name="Freeform 27"/>
              <p:cNvSpPr>
                <a:spLocks/>
              </p:cNvSpPr>
              <p:nvPr/>
            </p:nvSpPr>
            <p:spPr bwMode="hidden">
              <a:xfrm>
                <a:off x="2082" y="3828"/>
                <a:ext cx="407" cy="486"/>
              </a:xfrm>
              <a:custGeom>
                <a:avLst/>
                <a:gdLst/>
                <a:ahLst/>
                <a:cxnLst>
                  <a:cxn ang="0">
                    <a:pos x="18" y="300"/>
                  </a:cxn>
                  <a:cxn ang="0">
                    <a:pos x="24" y="246"/>
                  </a:cxn>
                  <a:cxn ang="0">
                    <a:pos x="48" y="198"/>
                  </a:cxn>
                  <a:cxn ang="0">
                    <a:pos x="83" y="150"/>
                  </a:cxn>
                  <a:cxn ang="0">
                    <a:pos x="131" y="108"/>
                  </a:cxn>
                  <a:cxn ang="0">
                    <a:pos x="185" y="72"/>
                  </a:cxn>
                  <a:cxn ang="0">
                    <a:pos x="251" y="42"/>
                  </a:cxn>
                  <a:cxn ang="0">
                    <a:pos x="329" y="24"/>
                  </a:cxn>
                  <a:cxn ang="0">
                    <a:pos x="406" y="6"/>
                  </a:cxn>
                  <a:cxn ang="0">
                    <a:pos x="406" y="0"/>
                  </a:cxn>
                  <a:cxn ang="0">
                    <a:pos x="323" y="12"/>
                  </a:cxn>
                  <a:cxn ang="0">
                    <a:pos x="245" y="36"/>
                  </a:cxn>
                  <a:cxn ang="0">
                    <a:pos x="179" y="66"/>
                  </a:cxn>
                  <a:cxn ang="0">
                    <a:pos x="119" y="102"/>
                  </a:cxn>
                  <a:cxn ang="0">
                    <a:pos x="72" y="144"/>
                  </a:cxn>
                  <a:cxn ang="0">
                    <a:pos x="30" y="192"/>
                  </a:cxn>
                  <a:cxn ang="0">
                    <a:pos x="6" y="246"/>
                  </a:cxn>
                  <a:cxn ang="0">
                    <a:pos x="0" y="300"/>
                  </a:cxn>
                  <a:cxn ang="0">
                    <a:pos x="6" y="348"/>
                  </a:cxn>
                  <a:cxn ang="0">
                    <a:pos x="30" y="396"/>
                  </a:cxn>
                  <a:cxn ang="0">
                    <a:pos x="66" y="444"/>
                  </a:cxn>
                  <a:cxn ang="0">
                    <a:pos x="107" y="486"/>
                  </a:cxn>
                  <a:cxn ang="0">
                    <a:pos x="131" y="486"/>
                  </a:cxn>
                  <a:cxn ang="0">
                    <a:pos x="83" y="450"/>
                  </a:cxn>
                  <a:cxn ang="0">
                    <a:pos x="48" y="402"/>
                  </a:cxn>
                  <a:cxn ang="0">
                    <a:pos x="24" y="354"/>
                  </a:cxn>
                  <a:cxn ang="0">
                    <a:pos x="18" y="300"/>
                  </a:cxn>
                  <a:cxn ang="0">
                    <a:pos x="18" y="300"/>
                  </a:cxn>
                </a:cxnLst>
                <a:rect l="0" t="0" r="r" b="b"/>
                <a:pathLst>
                  <a:path w="406" h="486">
                    <a:moveTo>
                      <a:pt x="18" y="300"/>
                    </a:moveTo>
                    <a:lnTo>
                      <a:pt x="24" y="246"/>
                    </a:lnTo>
                    <a:lnTo>
                      <a:pt x="48" y="198"/>
                    </a:lnTo>
                    <a:lnTo>
                      <a:pt x="83" y="150"/>
                    </a:lnTo>
                    <a:lnTo>
                      <a:pt x="131" y="108"/>
                    </a:lnTo>
                    <a:lnTo>
                      <a:pt x="185" y="72"/>
                    </a:lnTo>
                    <a:lnTo>
                      <a:pt x="251" y="42"/>
                    </a:lnTo>
                    <a:lnTo>
                      <a:pt x="329" y="24"/>
                    </a:lnTo>
                    <a:lnTo>
                      <a:pt x="406" y="6"/>
                    </a:lnTo>
                    <a:lnTo>
                      <a:pt x="406" y="0"/>
                    </a:lnTo>
                    <a:lnTo>
                      <a:pt x="323" y="12"/>
                    </a:lnTo>
                    <a:lnTo>
                      <a:pt x="245" y="36"/>
                    </a:lnTo>
                    <a:lnTo>
                      <a:pt x="179" y="66"/>
                    </a:lnTo>
                    <a:lnTo>
                      <a:pt x="119" y="102"/>
                    </a:lnTo>
                    <a:lnTo>
                      <a:pt x="72" y="144"/>
                    </a:lnTo>
                    <a:lnTo>
                      <a:pt x="30" y="192"/>
                    </a:lnTo>
                    <a:lnTo>
                      <a:pt x="6" y="246"/>
                    </a:lnTo>
                    <a:lnTo>
                      <a:pt x="0" y="300"/>
                    </a:lnTo>
                    <a:lnTo>
                      <a:pt x="6" y="348"/>
                    </a:lnTo>
                    <a:lnTo>
                      <a:pt x="30" y="396"/>
                    </a:lnTo>
                    <a:lnTo>
                      <a:pt x="66" y="444"/>
                    </a:lnTo>
                    <a:lnTo>
                      <a:pt x="107" y="486"/>
                    </a:lnTo>
                    <a:lnTo>
                      <a:pt x="131" y="486"/>
                    </a:lnTo>
                    <a:lnTo>
                      <a:pt x="83" y="450"/>
                    </a:lnTo>
                    <a:lnTo>
                      <a:pt x="48" y="402"/>
                    </a:lnTo>
                    <a:lnTo>
                      <a:pt x="24" y="354"/>
                    </a:lnTo>
                    <a:lnTo>
                      <a:pt x="18" y="300"/>
                    </a:lnTo>
                    <a:lnTo>
                      <a:pt x="18" y="300"/>
                    </a:lnTo>
                    <a:close/>
                  </a:path>
                </a:pathLst>
              </a:custGeom>
              <a:gradFill rotWithShape="0">
                <a:gsLst>
                  <a:gs pos="0">
                    <a:schemeClr val="accent1"/>
                  </a:gs>
                  <a:gs pos="100000">
                    <a:schemeClr val="accent1">
                      <a:gamma/>
                      <a:shade val="90980"/>
                      <a:invGamma/>
                    </a:schemeClr>
                  </a:gs>
                </a:gsLst>
                <a:lin ang="0" scaled="1"/>
              </a:gradFill>
              <a:ln w="9525">
                <a:noFill/>
                <a:round/>
                <a:headEnd/>
                <a:tailEnd/>
              </a:ln>
            </p:spPr>
            <p:txBody>
              <a:bodyPr/>
              <a:lstStyle/>
              <a:p>
                <a:pPr eaLnBrk="0" hangingPunct="0">
                  <a:defRPr/>
                </a:pPr>
                <a:endParaRPr lang="en-US" dirty="0">
                  <a:ea typeface="+mn-ea"/>
                  <a:cs typeface="+mn-cs"/>
                </a:endParaRPr>
              </a:p>
            </p:txBody>
          </p:sp>
          <p:sp>
            <p:nvSpPr>
              <p:cNvPr id="56348" name="Freeform 28"/>
              <p:cNvSpPr>
                <a:spLocks/>
              </p:cNvSpPr>
              <p:nvPr/>
            </p:nvSpPr>
            <p:spPr bwMode="hidden">
              <a:xfrm>
                <a:off x="2987" y="4044"/>
                <a:ext cx="108" cy="252"/>
              </a:xfrm>
              <a:custGeom>
                <a:avLst/>
                <a:gdLst/>
                <a:ahLst/>
                <a:cxnLst>
                  <a:cxn ang="0">
                    <a:pos x="89" y="84"/>
                  </a:cxn>
                  <a:cxn ang="0">
                    <a:pos x="83" y="132"/>
                  </a:cxn>
                  <a:cxn ang="0">
                    <a:pos x="65" y="174"/>
                  </a:cxn>
                  <a:cxn ang="0">
                    <a:pos x="36" y="216"/>
                  </a:cxn>
                  <a:cxn ang="0">
                    <a:pos x="0" y="252"/>
                  </a:cxn>
                  <a:cxn ang="0">
                    <a:pos x="18" y="252"/>
                  </a:cxn>
                  <a:cxn ang="0">
                    <a:pos x="53" y="216"/>
                  </a:cxn>
                  <a:cxn ang="0">
                    <a:pos x="83" y="174"/>
                  </a:cxn>
                  <a:cxn ang="0">
                    <a:pos x="101" y="132"/>
                  </a:cxn>
                  <a:cxn ang="0">
                    <a:pos x="107" y="84"/>
                  </a:cxn>
                  <a:cxn ang="0">
                    <a:pos x="101" y="42"/>
                  </a:cxn>
                  <a:cxn ang="0">
                    <a:pos x="89" y="0"/>
                  </a:cxn>
                  <a:cxn ang="0">
                    <a:pos x="65" y="0"/>
                  </a:cxn>
                  <a:cxn ang="0">
                    <a:pos x="83" y="42"/>
                  </a:cxn>
                  <a:cxn ang="0">
                    <a:pos x="89" y="84"/>
                  </a:cxn>
                  <a:cxn ang="0">
                    <a:pos x="89" y="84"/>
                  </a:cxn>
                </a:cxnLst>
                <a:rect l="0" t="0" r="r" b="b"/>
                <a:pathLst>
                  <a:path w="107" h="252">
                    <a:moveTo>
                      <a:pt x="89" y="84"/>
                    </a:moveTo>
                    <a:lnTo>
                      <a:pt x="83" y="132"/>
                    </a:lnTo>
                    <a:lnTo>
                      <a:pt x="65" y="174"/>
                    </a:lnTo>
                    <a:lnTo>
                      <a:pt x="36" y="216"/>
                    </a:lnTo>
                    <a:lnTo>
                      <a:pt x="0" y="252"/>
                    </a:lnTo>
                    <a:lnTo>
                      <a:pt x="18" y="252"/>
                    </a:lnTo>
                    <a:lnTo>
                      <a:pt x="53" y="216"/>
                    </a:lnTo>
                    <a:lnTo>
                      <a:pt x="83" y="174"/>
                    </a:lnTo>
                    <a:lnTo>
                      <a:pt x="101" y="132"/>
                    </a:lnTo>
                    <a:lnTo>
                      <a:pt x="107" y="84"/>
                    </a:lnTo>
                    <a:lnTo>
                      <a:pt x="101" y="42"/>
                    </a:lnTo>
                    <a:lnTo>
                      <a:pt x="89" y="0"/>
                    </a:lnTo>
                    <a:lnTo>
                      <a:pt x="65" y="0"/>
                    </a:lnTo>
                    <a:lnTo>
                      <a:pt x="83" y="42"/>
                    </a:lnTo>
                    <a:lnTo>
                      <a:pt x="89" y="84"/>
                    </a:lnTo>
                    <a:lnTo>
                      <a:pt x="89" y="84"/>
                    </a:lnTo>
                    <a:close/>
                  </a:path>
                </a:pathLst>
              </a:custGeom>
              <a:gradFill rotWithShape="0">
                <a:gsLst>
                  <a:gs pos="0">
                    <a:schemeClr val="accent1"/>
                  </a:gs>
                  <a:gs pos="100000">
                    <a:schemeClr val="accent1">
                      <a:gamma/>
                      <a:shade val="81961"/>
                      <a:invGamma/>
                    </a:schemeClr>
                  </a:gs>
                </a:gsLst>
                <a:lin ang="5400000" scaled="1"/>
              </a:gradFill>
              <a:ln w="9525">
                <a:noFill/>
                <a:round/>
                <a:headEnd/>
                <a:tailEnd/>
              </a:ln>
            </p:spPr>
            <p:txBody>
              <a:bodyPr/>
              <a:lstStyle/>
              <a:p>
                <a:pPr eaLnBrk="0" hangingPunct="0">
                  <a:defRPr/>
                </a:pPr>
                <a:endParaRPr lang="en-US" dirty="0">
                  <a:ea typeface="+mn-ea"/>
                  <a:cs typeface="+mn-cs"/>
                </a:endParaRPr>
              </a:p>
            </p:txBody>
          </p:sp>
          <p:sp>
            <p:nvSpPr>
              <p:cNvPr id="56349" name="Freeform 29"/>
              <p:cNvSpPr>
                <a:spLocks/>
              </p:cNvSpPr>
              <p:nvPr/>
            </p:nvSpPr>
            <p:spPr bwMode="hidden">
              <a:xfrm>
                <a:off x="2068" y="3685"/>
                <a:ext cx="835" cy="150"/>
              </a:xfrm>
              <a:custGeom>
                <a:avLst/>
                <a:gdLst/>
                <a:ahLst/>
                <a:cxnLst>
                  <a:cxn ang="0">
                    <a:pos x="518" y="18"/>
                  </a:cxn>
                  <a:cxn ang="0">
                    <a:pos x="597" y="24"/>
                  </a:cxn>
                  <a:cxn ang="0">
                    <a:pos x="682" y="30"/>
                  </a:cxn>
                  <a:cxn ang="0">
                    <a:pos x="755" y="42"/>
                  </a:cxn>
                  <a:cxn ang="0">
                    <a:pos x="828" y="60"/>
                  </a:cxn>
                  <a:cxn ang="0">
                    <a:pos x="835" y="42"/>
                  </a:cxn>
                  <a:cxn ang="0">
                    <a:pos x="761" y="24"/>
                  </a:cxn>
                  <a:cxn ang="0">
                    <a:pos x="688" y="12"/>
                  </a:cxn>
                  <a:cxn ang="0">
                    <a:pos x="603" y="6"/>
                  </a:cxn>
                  <a:cxn ang="0">
                    <a:pos x="518" y="0"/>
                  </a:cxn>
                  <a:cxn ang="0">
                    <a:pos x="372" y="12"/>
                  </a:cxn>
                  <a:cxn ang="0">
                    <a:pos x="232" y="36"/>
                  </a:cxn>
                  <a:cxn ang="0">
                    <a:pos x="110" y="78"/>
                  </a:cxn>
                  <a:cxn ang="0">
                    <a:pos x="0" y="132"/>
                  </a:cxn>
                  <a:cxn ang="0">
                    <a:pos x="19" y="150"/>
                  </a:cxn>
                  <a:cxn ang="0">
                    <a:pos x="122" y="96"/>
                  </a:cxn>
                  <a:cxn ang="0">
                    <a:pos x="244" y="54"/>
                  </a:cxn>
                  <a:cxn ang="0">
                    <a:pos x="378" y="30"/>
                  </a:cxn>
                  <a:cxn ang="0">
                    <a:pos x="518" y="18"/>
                  </a:cxn>
                  <a:cxn ang="0">
                    <a:pos x="518" y="18"/>
                  </a:cxn>
                </a:cxnLst>
                <a:rect l="0" t="0" r="r" b="b"/>
                <a:pathLst>
                  <a:path w="835" h="150">
                    <a:moveTo>
                      <a:pt x="518" y="18"/>
                    </a:moveTo>
                    <a:lnTo>
                      <a:pt x="597" y="24"/>
                    </a:lnTo>
                    <a:lnTo>
                      <a:pt x="682" y="30"/>
                    </a:lnTo>
                    <a:lnTo>
                      <a:pt x="755" y="42"/>
                    </a:lnTo>
                    <a:lnTo>
                      <a:pt x="828" y="60"/>
                    </a:lnTo>
                    <a:lnTo>
                      <a:pt x="835" y="42"/>
                    </a:lnTo>
                    <a:lnTo>
                      <a:pt x="761" y="24"/>
                    </a:lnTo>
                    <a:lnTo>
                      <a:pt x="688" y="12"/>
                    </a:lnTo>
                    <a:lnTo>
                      <a:pt x="603" y="6"/>
                    </a:lnTo>
                    <a:lnTo>
                      <a:pt x="518" y="0"/>
                    </a:lnTo>
                    <a:lnTo>
                      <a:pt x="372" y="12"/>
                    </a:lnTo>
                    <a:lnTo>
                      <a:pt x="232" y="36"/>
                    </a:lnTo>
                    <a:lnTo>
                      <a:pt x="110" y="78"/>
                    </a:lnTo>
                    <a:lnTo>
                      <a:pt x="0" y="132"/>
                    </a:lnTo>
                    <a:lnTo>
                      <a:pt x="19" y="150"/>
                    </a:lnTo>
                    <a:lnTo>
                      <a:pt x="122" y="96"/>
                    </a:lnTo>
                    <a:lnTo>
                      <a:pt x="244" y="54"/>
                    </a:lnTo>
                    <a:lnTo>
                      <a:pt x="378" y="30"/>
                    </a:lnTo>
                    <a:lnTo>
                      <a:pt x="518" y="18"/>
                    </a:lnTo>
                    <a:lnTo>
                      <a:pt x="518" y="18"/>
                    </a:lnTo>
                    <a:close/>
                  </a:path>
                </a:pathLst>
              </a:custGeom>
              <a:solidFill>
                <a:schemeClr val="accent1"/>
              </a:solidFill>
              <a:ln w="9525">
                <a:noFill/>
                <a:round/>
                <a:headEnd/>
                <a:tailEnd/>
              </a:ln>
            </p:spPr>
            <p:txBody>
              <a:bodyPr/>
              <a:lstStyle/>
              <a:p>
                <a:pPr eaLnBrk="0" hangingPunct="0">
                  <a:defRPr/>
                </a:pPr>
                <a:endParaRPr lang="en-US" dirty="0">
                  <a:ea typeface="+mn-ea"/>
                  <a:cs typeface="+mn-cs"/>
                </a:endParaRPr>
              </a:p>
            </p:txBody>
          </p:sp>
          <p:sp>
            <p:nvSpPr>
              <p:cNvPr id="56350" name="Freeform 30"/>
              <p:cNvSpPr>
                <a:spLocks/>
              </p:cNvSpPr>
              <p:nvPr/>
            </p:nvSpPr>
            <p:spPr bwMode="hidden">
              <a:xfrm>
                <a:off x="1867" y="3853"/>
                <a:ext cx="171" cy="461"/>
              </a:xfrm>
              <a:custGeom>
                <a:avLst/>
                <a:gdLst/>
                <a:ahLst/>
                <a:cxnLst>
                  <a:cxn ang="0">
                    <a:pos x="31" y="263"/>
                  </a:cxn>
                  <a:cxn ang="0">
                    <a:pos x="43" y="191"/>
                  </a:cxn>
                  <a:cxn ang="0">
                    <a:pos x="67" y="131"/>
                  </a:cxn>
                  <a:cxn ang="0">
                    <a:pos x="116" y="72"/>
                  </a:cxn>
                  <a:cxn ang="0">
                    <a:pos x="171" y="18"/>
                  </a:cxn>
                  <a:cxn ang="0">
                    <a:pos x="153" y="0"/>
                  </a:cxn>
                  <a:cxn ang="0">
                    <a:pos x="86" y="60"/>
                  </a:cxn>
                  <a:cxn ang="0">
                    <a:pos x="43" y="120"/>
                  </a:cxn>
                  <a:cxn ang="0">
                    <a:pos x="13" y="191"/>
                  </a:cxn>
                  <a:cxn ang="0">
                    <a:pos x="0" y="263"/>
                  </a:cxn>
                  <a:cxn ang="0">
                    <a:pos x="6" y="317"/>
                  </a:cxn>
                  <a:cxn ang="0">
                    <a:pos x="25" y="365"/>
                  </a:cxn>
                  <a:cxn ang="0">
                    <a:pos x="49" y="413"/>
                  </a:cxn>
                  <a:cxn ang="0">
                    <a:pos x="86" y="461"/>
                  </a:cxn>
                  <a:cxn ang="0">
                    <a:pos x="122" y="461"/>
                  </a:cxn>
                  <a:cxn ang="0">
                    <a:pos x="86" y="413"/>
                  </a:cxn>
                  <a:cxn ang="0">
                    <a:pos x="55" y="365"/>
                  </a:cxn>
                  <a:cxn ang="0">
                    <a:pos x="37" y="317"/>
                  </a:cxn>
                  <a:cxn ang="0">
                    <a:pos x="31" y="263"/>
                  </a:cxn>
                  <a:cxn ang="0">
                    <a:pos x="31" y="263"/>
                  </a:cxn>
                </a:cxnLst>
                <a:rect l="0" t="0" r="r" b="b"/>
                <a:pathLst>
                  <a:path w="171" h="461">
                    <a:moveTo>
                      <a:pt x="31" y="263"/>
                    </a:moveTo>
                    <a:lnTo>
                      <a:pt x="43" y="191"/>
                    </a:lnTo>
                    <a:lnTo>
                      <a:pt x="67" y="131"/>
                    </a:lnTo>
                    <a:lnTo>
                      <a:pt x="116" y="72"/>
                    </a:lnTo>
                    <a:lnTo>
                      <a:pt x="171" y="18"/>
                    </a:lnTo>
                    <a:lnTo>
                      <a:pt x="153" y="0"/>
                    </a:lnTo>
                    <a:lnTo>
                      <a:pt x="86" y="60"/>
                    </a:lnTo>
                    <a:lnTo>
                      <a:pt x="43" y="120"/>
                    </a:lnTo>
                    <a:lnTo>
                      <a:pt x="13" y="191"/>
                    </a:lnTo>
                    <a:lnTo>
                      <a:pt x="0" y="263"/>
                    </a:lnTo>
                    <a:lnTo>
                      <a:pt x="6" y="317"/>
                    </a:lnTo>
                    <a:lnTo>
                      <a:pt x="25" y="365"/>
                    </a:lnTo>
                    <a:lnTo>
                      <a:pt x="49" y="413"/>
                    </a:lnTo>
                    <a:lnTo>
                      <a:pt x="86" y="461"/>
                    </a:lnTo>
                    <a:lnTo>
                      <a:pt x="122" y="461"/>
                    </a:lnTo>
                    <a:lnTo>
                      <a:pt x="86" y="413"/>
                    </a:lnTo>
                    <a:lnTo>
                      <a:pt x="55" y="365"/>
                    </a:lnTo>
                    <a:lnTo>
                      <a:pt x="37" y="317"/>
                    </a:lnTo>
                    <a:lnTo>
                      <a:pt x="31" y="263"/>
                    </a:lnTo>
                    <a:lnTo>
                      <a:pt x="31" y="263"/>
                    </a:lnTo>
                    <a:close/>
                  </a:path>
                </a:pathLst>
              </a:custGeom>
              <a:solidFill>
                <a:schemeClr val="accent1"/>
              </a:solidFill>
              <a:ln w="9525">
                <a:noFill/>
                <a:round/>
                <a:headEnd/>
                <a:tailEnd/>
              </a:ln>
            </p:spPr>
            <p:txBody>
              <a:bodyPr/>
              <a:lstStyle/>
              <a:p>
                <a:pPr eaLnBrk="0" hangingPunct="0">
                  <a:defRPr/>
                </a:pPr>
                <a:endParaRPr lang="en-US" dirty="0">
                  <a:ea typeface="+mn-ea"/>
                  <a:cs typeface="+mn-cs"/>
                </a:endParaRPr>
              </a:p>
            </p:txBody>
          </p:sp>
          <p:sp>
            <p:nvSpPr>
              <p:cNvPr id="56351" name="Freeform 31"/>
              <p:cNvSpPr>
                <a:spLocks/>
              </p:cNvSpPr>
              <p:nvPr/>
            </p:nvSpPr>
            <p:spPr bwMode="hidden">
              <a:xfrm>
                <a:off x="2951" y="3751"/>
                <a:ext cx="360" cy="563"/>
              </a:xfrm>
              <a:custGeom>
                <a:avLst/>
                <a:gdLst/>
                <a:ahLst/>
                <a:cxnLst>
                  <a:cxn ang="0">
                    <a:pos x="360" y="365"/>
                  </a:cxn>
                  <a:cxn ang="0">
                    <a:pos x="353" y="305"/>
                  </a:cxn>
                  <a:cxn ang="0">
                    <a:pos x="335" y="251"/>
                  </a:cxn>
                  <a:cxn ang="0">
                    <a:pos x="305" y="204"/>
                  </a:cxn>
                  <a:cxn ang="0">
                    <a:pos x="262" y="156"/>
                  </a:cxn>
                  <a:cxn ang="0">
                    <a:pos x="213" y="108"/>
                  </a:cxn>
                  <a:cxn ang="0">
                    <a:pos x="159" y="66"/>
                  </a:cxn>
                  <a:cxn ang="0">
                    <a:pos x="92" y="30"/>
                  </a:cxn>
                  <a:cxn ang="0">
                    <a:pos x="19" y="0"/>
                  </a:cxn>
                  <a:cxn ang="0">
                    <a:pos x="0" y="12"/>
                  </a:cxn>
                  <a:cxn ang="0">
                    <a:pos x="67" y="42"/>
                  </a:cxn>
                  <a:cxn ang="0">
                    <a:pos x="134" y="78"/>
                  </a:cxn>
                  <a:cxn ang="0">
                    <a:pos x="189" y="114"/>
                  </a:cxn>
                  <a:cxn ang="0">
                    <a:pos x="238" y="162"/>
                  </a:cxn>
                  <a:cxn ang="0">
                    <a:pos x="274" y="210"/>
                  </a:cxn>
                  <a:cxn ang="0">
                    <a:pos x="299" y="257"/>
                  </a:cxn>
                  <a:cxn ang="0">
                    <a:pos x="317" y="311"/>
                  </a:cxn>
                  <a:cxn ang="0">
                    <a:pos x="323" y="365"/>
                  </a:cxn>
                  <a:cxn ang="0">
                    <a:pos x="317" y="419"/>
                  </a:cxn>
                  <a:cxn ang="0">
                    <a:pos x="299" y="467"/>
                  </a:cxn>
                  <a:cxn ang="0">
                    <a:pos x="274" y="515"/>
                  </a:cxn>
                  <a:cxn ang="0">
                    <a:pos x="238" y="563"/>
                  </a:cxn>
                  <a:cxn ang="0">
                    <a:pos x="268" y="563"/>
                  </a:cxn>
                  <a:cxn ang="0">
                    <a:pos x="311" y="515"/>
                  </a:cxn>
                  <a:cxn ang="0">
                    <a:pos x="335" y="467"/>
                  </a:cxn>
                  <a:cxn ang="0">
                    <a:pos x="353" y="419"/>
                  </a:cxn>
                  <a:cxn ang="0">
                    <a:pos x="360" y="365"/>
                  </a:cxn>
                  <a:cxn ang="0">
                    <a:pos x="360" y="365"/>
                  </a:cxn>
                </a:cxnLst>
                <a:rect l="0" t="0" r="r" b="b"/>
                <a:pathLst>
                  <a:path w="360" h="563">
                    <a:moveTo>
                      <a:pt x="360" y="365"/>
                    </a:moveTo>
                    <a:lnTo>
                      <a:pt x="353" y="305"/>
                    </a:lnTo>
                    <a:lnTo>
                      <a:pt x="335" y="251"/>
                    </a:lnTo>
                    <a:lnTo>
                      <a:pt x="305" y="204"/>
                    </a:lnTo>
                    <a:lnTo>
                      <a:pt x="262" y="156"/>
                    </a:lnTo>
                    <a:lnTo>
                      <a:pt x="213" y="108"/>
                    </a:lnTo>
                    <a:lnTo>
                      <a:pt x="159" y="66"/>
                    </a:lnTo>
                    <a:lnTo>
                      <a:pt x="92" y="30"/>
                    </a:lnTo>
                    <a:lnTo>
                      <a:pt x="19" y="0"/>
                    </a:lnTo>
                    <a:lnTo>
                      <a:pt x="0" y="12"/>
                    </a:lnTo>
                    <a:lnTo>
                      <a:pt x="67" y="42"/>
                    </a:lnTo>
                    <a:lnTo>
                      <a:pt x="134" y="78"/>
                    </a:lnTo>
                    <a:lnTo>
                      <a:pt x="189" y="114"/>
                    </a:lnTo>
                    <a:lnTo>
                      <a:pt x="238" y="162"/>
                    </a:lnTo>
                    <a:lnTo>
                      <a:pt x="274" y="210"/>
                    </a:lnTo>
                    <a:lnTo>
                      <a:pt x="299" y="257"/>
                    </a:lnTo>
                    <a:lnTo>
                      <a:pt x="317" y="311"/>
                    </a:lnTo>
                    <a:lnTo>
                      <a:pt x="323" y="365"/>
                    </a:lnTo>
                    <a:lnTo>
                      <a:pt x="317" y="419"/>
                    </a:lnTo>
                    <a:lnTo>
                      <a:pt x="299" y="467"/>
                    </a:lnTo>
                    <a:lnTo>
                      <a:pt x="274" y="515"/>
                    </a:lnTo>
                    <a:lnTo>
                      <a:pt x="238" y="563"/>
                    </a:lnTo>
                    <a:lnTo>
                      <a:pt x="268" y="563"/>
                    </a:lnTo>
                    <a:lnTo>
                      <a:pt x="311" y="515"/>
                    </a:lnTo>
                    <a:lnTo>
                      <a:pt x="335" y="467"/>
                    </a:lnTo>
                    <a:lnTo>
                      <a:pt x="353" y="419"/>
                    </a:lnTo>
                    <a:lnTo>
                      <a:pt x="360" y="365"/>
                    </a:lnTo>
                    <a:lnTo>
                      <a:pt x="360" y="365"/>
                    </a:lnTo>
                    <a:close/>
                  </a:path>
                </a:pathLst>
              </a:custGeom>
              <a:gradFill rotWithShape="0">
                <a:gsLst>
                  <a:gs pos="0">
                    <a:schemeClr val="accent1"/>
                  </a:gs>
                  <a:gs pos="100000">
                    <a:schemeClr val="accent1">
                      <a:gamma/>
                      <a:shade val="87843"/>
                      <a:invGamma/>
                    </a:schemeClr>
                  </a:gs>
                </a:gsLst>
                <a:lin ang="5400000" scaled="1"/>
              </a:gradFill>
              <a:ln w="9525">
                <a:noFill/>
                <a:round/>
                <a:headEnd/>
                <a:tailEnd/>
              </a:ln>
            </p:spPr>
            <p:txBody>
              <a:bodyPr/>
              <a:lstStyle/>
              <a:p>
                <a:pPr eaLnBrk="0" hangingPunct="0">
                  <a:defRPr/>
                </a:pPr>
                <a:endParaRPr lang="en-US" dirty="0">
                  <a:ea typeface="+mn-ea"/>
                  <a:cs typeface="+mn-cs"/>
                </a:endParaRPr>
              </a:p>
            </p:txBody>
          </p:sp>
          <p:sp>
            <p:nvSpPr>
              <p:cNvPr id="56352" name="Freeform 32"/>
              <p:cNvSpPr>
                <a:spLocks/>
              </p:cNvSpPr>
              <p:nvPr/>
            </p:nvSpPr>
            <p:spPr bwMode="hidden">
              <a:xfrm>
                <a:off x="2318" y="3631"/>
                <a:ext cx="1078" cy="425"/>
              </a:xfrm>
              <a:custGeom>
                <a:avLst/>
                <a:gdLst/>
                <a:ahLst/>
                <a:cxnLst>
                  <a:cxn ang="0">
                    <a:pos x="1053" y="425"/>
                  </a:cxn>
                  <a:cxn ang="0">
                    <a:pos x="1078" y="419"/>
                  </a:cxn>
                  <a:cxn ang="0">
                    <a:pos x="1066" y="377"/>
                  </a:cxn>
                  <a:cxn ang="0">
                    <a:pos x="1047" y="336"/>
                  </a:cxn>
                  <a:cxn ang="0">
                    <a:pos x="986" y="252"/>
                  </a:cxn>
                  <a:cxn ang="0">
                    <a:pos x="907" y="180"/>
                  </a:cxn>
                  <a:cxn ang="0">
                    <a:pos x="810" y="120"/>
                  </a:cxn>
                  <a:cxn ang="0">
                    <a:pos x="694" y="72"/>
                  </a:cxn>
                  <a:cxn ang="0">
                    <a:pos x="560" y="30"/>
                  </a:cxn>
                  <a:cxn ang="0">
                    <a:pos x="420" y="6"/>
                  </a:cxn>
                  <a:cxn ang="0">
                    <a:pos x="268" y="0"/>
                  </a:cxn>
                  <a:cxn ang="0">
                    <a:pos x="134" y="6"/>
                  </a:cxn>
                  <a:cxn ang="0">
                    <a:pos x="0" y="24"/>
                  </a:cxn>
                  <a:cxn ang="0">
                    <a:pos x="12" y="36"/>
                  </a:cxn>
                  <a:cxn ang="0">
                    <a:pos x="134" y="18"/>
                  </a:cxn>
                  <a:cxn ang="0">
                    <a:pos x="268" y="12"/>
                  </a:cxn>
                  <a:cxn ang="0">
                    <a:pos x="420" y="18"/>
                  </a:cxn>
                  <a:cxn ang="0">
                    <a:pos x="554" y="42"/>
                  </a:cxn>
                  <a:cxn ang="0">
                    <a:pos x="682" y="84"/>
                  </a:cxn>
                  <a:cxn ang="0">
                    <a:pos x="798" y="132"/>
                  </a:cxn>
                  <a:cxn ang="0">
                    <a:pos x="895" y="192"/>
                  </a:cxn>
                  <a:cxn ang="0">
                    <a:pos x="968" y="264"/>
                  </a:cxn>
                  <a:cxn ang="0">
                    <a:pos x="999" y="300"/>
                  </a:cxn>
                  <a:cxn ang="0">
                    <a:pos x="1023" y="342"/>
                  </a:cxn>
                  <a:cxn ang="0">
                    <a:pos x="1041" y="383"/>
                  </a:cxn>
                  <a:cxn ang="0">
                    <a:pos x="1053" y="425"/>
                  </a:cxn>
                  <a:cxn ang="0">
                    <a:pos x="1053" y="425"/>
                  </a:cxn>
                </a:cxnLst>
                <a:rect l="0" t="0" r="r" b="b"/>
                <a:pathLst>
                  <a:path w="1078" h="425">
                    <a:moveTo>
                      <a:pt x="1053" y="425"/>
                    </a:moveTo>
                    <a:lnTo>
                      <a:pt x="1078" y="419"/>
                    </a:lnTo>
                    <a:lnTo>
                      <a:pt x="1066" y="377"/>
                    </a:lnTo>
                    <a:lnTo>
                      <a:pt x="1047" y="336"/>
                    </a:lnTo>
                    <a:lnTo>
                      <a:pt x="986" y="252"/>
                    </a:lnTo>
                    <a:lnTo>
                      <a:pt x="907" y="180"/>
                    </a:lnTo>
                    <a:lnTo>
                      <a:pt x="810" y="120"/>
                    </a:lnTo>
                    <a:lnTo>
                      <a:pt x="694" y="72"/>
                    </a:lnTo>
                    <a:lnTo>
                      <a:pt x="560" y="30"/>
                    </a:lnTo>
                    <a:lnTo>
                      <a:pt x="420" y="6"/>
                    </a:lnTo>
                    <a:lnTo>
                      <a:pt x="268" y="0"/>
                    </a:lnTo>
                    <a:lnTo>
                      <a:pt x="134" y="6"/>
                    </a:lnTo>
                    <a:lnTo>
                      <a:pt x="0" y="24"/>
                    </a:lnTo>
                    <a:lnTo>
                      <a:pt x="12" y="36"/>
                    </a:lnTo>
                    <a:lnTo>
                      <a:pt x="134" y="18"/>
                    </a:lnTo>
                    <a:lnTo>
                      <a:pt x="268" y="12"/>
                    </a:lnTo>
                    <a:lnTo>
                      <a:pt x="420" y="18"/>
                    </a:lnTo>
                    <a:lnTo>
                      <a:pt x="554" y="42"/>
                    </a:lnTo>
                    <a:lnTo>
                      <a:pt x="682" y="84"/>
                    </a:lnTo>
                    <a:lnTo>
                      <a:pt x="798" y="132"/>
                    </a:lnTo>
                    <a:lnTo>
                      <a:pt x="895" y="192"/>
                    </a:lnTo>
                    <a:lnTo>
                      <a:pt x="968" y="264"/>
                    </a:lnTo>
                    <a:lnTo>
                      <a:pt x="999" y="300"/>
                    </a:lnTo>
                    <a:lnTo>
                      <a:pt x="1023" y="342"/>
                    </a:lnTo>
                    <a:lnTo>
                      <a:pt x="1041" y="383"/>
                    </a:lnTo>
                    <a:lnTo>
                      <a:pt x="1053" y="425"/>
                    </a:lnTo>
                    <a:lnTo>
                      <a:pt x="1053" y="425"/>
                    </a:lnTo>
                    <a:close/>
                  </a:path>
                </a:pathLst>
              </a:custGeom>
              <a:gradFill rotWithShape="0">
                <a:gsLst>
                  <a:gs pos="0">
                    <a:schemeClr val="accent1"/>
                  </a:gs>
                  <a:gs pos="100000">
                    <a:schemeClr val="accent1">
                      <a:gamma/>
                      <a:shade val="87843"/>
                      <a:invGamma/>
                    </a:schemeClr>
                  </a:gs>
                </a:gsLst>
                <a:lin ang="5400000" scaled="1"/>
              </a:gradFill>
              <a:ln w="9525">
                <a:noFill/>
                <a:round/>
                <a:headEnd/>
                <a:tailEnd/>
              </a:ln>
            </p:spPr>
            <p:txBody>
              <a:bodyPr/>
              <a:lstStyle/>
              <a:p>
                <a:pPr eaLnBrk="0" hangingPunct="0">
                  <a:defRPr/>
                </a:pPr>
                <a:endParaRPr lang="en-US" dirty="0">
                  <a:ea typeface="+mn-ea"/>
                  <a:cs typeface="+mn-cs"/>
                </a:endParaRPr>
              </a:p>
            </p:txBody>
          </p:sp>
          <p:sp>
            <p:nvSpPr>
              <p:cNvPr id="56353" name="Freeform 33"/>
              <p:cNvSpPr>
                <a:spLocks/>
              </p:cNvSpPr>
              <p:nvPr/>
            </p:nvSpPr>
            <p:spPr bwMode="hidden">
              <a:xfrm>
                <a:off x="3304" y="4080"/>
                <a:ext cx="98" cy="234"/>
              </a:xfrm>
              <a:custGeom>
                <a:avLst/>
                <a:gdLst/>
                <a:ahLst/>
                <a:cxnLst>
                  <a:cxn ang="0">
                    <a:pos x="0" y="234"/>
                  </a:cxn>
                  <a:cxn ang="0">
                    <a:pos x="25" y="234"/>
                  </a:cxn>
                  <a:cxn ang="0">
                    <a:pos x="55" y="186"/>
                  </a:cxn>
                  <a:cxn ang="0">
                    <a:pos x="80" y="138"/>
                  </a:cxn>
                  <a:cxn ang="0">
                    <a:pos x="92" y="90"/>
                  </a:cxn>
                  <a:cxn ang="0">
                    <a:pos x="98" y="36"/>
                  </a:cxn>
                  <a:cxn ang="0">
                    <a:pos x="98" y="0"/>
                  </a:cxn>
                  <a:cxn ang="0">
                    <a:pos x="74" y="0"/>
                  </a:cxn>
                  <a:cxn ang="0">
                    <a:pos x="74" y="36"/>
                  </a:cxn>
                  <a:cxn ang="0">
                    <a:pos x="67" y="90"/>
                  </a:cxn>
                  <a:cxn ang="0">
                    <a:pos x="55" y="138"/>
                  </a:cxn>
                  <a:cxn ang="0">
                    <a:pos x="31" y="186"/>
                  </a:cxn>
                  <a:cxn ang="0">
                    <a:pos x="0" y="234"/>
                  </a:cxn>
                  <a:cxn ang="0">
                    <a:pos x="0" y="234"/>
                  </a:cxn>
                </a:cxnLst>
                <a:rect l="0" t="0" r="r" b="b"/>
                <a:pathLst>
                  <a:path w="98" h="234">
                    <a:moveTo>
                      <a:pt x="0" y="234"/>
                    </a:moveTo>
                    <a:lnTo>
                      <a:pt x="25" y="234"/>
                    </a:lnTo>
                    <a:lnTo>
                      <a:pt x="55" y="186"/>
                    </a:lnTo>
                    <a:lnTo>
                      <a:pt x="80" y="138"/>
                    </a:lnTo>
                    <a:lnTo>
                      <a:pt x="92" y="90"/>
                    </a:lnTo>
                    <a:lnTo>
                      <a:pt x="98" y="36"/>
                    </a:lnTo>
                    <a:lnTo>
                      <a:pt x="98" y="0"/>
                    </a:lnTo>
                    <a:lnTo>
                      <a:pt x="74" y="0"/>
                    </a:lnTo>
                    <a:lnTo>
                      <a:pt x="74" y="36"/>
                    </a:lnTo>
                    <a:lnTo>
                      <a:pt x="67" y="90"/>
                    </a:lnTo>
                    <a:lnTo>
                      <a:pt x="55" y="138"/>
                    </a:lnTo>
                    <a:lnTo>
                      <a:pt x="31" y="186"/>
                    </a:lnTo>
                    <a:lnTo>
                      <a:pt x="0" y="234"/>
                    </a:lnTo>
                    <a:lnTo>
                      <a:pt x="0" y="234"/>
                    </a:lnTo>
                    <a:close/>
                  </a:path>
                </a:pathLst>
              </a:custGeom>
              <a:gradFill rotWithShape="0">
                <a:gsLst>
                  <a:gs pos="0">
                    <a:schemeClr val="accent1"/>
                  </a:gs>
                  <a:gs pos="100000">
                    <a:schemeClr val="accent1">
                      <a:gamma/>
                      <a:shade val="87843"/>
                      <a:invGamma/>
                    </a:schemeClr>
                  </a:gs>
                </a:gsLst>
                <a:lin ang="5400000" scaled="1"/>
              </a:gradFill>
              <a:ln w="9525">
                <a:noFill/>
                <a:round/>
                <a:headEnd/>
                <a:tailEnd/>
              </a:ln>
            </p:spPr>
            <p:txBody>
              <a:bodyPr/>
              <a:lstStyle/>
              <a:p>
                <a:pPr eaLnBrk="0" hangingPunct="0">
                  <a:defRPr/>
                </a:pPr>
                <a:endParaRPr lang="en-US" dirty="0">
                  <a:ea typeface="+mn-ea"/>
                  <a:cs typeface="+mn-cs"/>
                </a:endParaRPr>
              </a:p>
            </p:txBody>
          </p:sp>
          <p:sp>
            <p:nvSpPr>
              <p:cNvPr id="56354" name="Freeform 34"/>
              <p:cNvSpPr>
                <a:spLocks/>
              </p:cNvSpPr>
              <p:nvPr/>
            </p:nvSpPr>
            <p:spPr bwMode="hidden">
              <a:xfrm>
                <a:off x="1776" y="3673"/>
                <a:ext cx="481" cy="641"/>
              </a:xfrm>
              <a:custGeom>
                <a:avLst/>
                <a:gdLst/>
                <a:ahLst/>
                <a:cxnLst>
                  <a:cxn ang="0">
                    <a:pos x="18" y="443"/>
                  </a:cxn>
                  <a:cxn ang="0">
                    <a:pos x="24" y="371"/>
                  </a:cxn>
                  <a:cxn ang="0">
                    <a:pos x="55" y="305"/>
                  </a:cxn>
                  <a:cxn ang="0">
                    <a:pos x="91" y="246"/>
                  </a:cxn>
                  <a:cxn ang="0">
                    <a:pos x="146" y="186"/>
                  </a:cxn>
                  <a:cxn ang="0">
                    <a:pos x="213" y="132"/>
                  </a:cxn>
                  <a:cxn ang="0">
                    <a:pos x="292" y="84"/>
                  </a:cxn>
                  <a:cxn ang="0">
                    <a:pos x="384" y="48"/>
                  </a:cxn>
                  <a:cxn ang="0">
                    <a:pos x="481" y="12"/>
                  </a:cxn>
                  <a:cxn ang="0">
                    <a:pos x="457" y="0"/>
                  </a:cxn>
                  <a:cxn ang="0">
                    <a:pos x="359" y="36"/>
                  </a:cxn>
                  <a:cxn ang="0">
                    <a:pos x="274" y="78"/>
                  </a:cxn>
                  <a:cxn ang="0">
                    <a:pos x="195" y="126"/>
                  </a:cxn>
                  <a:cxn ang="0">
                    <a:pos x="128" y="180"/>
                  </a:cxn>
                  <a:cxn ang="0">
                    <a:pos x="73" y="240"/>
                  </a:cxn>
                  <a:cxn ang="0">
                    <a:pos x="37" y="305"/>
                  </a:cxn>
                  <a:cxn ang="0">
                    <a:pos x="6" y="371"/>
                  </a:cxn>
                  <a:cxn ang="0">
                    <a:pos x="0" y="443"/>
                  </a:cxn>
                  <a:cxn ang="0">
                    <a:pos x="6" y="497"/>
                  </a:cxn>
                  <a:cxn ang="0">
                    <a:pos x="18" y="545"/>
                  </a:cxn>
                  <a:cxn ang="0">
                    <a:pos x="43" y="593"/>
                  </a:cxn>
                  <a:cxn ang="0">
                    <a:pos x="73" y="641"/>
                  </a:cxn>
                  <a:cxn ang="0">
                    <a:pos x="97" y="641"/>
                  </a:cxn>
                  <a:cxn ang="0">
                    <a:pos x="67" y="593"/>
                  </a:cxn>
                  <a:cxn ang="0">
                    <a:pos x="43" y="545"/>
                  </a:cxn>
                  <a:cxn ang="0">
                    <a:pos x="24" y="497"/>
                  </a:cxn>
                  <a:cxn ang="0">
                    <a:pos x="18" y="443"/>
                  </a:cxn>
                  <a:cxn ang="0">
                    <a:pos x="18" y="443"/>
                  </a:cxn>
                </a:cxnLst>
                <a:rect l="0" t="0" r="r" b="b"/>
                <a:pathLst>
                  <a:path w="481" h="641">
                    <a:moveTo>
                      <a:pt x="18" y="443"/>
                    </a:moveTo>
                    <a:lnTo>
                      <a:pt x="24" y="371"/>
                    </a:lnTo>
                    <a:lnTo>
                      <a:pt x="55" y="305"/>
                    </a:lnTo>
                    <a:lnTo>
                      <a:pt x="91" y="246"/>
                    </a:lnTo>
                    <a:lnTo>
                      <a:pt x="146" y="186"/>
                    </a:lnTo>
                    <a:lnTo>
                      <a:pt x="213" y="132"/>
                    </a:lnTo>
                    <a:lnTo>
                      <a:pt x="292" y="84"/>
                    </a:lnTo>
                    <a:lnTo>
                      <a:pt x="384" y="48"/>
                    </a:lnTo>
                    <a:lnTo>
                      <a:pt x="481" y="12"/>
                    </a:lnTo>
                    <a:lnTo>
                      <a:pt x="457" y="0"/>
                    </a:lnTo>
                    <a:lnTo>
                      <a:pt x="359" y="36"/>
                    </a:lnTo>
                    <a:lnTo>
                      <a:pt x="274" y="78"/>
                    </a:lnTo>
                    <a:lnTo>
                      <a:pt x="195" y="126"/>
                    </a:lnTo>
                    <a:lnTo>
                      <a:pt x="128" y="180"/>
                    </a:lnTo>
                    <a:lnTo>
                      <a:pt x="73" y="240"/>
                    </a:lnTo>
                    <a:lnTo>
                      <a:pt x="37" y="305"/>
                    </a:lnTo>
                    <a:lnTo>
                      <a:pt x="6" y="371"/>
                    </a:lnTo>
                    <a:lnTo>
                      <a:pt x="0" y="443"/>
                    </a:lnTo>
                    <a:lnTo>
                      <a:pt x="6" y="497"/>
                    </a:lnTo>
                    <a:lnTo>
                      <a:pt x="18" y="545"/>
                    </a:lnTo>
                    <a:lnTo>
                      <a:pt x="43" y="593"/>
                    </a:lnTo>
                    <a:lnTo>
                      <a:pt x="73" y="641"/>
                    </a:lnTo>
                    <a:lnTo>
                      <a:pt x="97" y="641"/>
                    </a:lnTo>
                    <a:lnTo>
                      <a:pt x="67" y="593"/>
                    </a:lnTo>
                    <a:lnTo>
                      <a:pt x="43" y="545"/>
                    </a:lnTo>
                    <a:lnTo>
                      <a:pt x="24" y="497"/>
                    </a:lnTo>
                    <a:lnTo>
                      <a:pt x="18" y="443"/>
                    </a:lnTo>
                    <a:lnTo>
                      <a:pt x="18" y="443"/>
                    </a:lnTo>
                    <a:close/>
                  </a:path>
                </a:pathLst>
              </a:custGeom>
              <a:solidFill>
                <a:schemeClr val="accent1"/>
              </a:solidFill>
              <a:ln w="9525">
                <a:noFill/>
                <a:round/>
                <a:headEnd/>
                <a:tailEnd/>
              </a:ln>
            </p:spPr>
            <p:txBody>
              <a:bodyPr/>
              <a:lstStyle/>
              <a:p>
                <a:pPr eaLnBrk="0" hangingPunct="0">
                  <a:defRPr/>
                </a:pPr>
                <a:endParaRPr lang="en-US" dirty="0">
                  <a:ea typeface="+mn-ea"/>
                  <a:cs typeface="+mn-cs"/>
                </a:endParaRPr>
              </a:p>
            </p:txBody>
          </p:sp>
          <p:sp>
            <p:nvSpPr>
              <p:cNvPr id="56355" name="Freeform 35"/>
              <p:cNvSpPr>
                <a:spLocks noEditPoints="1"/>
              </p:cNvSpPr>
              <p:nvPr/>
            </p:nvSpPr>
            <p:spPr bwMode="hidden">
              <a:xfrm>
                <a:off x="4200" y="3402"/>
                <a:ext cx="1201" cy="731"/>
              </a:xfrm>
              <a:custGeom>
                <a:avLst/>
                <a:gdLst/>
                <a:ahLst/>
                <a:cxnLst>
                  <a:cxn ang="0">
                    <a:pos x="484" y="6"/>
                  </a:cxn>
                  <a:cxn ang="0">
                    <a:pos x="263" y="60"/>
                  </a:cxn>
                  <a:cxn ang="0">
                    <a:pos x="101" y="162"/>
                  </a:cxn>
                  <a:cxn ang="0">
                    <a:pos x="12" y="294"/>
                  </a:cxn>
                  <a:cxn ang="0">
                    <a:pos x="0" y="366"/>
                  </a:cxn>
                  <a:cxn ang="0">
                    <a:pos x="12" y="437"/>
                  </a:cxn>
                  <a:cxn ang="0">
                    <a:pos x="101" y="569"/>
                  </a:cxn>
                  <a:cxn ang="0">
                    <a:pos x="263" y="671"/>
                  </a:cxn>
                  <a:cxn ang="0">
                    <a:pos x="484" y="725"/>
                  </a:cxn>
                  <a:cxn ang="0">
                    <a:pos x="723" y="725"/>
                  </a:cxn>
                  <a:cxn ang="0">
                    <a:pos x="938" y="671"/>
                  </a:cxn>
                  <a:cxn ang="0">
                    <a:pos x="1100" y="569"/>
                  </a:cxn>
                  <a:cxn ang="0">
                    <a:pos x="1189" y="437"/>
                  </a:cxn>
                  <a:cxn ang="0">
                    <a:pos x="1201" y="366"/>
                  </a:cxn>
                  <a:cxn ang="0">
                    <a:pos x="1189" y="294"/>
                  </a:cxn>
                  <a:cxn ang="0">
                    <a:pos x="1100" y="162"/>
                  </a:cxn>
                  <a:cxn ang="0">
                    <a:pos x="938" y="60"/>
                  </a:cxn>
                  <a:cxn ang="0">
                    <a:pos x="723" y="6"/>
                  </a:cxn>
                  <a:cxn ang="0">
                    <a:pos x="604" y="0"/>
                  </a:cxn>
                  <a:cxn ang="0">
                    <a:pos x="490" y="701"/>
                  </a:cxn>
                  <a:cxn ang="0">
                    <a:pos x="287" y="647"/>
                  </a:cxn>
                  <a:cxn ang="0">
                    <a:pos x="131" y="557"/>
                  </a:cxn>
                  <a:cxn ang="0">
                    <a:pos x="48" y="437"/>
                  </a:cxn>
                  <a:cxn ang="0">
                    <a:pos x="36" y="366"/>
                  </a:cxn>
                  <a:cxn ang="0">
                    <a:pos x="48" y="300"/>
                  </a:cxn>
                  <a:cxn ang="0">
                    <a:pos x="131" y="174"/>
                  </a:cxn>
                  <a:cxn ang="0">
                    <a:pos x="287" y="84"/>
                  </a:cxn>
                  <a:cxn ang="0">
                    <a:pos x="490" y="30"/>
                  </a:cxn>
                  <a:cxn ang="0">
                    <a:pos x="717" y="30"/>
                  </a:cxn>
                  <a:cxn ang="0">
                    <a:pos x="920" y="84"/>
                  </a:cxn>
                  <a:cxn ang="0">
                    <a:pos x="1070" y="174"/>
                  </a:cxn>
                  <a:cxn ang="0">
                    <a:pos x="1153" y="300"/>
                  </a:cxn>
                  <a:cxn ang="0">
                    <a:pos x="1153" y="437"/>
                  </a:cxn>
                  <a:cxn ang="0">
                    <a:pos x="1070" y="557"/>
                  </a:cxn>
                  <a:cxn ang="0">
                    <a:pos x="920" y="647"/>
                  </a:cxn>
                  <a:cxn ang="0">
                    <a:pos x="717" y="701"/>
                  </a:cxn>
                  <a:cxn ang="0">
                    <a:pos x="604" y="707"/>
                  </a:cxn>
                </a:cxnLst>
                <a:rect l="0" t="0" r="r" b="b"/>
                <a:pathLst>
                  <a:path w="1201" h="731">
                    <a:moveTo>
                      <a:pt x="604" y="0"/>
                    </a:moveTo>
                    <a:lnTo>
                      <a:pt x="484" y="6"/>
                    </a:lnTo>
                    <a:lnTo>
                      <a:pt x="370" y="30"/>
                    </a:lnTo>
                    <a:lnTo>
                      <a:pt x="263" y="60"/>
                    </a:lnTo>
                    <a:lnTo>
                      <a:pt x="179" y="108"/>
                    </a:lnTo>
                    <a:lnTo>
                      <a:pt x="101" y="162"/>
                    </a:lnTo>
                    <a:lnTo>
                      <a:pt x="48" y="222"/>
                    </a:lnTo>
                    <a:lnTo>
                      <a:pt x="12" y="294"/>
                    </a:lnTo>
                    <a:lnTo>
                      <a:pt x="6" y="330"/>
                    </a:lnTo>
                    <a:lnTo>
                      <a:pt x="0" y="366"/>
                    </a:lnTo>
                    <a:lnTo>
                      <a:pt x="6" y="401"/>
                    </a:lnTo>
                    <a:lnTo>
                      <a:pt x="12" y="437"/>
                    </a:lnTo>
                    <a:lnTo>
                      <a:pt x="48" y="509"/>
                    </a:lnTo>
                    <a:lnTo>
                      <a:pt x="101" y="569"/>
                    </a:lnTo>
                    <a:lnTo>
                      <a:pt x="179" y="623"/>
                    </a:lnTo>
                    <a:lnTo>
                      <a:pt x="263" y="671"/>
                    </a:lnTo>
                    <a:lnTo>
                      <a:pt x="370" y="701"/>
                    </a:lnTo>
                    <a:lnTo>
                      <a:pt x="484" y="725"/>
                    </a:lnTo>
                    <a:lnTo>
                      <a:pt x="604" y="731"/>
                    </a:lnTo>
                    <a:lnTo>
                      <a:pt x="723" y="725"/>
                    </a:lnTo>
                    <a:lnTo>
                      <a:pt x="837" y="701"/>
                    </a:lnTo>
                    <a:lnTo>
                      <a:pt x="938" y="671"/>
                    </a:lnTo>
                    <a:lnTo>
                      <a:pt x="1028" y="623"/>
                    </a:lnTo>
                    <a:lnTo>
                      <a:pt x="1100" y="569"/>
                    </a:lnTo>
                    <a:lnTo>
                      <a:pt x="1153" y="509"/>
                    </a:lnTo>
                    <a:lnTo>
                      <a:pt x="1189" y="437"/>
                    </a:lnTo>
                    <a:lnTo>
                      <a:pt x="1201" y="401"/>
                    </a:lnTo>
                    <a:lnTo>
                      <a:pt x="1201" y="366"/>
                    </a:lnTo>
                    <a:lnTo>
                      <a:pt x="1201" y="330"/>
                    </a:lnTo>
                    <a:lnTo>
                      <a:pt x="1189" y="294"/>
                    </a:lnTo>
                    <a:lnTo>
                      <a:pt x="1153" y="222"/>
                    </a:lnTo>
                    <a:lnTo>
                      <a:pt x="1100" y="162"/>
                    </a:lnTo>
                    <a:lnTo>
                      <a:pt x="1028" y="108"/>
                    </a:lnTo>
                    <a:lnTo>
                      <a:pt x="938" y="60"/>
                    </a:lnTo>
                    <a:lnTo>
                      <a:pt x="837" y="30"/>
                    </a:lnTo>
                    <a:lnTo>
                      <a:pt x="723" y="6"/>
                    </a:lnTo>
                    <a:lnTo>
                      <a:pt x="604" y="0"/>
                    </a:lnTo>
                    <a:lnTo>
                      <a:pt x="604" y="0"/>
                    </a:lnTo>
                    <a:close/>
                    <a:moveTo>
                      <a:pt x="604" y="707"/>
                    </a:moveTo>
                    <a:lnTo>
                      <a:pt x="490" y="701"/>
                    </a:lnTo>
                    <a:lnTo>
                      <a:pt x="382" y="683"/>
                    </a:lnTo>
                    <a:lnTo>
                      <a:pt x="287" y="647"/>
                    </a:lnTo>
                    <a:lnTo>
                      <a:pt x="203" y="611"/>
                    </a:lnTo>
                    <a:lnTo>
                      <a:pt x="131" y="557"/>
                    </a:lnTo>
                    <a:lnTo>
                      <a:pt x="83" y="497"/>
                    </a:lnTo>
                    <a:lnTo>
                      <a:pt x="48" y="437"/>
                    </a:lnTo>
                    <a:lnTo>
                      <a:pt x="42" y="401"/>
                    </a:lnTo>
                    <a:lnTo>
                      <a:pt x="36" y="366"/>
                    </a:lnTo>
                    <a:lnTo>
                      <a:pt x="42" y="330"/>
                    </a:lnTo>
                    <a:lnTo>
                      <a:pt x="48" y="300"/>
                    </a:lnTo>
                    <a:lnTo>
                      <a:pt x="83" y="234"/>
                    </a:lnTo>
                    <a:lnTo>
                      <a:pt x="131" y="174"/>
                    </a:lnTo>
                    <a:lnTo>
                      <a:pt x="203" y="126"/>
                    </a:lnTo>
                    <a:lnTo>
                      <a:pt x="287" y="84"/>
                    </a:lnTo>
                    <a:lnTo>
                      <a:pt x="382" y="54"/>
                    </a:lnTo>
                    <a:lnTo>
                      <a:pt x="490" y="30"/>
                    </a:lnTo>
                    <a:lnTo>
                      <a:pt x="604" y="24"/>
                    </a:lnTo>
                    <a:lnTo>
                      <a:pt x="717" y="30"/>
                    </a:lnTo>
                    <a:lnTo>
                      <a:pt x="825" y="54"/>
                    </a:lnTo>
                    <a:lnTo>
                      <a:pt x="920" y="84"/>
                    </a:lnTo>
                    <a:lnTo>
                      <a:pt x="1004" y="126"/>
                    </a:lnTo>
                    <a:lnTo>
                      <a:pt x="1070" y="174"/>
                    </a:lnTo>
                    <a:lnTo>
                      <a:pt x="1124" y="234"/>
                    </a:lnTo>
                    <a:lnTo>
                      <a:pt x="1153" y="300"/>
                    </a:lnTo>
                    <a:lnTo>
                      <a:pt x="1165" y="366"/>
                    </a:lnTo>
                    <a:lnTo>
                      <a:pt x="1153" y="437"/>
                    </a:lnTo>
                    <a:lnTo>
                      <a:pt x="1124" y="497"/>
                    </a:lnTo>
                    <a:lnTo>
                      <a:pt x="1070" y="557"/>
                    </a:lnTo>
                    <a:lnTo>
                      <a:pt x="1004" y="611"/>
                    </a:lnTo>
                    <a:lnTo>
                      <a:pt x="920" y="647"/>
                    </a:lnTo>
                    <a:lnTo>
                      <a:pt x="825" y="683"/>
                    </a:lnTo>
                    <a:lnTo>
                      <a:pt x="717" y="701"/>
                    </a:lnTo>
                    <a:lnTo>
                      <a:pt x="604" y="707"/>
                    </a:lnTo>
                    <a:lnTo>
                      <a:pt x="604" y="707"/>
                    </a:lnTo>
                    <a:close/>
                  </a:path>
                </a:pathLst>
              </a:custGeom>
              <a:gradFill rotWithShape="0">
                <a:gsLst>
                  <a:gs pos="0">
                    <a:schemeClr val="accent1">
                      <a:gamma/>
                      <a:tint val="96863"/>
                      <a:invGamma/>
                    </a:schemeClr>
                  </a:gs>
                  <a:gs pos="100000">
                    <a:schemeClr val="accent1"/>
                  </a:gs>
                </a:gsLst>
                <a:lin ang="5400000" scaled="1"/>
              </a:gradFill>
              <a:ln w="9525">
                <a:noFill/>
                <a:round/>
                <a:headEnd/>
                <a:tailEnd/>
              </a:ln>
            </p:spPr>
            <p:txBody>
              <a:bodyPr/>
              <a:lstStyle/>
              <a:p>
                <a:pPr eaLnBrk="0" hangingPunct="0">
                  <a:defRPr/>
                </a:pPr>
                <a:endParaRPr lang="en-US" dirty="0">
                  <a:ea typeface="+mn-ea"/>
                  <a:cs typeface="+mn-cs"/>
                </a:endParaRPr>
              </a:p>
            </p:txBody>
          </p:sp>
          <p:sp>
            <p:nvSpPr>
              <p:cNvPr id="56356" name="Freeform 36"/>
              <p:cNvSpPr>
                <a:spLocks/>
              </p:cNvSpPr>
              <p:nvPr/>
            </p:nvSpPr>
            <p:spPr bwMode="hidden">
              <a:xfrm>
                <a:off x="4128" y="3366"/>
                <a:ext cx="544" cy="737"/>
              </a:xfrm>
              <a:custGeom>
                <a:avLst/>
                <a:gdLst/>
                <a:ahLst/>
                <a:cxnLst>
                  <a:cxn ang="0">
                    <a:pos x="24" y="402"/>
                  </a:cxn>
                  <a:cxn ang="0">
                    <a:pos x="36" y="330"/>
                  </a:cxn>
                  <a:cxn ang="0">
                    <a:pos x="66" y="264"/>
                  </a:cxn>
                  <a:cxn ang="0">
                    <a:pos x="108" y="204"/>
                  </a:cxn>
                  <a:cxn ang="0">
                    <a:pos x="173" y="150"/>
                  </a:cxn>
                  <a:cxn ang="0">
                    <a:pos x="251" y="102"/>
                  </a:cxn>
                  <a:cxn ang="0">
                    <a:pos x="335" y="60"/>
                  </a:cxn>
                  <a:cxn ang="0">
                    <a:pos x="436" y="30"/>
                  </a:cxn>
                  <a:cxn ang="0">
                    <a:pos x="544" y="12"/>
                  </a:cxn>
                  <a:cxn ang="0">
                    <a:pos x="544" y="0"/>
                  </a:cxn>
                  <a:cxn ang="0">
                    <a:pos x="430" y="18"/>
                  </a:cxn>
                  <a:cxn ang="0">
                    <a:pos x="329" y="48"/>
                  </a:cxn>
                  <a:cxn ang="0">
                    <a:pos x="233" y="90"/>
                  </a:cxn>
                  <a:cxn ang="0">
                    <a:pos x="155" y="138"/>
                  </a:cxn>
                  <a:cxn ang="0">
                    <a:pos x="90" y="198"/>
                  </a:cxn>
                  <a:cxn ang="0">
                    <a:pos x="42" y="258"/>
                  </a:cxn>
                  <a:cxn ang="0">
                    <a:pos x="12" y="330"/>
                  </a:cxn>
                  <a:cxn ang="0">
                    <a:pos x="0" y="402"/>
                  </a:cxn>
                  <a:cxn ang="0">
                    <a:pos x="6" y="455"/>
                  </a:cxn>
                  <a:cxn ang="0">
                    <a:pos x="18" y="503"/>
                  </a:cxn>
                  <a:cxn ang="0">
                    <a:pos x="42" y="545"/>
                  </a:cxn>
                  <a:cxn ang="0">
                    <a:pos x="78" y="593"/>
                  </a:cxn>
                  <a:cxn ang="0">
                    <a:pos x="114" y="635"/>
                  </a:cxn>
                  <a:cxn ang="0">
                    <a:pos x="161" y="671"/>
                  </a:cxn>
                  <a:cxn ang="0">
                    <a:pos x="221" y="707"/>
                  </a:cxn>
                  <a:cxn ang="0">
                    <a:pos x="281" y="737"/>
                  </a:cxn>
                  <a:cxn ang="0">
                    <a:pos x="323" y="737"/>
                  </a:cxn>
                  <a:cxn ang="0">
                    <a:pos x="257" y="707"/>
                  </a:cxn>
                  <a:cxn ang="0">
                    <a:pos x="203" y="671"/>
                  </a:cxn>
                  <a:cxn ang="0">
                    <a:pos x="149" y="635"/>
                  </a:cxn>
                  <a:cxn ang="0">
                    <a:pos x="108" y="593"/>
                  </a:cxn>
                  <a:cxn ang="0">
                    <a:pos x="72" y="551"/>
                  </a:cxn>
                  <a:cxn ang="0">
                    <a:pos x="48" y="503"/>
                  </a:cxn>
                  <a:cxn ang="0">
                    <a:pos x="30" y="455"/>
                  </a:cxn>
                  <a:cxn ang="0">
                    <a:pos x="24" y="402"/>
                  </a:cxn>
                  <a:cxn ang="0">
                    <a:pos x="24" y="402"/>
                  </a:cxn>
                </a:cxnLst>
                <a:rect l="0" t="0" r="r" b="b"/>
                <a:pathLst>
                  <a:path w="544" h="737">
                    <a:moveTo>
                      <a:pt x="24" y="402"/>
                    </a:moveTo>
                    <a:lnTo>
                      <a:pt x="36" y="330"/>
                    </a:lnTo>
                    <a:lnTo>
                      <a:pt x="66" y="264"/>
                    </a:lnTo>
                    <a:lnTo>
                      <a:pt x="108" y="204"/>
                    </a:lnTo>
                    <a:lnTo>
                      <a:pt x="173" y="150"/>
                    </a:lnTo>
                    <a:lnTo>
                      <a:pt x="251" y="102"/>
                    </a:lnTo>
                    <a:lnTo>
                      <a:pt x="335" y="60"/>
                    </a:lnTo>
                    <a:lnTo>
                      <a:pt x="436" y="30"/>
                    </a:lnTo>
                    <a:lnTo>
                      <a:pt x="544" y="12"/>
                    </a:lnTo>
                    <a:lnTo>
                      <a:pt x="544" y="0"/>
                    </a:lnTo>
                    <a:lnTo>
                      <a:pt x="430" y="18"/>
                    </a:lnTo>
                    <a:lnTo>
                      <a:pt x="329" y="48"/>
                    </a:lnTo>
                    <a:lnTo>
                      <a:pt x="233" y="90"/>
                    </a:lnTo>
                    <a:lnTo>
                      <a:pt x="155" y="138"/>
                    </a:lnTo>
                    <a:lnTo>
                      <a:pt x="90" y="198"/>
                    </a:lnTo>
                    <a:lnTo>
                      <a:pt x="42" y="258"/>
                    </a:lnTo>
                    <a:lnTo>
                      <a:pt x="12" y="330"/>
                    </a:lnTo>
                    <a:lnTo>
                      <a:pt x="0" y="402"/>
                    </a:lnTo>
                    <a:lnTo>
                      <a:pt x="6" y="455"/>
                    </a:lnTo>
                    <a:lnTo>
                      <a:pt x="18" y="503"/>
                    </a:lnTo>
                    <a:lnTo>
                      <a:pt x="42" y="545"/>
                    </a:lnTo>
                    <a:lnTo>
                      <a:pt x="78" y="593"/>
                    </a:lnTo>
                    <a:lnTo>
                      <a:pt x="114" y="635"/>
                    </a:lnTo>
                    <a:lnTo>
                      <a:pt x="161" y="671"/>
                    </a:lnTo>
                    <a:lnTo>
                      <a:pt x="221" y="707"/>
                    </a:lnTo>
                    <a:lnTo>
                      <a:pt x="281" y="737"/>
                    </a:lnTo>
                    <a:lnTo>
                      <a:pt x="323" y="737"/>
                    </a:lnTo>
                    <a:lnTo>
                      <a:pt x="257" y="707"/>
                    </a:lnTo>
                    <a:lnTo>
                      <a:pt x="203" y="671"/>
                    </a:lnTo>
                    <a:lnTo>
                      <a:pt x="149" y="635"/>
                    </a:lnTo>
                    <a:lnTo>
                      <a:pt x="108" y="593"/>
                    </a:lnTo>
                    <a:lnTo>
                      <a:pt x="72" y="551"/>
                    </a:lnTo>
                    <a:lnTo>
                      <a:pt x="48" y="503"/>
                    </a:lnTo>
                    <a:lnTo>
                      <a:pt x="30" y="455"/>
                    </a:lnTo>
                    <a:lnTo>
                      <a:pt x="24" y="402"/>
                    </a:lnTo>
                    <a:lnTo>
                      <a:pt x="24" y="402"/>
                    </a:lnTo>
                    <a:close/>
                  </a:path>
                </a:pathLst>
              </a:custGeom>
              <a:gradFill rotWithShape="0">
                <a:gsLst>
                  <a:gs pos="0">
                    <a:schemeClr val="accent1">
                      <a:gamma/>
                      <a:tint val="96863"/>
                      <a:invGamma/>
                    </a:schemeClr>
                  </a:gs>
                  <a:gs pos="100000">
                    <a:schemeClr val="accent1"/>
                  </a:gs>
                </a:gsLst>
                <a:lin ang="5400000" scaled="1"/>
              </a:gradFill>
              <a:ln w="9525">
                <a:noFill/>
                <a:round/>
                <a:headEnd/>
                <a:tailEnd/>
              </a:ln>
            </p:spPr>
            <p:txBody>
              <a:bodyPr/>
              <a:lstStyle/>
              <a:p>
                <a:pPr eaLnBrk="0" hangingPunct="0">
                  <a:defRPr/>
                </a:pPr>
                <a:endParaRPr lang="en-US" dirty="0">
                  <a:ea typeface="+mn-ea"/>
                  <a:cs typeface="+mn-cs"/>
                </a:endParaRPr>
              </a:p>
            </p:txBody>
          </p:sp>
          <p:sp>
            <p:nvSpPr>
              <p:cNvPr id="56357" name="Freeform 37"/>
              <p:cNvSpPr>
                <a:spLocks/>
              </p:cNvSpPr>
              <p:nvPr/>
            </p:nvSpPr>
            <p:spPr bwMode="hidden">
              <a:xfrm>
                <a:off x="4792" y="3360"/>
                <a:ext cx="609" cy="252"/>
              </a:xfrm>
              <a:custGeom>
                <a:avLst/>
                <a:gdLst/>
                <a:ahLst/>
                <a:cxnLst>
                  <a:cxn ang="0">
                    <a:pos x="12" y="12"/>
                  </a:cxn>
                  <a:cxn ang="0">
                    <a:pos x="113" y="18"/>
                  </a:cxn>
                  <a:cxn ang="0">
                    <a:pos x="203" y="30"/>
                  </a:cxn>
                  <a:cxn ang="0">
                    <a:pos x="292" y="48"/>
                  </a:cxn>
                  <a:cxn ang="0">
                    <a:pos x="376" y="78"/>
                  </a:cxn>
                  <a:cxn ang="0">
                    <a:pos x="448" y="114"/>
                  </a:cxn>
                  <a:cxn ang="0">
                    <a:pos x="514" y="156"/>
                  </a:cxn>
                  <a:cxn ang="0">
                    <a:pos x="567" y="198"/>
                  </a:cxn>
                  <a:cxn ang="0">
                    <a:pos x="609" y="252"/>
                  </a:cxn>
                  <a:cxn ang="0">
                    <a:pos x="609" y="216"/>
                  </a:cxn>
                  <a:cxn ang="0">
                    <a:pos x="561" y="168"/>
                  </a:cxn>
                  <a:cxn ang="0">
                    <a:pos x="502" y="126"/>
                  </a:cxn>
                  <a:cxn ang="0">
                    <a:pos x="436" y="90"/>
                  </a:cxn>
                  <a:cxn ang="0">
                    <a:pos x="364" y="60"/>
                  </a:cxn>
                  <a:cxn ang="0">
                    <a:pos x="286" y="36"/>
                  </a:cxn>
                  <a:cxn ang="0">
                    <a:pos x="197" y="18"/>
                  </a:cxn>
                  <a:cxn ang="0">
                    <a:pos x="107" y="6"/>
                  </a:cxn>
                  <a:cxn ang="0">
                    <a:pos x="12" y="0"/>
                  </a:cxn>
                  <a:cxn ang="0">
                    <a:pos x="6" y="0"/>
                  </a:cxn>
                  <a:cxn ang="0">
                    <a:pos x="0" y="0"/>
                  </a:cxn>
                  <a:cxn ang="0">
                    <a:pos x="0" y="12"/>
                  </a:cxn>
                  <a:cxn ang="0">
                    <a:pos x="6" y="12"/>
                  </a:cxn>
                  <a:cxn ang="0">
                    <a:pos x="12" y="12"/>
                  </a:cxn>
                  <a:cxn ang="0">
                    <a:pos x="12" y="12"/>
                  </a:cxn>
                </a:cxnLst>
                <a:rect l="0" t="0" r="r" b="b"/>
                <a:pathLst>
                  <a:path w="609" h="252">
                    <a:moveTo>
                      <a:pt x="12" y="12"/>
                    </a:moveTo>
                    <a:lnTo>
                      <a:pt x="113" y="18"/>
                    </a:lnTo>
                    <a:lnTo>
                      <a:pt x="203" y="30"/>
                    </a:lnTo>
                    <a:lnTo>
                      <a:pt x="292" y="48"/>
                    </a:lnTo>
                    <a:lnTo>
                      <a:pt x="376" y="78"/>
                    </a:lnTo>
                    <a:lnTo>
                      <a:pt x="448" y="114"/>
                    </a:lnTo>
                    <a:lnTo>
                      <a:pt x="514" y="156"/>
                    </a:lnTo>
                    <a:lnTo>
                      <a:pt x="567" y="198"/>
                    </a:lnTo>
                    <a:lnTo>
                      <a:pt x="609" y="252"/>
                    </a:lnTo>
                    <a:lnTo>
                      <a:pt x="609" y="216"/>
                    </a:lnTo>
                    <a:lnTo>
                      <a:pt x="561" y="168"/>
                    </a:lnTo>
                    <a:lnTo>
                      <a:pt x="502" y="126"/>
                    </a:lnTo>
                    <a:lnTo>
                      <a:pt x="436" y="90"/>
                    </a:lnTo>
                    <a:lnTo>
                      <a:pt x="364" y="60"/>
                    </a:lnTo>
                    <a:lnTo>
                      <a:pt x="286" y="36"/>
                    </a:lnTo>
                    <a:lnTo>
                      <a:pt x="197" y="18"/>
                    </a:lnTo>
                    <a:lnTo>
                      <a:pt x="107" y="6"/>
                    </a:lnTo>
                    <a:lnTo>
                      <a:pt x="12" y="0"/>
                    </a:lnTo>
                    <a:lnTo>
                      <a:pt x="6" y="0"/>
                    </a:lnTo>
                    <a:lnTo>
                      <a:pt x="0" y="0"/>
                    </a:lnTo>
                    <a:lnTo>
                      <a:pt x="0" y="12"/>
                    </a:lnTo>
                    <a:lnTo>
                      <a:pt x="6" y="12"/>
                    </a:lnTo>
                    <a:lnTo>
                      <a:pt x="12" y="12"/>
                    </a:lnTo>
                    <a:lnTo>
                      <a:pt x="12" y="12"/>
                    </a:lnTo>
                    <a:close/>
                  </a:path>
                </a:pathLst>
              </a:custGeom>
              <a:gradFill rotWithShape="0">
                <a:gsLst>
                  <a:gs pos="0">
                    <a:schemeClr val="accent1">
                      <a:gamma/>
                      <a:tint val="94118"/>
                      <a:invGamma/>
                    </a:schemeClr>
                  </a:gs>
                  <a:gs pos="100000">
                    <a:schemeClr val="accent1"/>
                  </a:gs>
                </a:gsLst>
                <a:lin ang="5400000" scaled="1"/>
              </a:gradFill>
              <a:ln w="9525">
                <a:noFill/>
                <a:round/>
                <a:headEnd/>
                <a:tailEnd/>
              </a:ln>
            </p:spPr>
            <p:txBody>
              <a:bodyPr/>
              <a:lstStyle/>
              <a:p>
                <a:pPr eaLnBrk="0" hangingPunct="0">
                  <a:defRPr/>
                </a:pPr>
                <a:endParaRPr lang="en-US" dirty="0">
                  <a:ea typeface="+mn-ea"/>
                  <a:cs typeface="+mn-cs"/>
                </a:endParaRPr>
              </a:p>
            </p:txBody>
          </p:sp>
          <p:sp>
            <p:nvSpPr>
              <p:cNvPr id="56358" name="Freeform 38"/>
              <p:cNvSpPr>
                <a:spLocks/>
              </p:cNvSpPr>
              <p:nvPr/>
            </p:nvSpPr>
            <p:spPr bwMode="hidden">
              <a:xfrm>
                <a:off x="5246" y="4007"/>
                <a:ext cx="72" cy="54"/>
              </a:xfrm>
              <a:custGeom>
                <a:avLst/>
                <a:gdLst/>
                <a:ahLst/>
                <a:cxnLst>
                  <a:cxn ang="0">
                    <a:pos x="72" y="0"/>
                  </a:cxn>
                  <a:cxn ang="0">
                    <a:pos x="36" y="30"/>
                  </a:cxn>
                  <a:cxn ang="0">
                    <a:pos x="0" y="54"/>
                  </a:cxn>
                  <a:cxn ang="0">
                    <a:pos x="36" y="54"/>
                  </a:cxn>
                  <a:cxn ang="0">
                    <a:pos x="54" y="42"/>
                  </a:cxn>
                  <a:cxn ang="0">
                    <a:pos x="72" y="24"/>
                  </a:cxn>
                  <a:cxn ang="0">
                    <a:pos x="72" y="24"/>
                  </a:cxn>
                  <a:cxn ang="0">
                    <a:pos x="72" y="0"/>
                  </a:cxn>
                  <a:cxn ang="0">
                    <a:pos x="72" y="0"/>
                  </a:cxn>
                </a:cxnLst>
                <a:rect l="0" t="0" r="r" b="b"/>
                <a:pathLst>
                  <a:path w="72" h="54">
                    <a:moveTo>
                      <a:pt x="72" y="0"/>
                    </a:moveTo>
                    <a:lnTo>
                      <a:pt x="36" y="30"/>
                    </a:lnTo>
                    <a:lnTo>
                      <a:pt x="0" y="54"/>
                    </a:lnTo>
                    <a:lnTo>
                      <a:pt x="36" y="54"/>
                    </a:lnTo>
                    <a:lnTo>
                      <a:pt x="54" y="42"/>
                    </a:lnTo>
                    <a:lnTo>
                      <a:pt x="72" y="24"/>
                    </a:lnTo>
                    <a:lnTo>
                      <a:pt x="72" y="24"/>
                    </a:lnTo>
                    <a:lnTo>
                      <a:pt x="72" y="0"/>
                    </a:lnTo>
                    <a:lnTo>
                      <a:pt x="72" y="0"/>
                    </a:lnTo>
                    <a:close/>
                  </a:path>
                </a:pathLst>
              </a:custGeom>
              <a:gradFill rotWithShape="0">
                <a:gsLst>
                  <a:gs pos="0">
                    <a:schemeClr val="accent1"/>
                  </a:gs>
                  <a:gs pos="100000">
                    <a:schemeClr val="accent1">
                      <a:gamma/>
                      <a:shade val="94118"/>
                      <a:invGamma/>
                    </a:schemeClr>
                  </a:gs>
                </a:gsLst>
                <a:lin ang="5400000" scaled="1"/>
              </a:gradFill>
              <a:ln w="9525">
                <a:noFill/>
                <a:round/>
                <a:headEnd/>
                <a:tailEnd/>
              </a:ln>
            </p:spPr>
            <p:txBody>
              <a:bodyPr/>
              <a:lstStyle/>
              <a:p>
                <a:pPr eaLnBrk="0" hangingPunct="0">
                  <a:defRPr/>
                </a:pPr>
                <a:endParaRPr lang="en-US" dirty="0">
                  <a:ea typeface="+mn-ea"/>
                  <a:cs typeface="+mn-cs"/>
                </a:endParaRPr>
              </a:p>
            </p:txBody>
          </p:sp>
          <p:sp>
            <p:nvSpPr>
              <p:cNvPr id="56359" name="Freeform 39"/>
              <p:cNvSpPr>
                <a:spLocks/>
              </p:cNvSpPr>
              <p:nvPr/>
            </p:nvSpPr>
            <p:spPr bwMode="hidden">
              <a:xfrm>
                <a:off x="4505" y="4073"/>
                <a:ext cx="705" cy="108"/>
              </a:xfrm>
              <a:custGeom>
                <a:avLst/>
                <a:gdLst/>
                <a:ahLst/>
                <a:cxnLst>
                  <a:cxn ang="0">
                    <a:pos x="299" y="90"/>
                  </a:cxn>
                  <a:cxn ang="0">
                    <a:pos x="221" y="90"/>
                  </a:cxn>
                  <a:cxn ang="0">
                    <a:pos x="143" y="78"/>
                  </a:cxn>
                  <a:cxn ang="0">
                    <a:pos x="0" y="48"/>
                  </a:cxn>
                  <a:cxn ang="0">
                    <a:pos x="0" y="66"/>
                  </a:cxn>
                  <a:cxn ang="0">
                    <a:pos x="143" y="96"/>
                  </a:cxn>
                  <a:cxn ang="0">
                    <a:pos x="221" y="108"/>
                  </a:cxn>
                  <a:cxn ang="0">
                    <a:pos x="299" y="108"/>
                  </a:cxn>
                  <a:cxn ang="0">
                    <a:pos x="412" y="102"/>
                  </a:cxn>
                  <a:cxn ang="0">
                    <a:pos x="520" y="84"/>
                  </a:cxn>
                  <a:cxn ang="0">
                    <a:pos x="615" y="60"/>
                  </a:cxn>
                  <a:cxn ang="0">
                    <a:pos x="705" y="24"/>
                  </a:cxn>
                  <a:cxn ang="0">
                    <a:pos x="705" y="0"/>
                  </a:cxn>
                  <a:cxn ang="0">
                    <a:pos x="615" y="42"/>
                  </a:cxn>
                  <a:cxn ang="0">
                    <a:pos x="520" y="66"/>
                  </a:cxn>
                  <a:cxn ang="0">
                    <a:pos x="412" y="84"/>
                  </a:cxn>
                  <a:cxn ang="0">
                    <a:pos x="299" y="90"/>
                  </a:cxn>
                  <a:cxn ang="0">
                    <a:pos x="299" y="90"/>
                  </a:cxn>
                </a:cxnLst>
                <a:rect l="0" t="0" r="r" b="b"/>
                <a:pathLst>
                  <a:path w="705" h="108">
                    <a:moveTo>
                      <a:pt x="299" y="90"/>
                    </a:moveTo>
                    <a:lnTo>
                      <a:pt x="221" y="90"/>
                    </a:lnTo>
                    <a:lnTo>
                      <a:pt x="143" y="78"/>
                    </a:lnTo>
                    <a:lnTo>
                      <a:pt x="0" y="48"/>
                    </a:lnTo>
                    <a:lnTo>
                      <a:pt x="0" y="66"/>
                    </a:lnTo>
                    <a:lnTo>
                      <a:pt x="143" y="96"/>
                    </a:lnTo>
                    <a:lnTo>
                      <a:pt x="221" y="108"/>
                    </a:lnTo>
                    <a:lnTo>
                      <a:pt x="299" y="108"/>
                    </a:lnTo>
                    <a:lnTo>
                      <a:pt x="412" y="102"/>
                    </a:lnTo>
                    <a:lnTo>
                      <a:pt x="520" y="84"/>
                    </a:lnTo>
                    <a:lnTo>
                      <a:pt x="615" y="60"/>
                    </a:lnTo>
                    <a:lnTo>
                      <a:pt x="705" y="24"/>
                    </a:lnTo>
                    <a:lnTo>
                      <a:pt x="705" y="0"/>
                    </a:lnTo>
                    <a:lnTo>
                      <a:pt x="615" y="42"/>
                    </a:lnTo>
                    <a:lnTo>
                      <a:pt x="520" y="66"/>
                    </a:lnTo>
                    <a:lnTo>
                      <a:pt x="412" y="84"/>
                    </a:lnTo>
                    <a:lnTo>
                      <a:pt x="299" y="90"/>
                    </a:lnTo>
                    <a:lnTo>
                      <a:pt x="299" y="90"/>
                    </a:lnTo>
                    <a:close/>
                  </a:path>
                </a:pathLst>
              </a:custGeom>
              <a:gradFill rotWithShape="0">
                <a:gsLst>
                  <a:gs pos="0">
                    <a:schemeClr val="accent1"/>
                  </a:gs>
                  <a:gs pos="100000">
                    <a:schemeClr val="accent1">
                      <a:gamma/>
                      <a:shade val="94118"/>
                      <a:invGamma/>
                    </a:schemeClr>
                  </a:gs>
                </a:gsLst>
                <a:lin ang="5400000" scaled="1"/>
              </a:gradFill>
              <a:ln w="9525">
                <a:noFill/>
                <a:round/>
                <a:headEnd/>
                <a:tailEnd/>
              </a:ln>
            </p:spPr>
            <p:txBody>
              <a:bodyPr/>
              <a:lstStyle/>
              <a:p>
                <a:pPr eaLnBrk="0" hangingPunct="0">
                  <a:defRPr/>
                </a:pPr>
                <a:endParaRPr lang="en-US" dirty="0">
                  <a:ea typeface="+mn-ea"/>
                  <a:cs typeface="+mn-cs"/>
                </a:endParaRPr>
              </a:p>
            </p:txBody>
          </p:sp>
          <p:sp>
            <p:nvSpPr>
              <p:cNvPr id="56360" name="Freeform 40"/>
              <p:cNvSpPr>
                <a:spLocks/>
              </p:cNvSpPr>
              <p:nvPr/>
            </p:nvSpPr>
            <p:spPr bwMode="hidden">
              <a:xfrm>
                <a:off x="5336" y="3654"/>
                <a:ext cx="143" cy="341"/>
              </a:xfrm>
              <a:custGeom>
                <a:avLst/>
                <a:gdLst/>
                <a:ahLst/>
                <a:cxnLst>
                  <a:cxn ang="0">
                    <a:pos x="119" y="114"/>
                  </a:cxn>
                  <a:cxn ang="0">
                    <a:pos x="113" y="173"/>
                  </a:cxn>
                  <a:cxn ang="0">
                    <a:pos x="89" y="239"/>
                  </a:cxn>
                  <a:cxn ang="0">
                    <a:pos x="47" y="293"/>
                  </a:cxn>
                  <a:cxn ang="0">
                    <a:pos x="0" y="341"/>
                  </a:cxn>
                  <a:cxn ang="0">
                    <a:pos x="29" y="341"/>
                  </a:cxn>
                  <a:cxn ang="0">
                    <a:pos x="77" y="287"/>
                  </a:cxn>
                  <a:cxn ang="0">
                    <a:pos x="113" y="233"/>
                  </a:cxn>
                  <a:cxn ang="0">
                    <a:pos x="137" y="173"/>
                  </a:cxn>
                  <a:cxn ang="0">
                    <a:pos x="143" y="114"/>
                  </a:cxn>
                  <a:cxn ang="0">
                    <a:pos x="137" y="60"/>
                  </a:cxn>
                  <a:cxn ang="0">
                    <a:pos x="119" y="0"/>
                  </a:cxn>
                  <a:cxn ang="0">
                    <a:pos x="89" y="0"/>
                  </a:cxn>
                  <a:cxn ang="0">
                    <a:pos x="113" y="60"/>
                  </a:cxn>
                  <a:cxn ang="0">
                    <a:pos x="119" y="114"/>
                  </a:cxn>
                  <a:cxn ang="0">
                    <a:pos x="119" y="114"/>
                  </a:cxn>
                </a:cxnLst>
                <a:rect l="0" t="0" r="r" b="b"/>
                <a:pathLst>
                  <a:path w="143" h="341">
                    <a:moveTo>
                      <a:pt x="119" y="114"/>
                    </a:moveTo>
                    <a:lnTo>
                      <a:pt x="113" y="173"/>
                    </a:lnTo>
                    <a:lnTo>
                      <a:pt x="89" y="239"/>
                    </a:lnTo>
                    <a:lnTo>
                      <a:pt x="47" y="293"/>
                    </a:lnTo>
                    <a:lnTo>
                      <a:pt x="0" y="341"/>
                    </a:lnTo>
                    <a:lnTo>
                      <a:pt x="29" y="341"/>
                    </a:lnTo>
                    <a:lnTo>
                      <a:pt x="77" y="287"/>
                    </a:lnTo>
                    <a:lnTo>
                      <a:pt x="113" y="233"/>
                    </a:lnTo>
                    <a:lnTo>
                      <a:pt x="137" y="173"/>
                    </a:lnTo>
                    <a:lnTo>
                      <a:pt x="143" y="114"/>
                    </a:lnTo>
                    <a:lnTo>
                      <a:pt x="137" y="60"/>
                    </a:lnTo>
                    <a:lnTo>
                      <a:pt x="119" y="0"/>
                    </a:lnTo>
                    <a:lnTo>
                      <a:pt x="89" y="0"/>
                    </a:lnTo>
                    <a:lnTo>
                      <a:pt x="113" y="60"/>
                    </a:lnTo>
                    <a:lnTo>
                      <a:pt x="119" y="114"/>
                    </a:lnTo>
                    <a:lnTo>
                      <a:pt x="119" y="114"/>
                    </a:lnTo>
                    <a:close/>
                  </a:path>
                </a:pathLst>
              </a:custGeom>
              <a:gradFill rotWithShape="0">
                <a:gsLst>
                  <a:gs pos="0">
                    <a:schemeClr val="accent1"/>
                  </a:gs>
                  <a:gs pos="100000">
                    <a:schemeClr val="accent1">
                      <a:gamma/>
                      <a:shade val="94118"/>
                      <a:invGamma/>
                    </a:schemeClr>
                  </a:gs>
                </a:gsLst>
                <a:lin ang="5400000" scaled="1"/>
              </a:gradFill>
              <a:ln w="9525">
                <a:noFill/>
                <a:round/>
                <a:headEnd/>
                <a:tailEnd/>
              </a:ln>
            </p:spPr>
            <p:txBody>
              <a:bodyPr/>
              <a:lstStyle/>
              <a:p>
                <a:pPr eaLnBrk="0" hangingPunct="0">
                  <a:defRPr/>
                </a:pPr>
                <a:endParaRPr lang="en-US" dirty="0">
                  <a:ea typeface="+mn-ea"/>
                  <a:cs typeface="+mn-cs"/>
                </a:endParaRPr>
              </a:p>
            </p:txBody>
          </p:sp>
          <p:sp>
            <p:nvSpPr>
              <p:cNvPr id="56361" name="Freeform 41"/>
              <p:cNvSpPr>
                <a:spLocks/>
              </p:cNvSpPr>
              <p:nvPr/>
            </p:nvSpPr>
            <p:spPr bwMode="hidden">
              <a:xfrm>
                <a:off x="5061" y="3624"/>
                <a:ext cx="83" cy="90"/>
              </a:xfrm>
              <a:custGeom>
                <a:avLst/>
                <a:gdLst/>
                <a:ahLst/>
                <a:cxnLst>
                  <a:cxn ang="0">
                    <a:pos x="59" y="90"/>
                  </a:cxn>
                  <a:cxn ang="0">
                    <a:pos x="83" y="84"/>
                  </a:cxn>
                  <a:cxn ang="0">
                    <a:pos x="71" y="60"/>
                  </a:cxn>
                  <a:cxn ang="0">
                    <a:pos x="53" y="42"/>
                  </a:cxn>
                  <a:cxn ang="0">
                    <a:pos x="6" y="0"/>
                  </a:cxn>
                  <a:cxn ang="0">
                    <a:pos x="0" y="18"/>
                  </a:cxn>
                  <a:cxn ang="0">
                    <a:pos x="35" y="48"/>
                  </a:cxn>
                  <a:cxn ang="0">
                    <a:pos x="59" y="90"/>
                  </a:cxn>
                  <a:cxn ang="0">
                    <a:pos x="59" y="90"/>
                  </a:cxn>
                </a:cxnLst>
                <a:rect l="0" t="0" r="r" b="b"/>
                <a:pathLst>
                  <a:path w="83" h="90">
                    <a:moveTo>
                      <a:pt x="59" y="90"/>
                    </a:moveTo>
                    <a:lnTo>
                      <a:pt x="83" y="84"/>
                    </a:lnTo>
                    <a:lnTo>
                      <a:pt x="71" y="60"/>
                    </a:lnTo>
                    <a:lnTo>
                      <a:pt x="53" y="42"/>
                    </a:lnTo>
                    <a:lnTo>
                      <a:pt x="6" y="0"/>
                    </a:lnTo>
                    <a:lnTo>
                      <a:pt x="0" y="18"/>
                    </a:lnTo>
                    <a:lnTo>
                      <a:pt x="35" y="48"/>
                    </a:lnTo>
                    <a:lnTo>
                      <a:pt x="59" y="90"/>
                    </a:lnTo>
                    <a:lnTo>
                      <a:pt x="59" y="90"/>
                    </a:lnTo>
                    <a:close/>
                  </a:path>
                </a:pathLst>
              </a:custGeom>
              <a:gradFill rotWithShape="0">
                <a:gsLst>
                  <a:gs pos="0">
                    <a:schemeClr val="accent1"/>
                  </a:gs>
                  <a:gs pos="100000">
                    <a:schemeClr val="accent1">
                      <a:gamma/>
                      <a:shade val="94118"/>
                      <a:invGamma/>
                    </a:schemeClr>
                  </a:gs>
                </a:gsLst>
                <a:lin ang="5400000" scaled="1"/>
              </a:gradFill>
              <a:ln w="9525">
                <a:noFill/>
                <a:round/>
                <a:headEnd/>
                <a:tailEnd/>
              </a:ln>
            </p:spPr>
            <p:txBody>
              <a:bodyPr/>
              <a:lstStyle/>
              <a:p>
                <a:pPr eaLnBrk="0" hangingPunct="0">
                  <a:defRPr/>
                </a:pPr>
                <a:endParaRPr lang="en-US" dirty="0">
                  <a:ea typeface="+mn-ea"/>
                  <a:cs typeface="+mn-cs"/>
                </a:endParaRPr>
              </a:p>
            </p:txBody>
          </p:sp>
          <p:sp>
            <p:nvSpPr>
              <p:cNvPr id="56362" name="Freeform 42"/>
              <p:cNvSpPr>
                <a:spLocks/>
              </p:cNvSpPr>
              <p:nvPr/>
            </p:nvSpPr>
            <p:spPr bwMode="hidden">
              <a:xfrm>
                <a:off x="4445" y="3552"/>
                <a:ext cx="717" cy="431"/>
              </a:xfrm>
              <a:custGeom>
                <a:avLst/>
                <a:gdLst/>
                <a:ahLst/>
                <a:cxnLst>
                  <a:cxn ang="0">
                    <a:pos x="693" y="216"/>
                  </a:cxn>
                  <a:cxn ang="0">
                    <a:pos x="687" y="257"/>
                  </a:cxn>
                  <a:cxn ang="0">
                    <a:pos x="669" y="293"/>
                  </a:cxn>
                  <a:cxn ang="0">
                    <a:pos x="633" y="329"/>
                  </a:cxn>
                  <a:cxn ang="0">
                    <a:pos x="598" y="359"/>
                  </a:cxn>
                  <a:cxn ang="0">
                    <a:pos x="544" y="383"/>
                  </a:cxn>
                  <a:cxn ang="0">
                    <a:pos x="490" y="401"/>
                  </a:cxn>
                  <a:cxn ang="0">
                    <a:pos x="424" y="413"/>
                  </a:cxn>
                  <a:cxn ang="0">
                    <a:pos x="359" y="419"/>
                  </a:cxn>
                  <a:cxn ang="0">
                    <a:pos x="293" y="413"/>
                  </a:cxn>
                  <a:cxn ang="0">
                    <a:pos x="227" y="401"/>
                  </a:cxn>
                  <a:cxn ang="0">
                    <a:pos x="173" y="383"/>
                  </a:cxn>
                  <a:cxn ang="0">
                    <a:pos x="119" y="359"/>
                  </a:cxn>
                  <a:cxn ang="0">
                    <a:pos x="84" y="329"/>
                  </a:cxn>
                  <a:cxn ang="0">
                    <a:pos x="48" y="293"/>
                  </a:cxn>
                  <a:cxn ang="0">
                    <a:pos x="30" y="257"/>
                  </a:cxn>
                  <a:cxn ang="0">
                    <a:pos x="24" y="216"/>
                  </a:cxn>
                  <a:cxn ang="0">
                    <a:pos x="30" y="174"/>
                  </a:cxn>
                  <a:cxn ang="0">
                    <a:pos x="48" y="138"/>
                  </a:cxn>
                  <a:cxn ang="0">
                    <a:pos x="84" y="102"/>
                  </a:cxn>
                  <a:cxn ang="0">
                    <a:pos x="119" y="72"/>
                  </a:cxn>
                  <a:cxn ang="0">
                    <a:pos x="173" y="48"/>
                  </a:cxn>
                  <a:cxn ang="0">
                    <a:pos x="227" y="30"/>
                  </a:cxn>
                  <a:cxn ang="0">
                    <a:pos x="293" y="18"/>
                  </a:cxn>
                  <a:cxn ang="0">
                    <a:pos x="359" y="12"/>
                  </a:cxn>
                  <a:cxn ang="0">
                    <a:pos x="418" y="18"/>
                  </a:cxn>
                  <a:cxn ang="0">
                    <a:pos x="478" y="30"/>
                  </a:cxn>
                  <a:cxn ang="0">
                    <a:pos x="532" y="48"/>
                  </a:cxn>
                  <a:cxn ang="0">
                    <a:pos x="580" y="66"/>
                  </a:cxn>
                  <a:cxn ang="0">
                    <a:pos x="586" y="48"/>
                  </a:cxn>
                  <a:cxn ang="0">
                    <a:pos x="478" y="12"/>
                  </a:cxn>
                  <a:cxn ang="0">
                    <a:pos x="418" y="6"/>
                  </a:cxn>
                  <a:cxn ang="0">
                    <a:pos x="359" y="0"/>
                  </a:cxn>
                  <a:cxn ang="0">
                    <a:pos x="287" y="6"/>
                  </a:cxn>
                  <a:cxn ang="0">
                    <a:pos x="221" y="18"/>
                  </a:cxn>
                  <a:cxn ang="0">
                    <a:pos x="161" y="36"/>
                  </a:cxn>
                  <a:cxn ang="0">
                    <a:pos x="107" y="66"/>
                  </a:cxn>
                  <a:cxn ang="0">
                    <a:pos x="60" y="96"/>
                  </a:cxn>
                  <a:cxn ang="0">
                    <a:pos x="30" y="132"/>
                  </a:cxn>
                  <a:cxn ang="0">
                    <a:pos x="6" y="174"/>
                  </a:cxn>
                  <a:cxn ang="0">
                    <a:pos x="0" y="216"/>
                  </a:cxn>
                  <a:cxn ang="0">
                    <a:pos x="6" y="257"/>
                  </a:cxn>
                  <a:cxn ang="0">
                    <a:pos x="30" y="299"/>
                  </a:cxn>
                  <a:cxn ang="0">
                    <a:pos x="60" y="335"/>
                  </a:cxn>
                  <a:cxn ang="0">
                    <a:pos x="107" y="371"/>
                  </a:cxn>
                  <a:cxn ang="0">
                    <a:pos x="161" y="395"/>
                  </a:cxn>
                  <a:cxn ang="0">
                    <a:pos x="221" y="413"/>
                  </a:cxn>
                  <a:cxn ang="0">
                    <a:pos x="287" y="425"/>
                  </a:cxn>
                  <a:cxn ang="0">
                    <a:pos x="359" y="431"/>
                  </a:cxn>
                  <a:cxn ang="0">
                    <a:pos x="430" y="425"/>
                  </a:cxn>
                  <a:cxn ang="0">
                    <a:pos x="496" y="413"/>
                  </a:cxn>
                  <a:cxn ang="0">
                    <a:pos x="562" y="395"/>
                  </a:cxn>
                  <a:cxn ang="0">
                    <a:pos x="610" y="371"/>
                  </a:cxn>
                  <a:cxn ang="0">
                    <a:pos x="657" y="335"/>
                  </a:cxn>
                  <a:cxn ang="0">
                    <a:pos x="687" y="299"/>
                  </a:cxn>
                  <a:cxn ang="0">
                    <a:pos x="711" y="257"/>
                  </a:cxn>
                  <a:cxn ang="0">
                    <a:pos x="717" y="216"/>
                  </a:cxn>
                  <a:cxn ang="0">
                    <a:pos x="717" y="204"/>
                  </a:cxn>
                  <a:cxn ang="0">
                    <a:pos x="711" y="192"/>
                  </a:cxn>
                  <a:cxn ang="0">
                    <a:pos x="687" y="198"/>
                  </a:cxn>
                  <a:cxn ang="0">
                    <a:pos x="693" y="210"/>
                  </a:cxn>
                  <a:cxn ang="0">
                    <a:pos x="693" y="216"/>
                  </a:cxn>
                  <a:cxn ang="0">
                    <a:pos x="693" y="216"/>
                  </a:cxn>
                </a:cxnLst>
                <a:rect l="0" t="0" r="r" b="b"/>
                <a:pathLst>
                  <a:path w="717" h="431">
                    <a:moveTo>
                      <a:pt x="693" y="216"/>
                    </a:moveTo>
                    <a:lnTo>
                      <a:pt x="687" y="257"/>
                    </a:lnTo>
                    <a:lnTo>
                      <a:pt x="669" y="293"/>
                    </a:lnTo>
                    <a:lnTo>
                      <a:pt x="633" y="329"/>
                    </a:lnTo>
                    <a:lnTo>
                      <a:pt x="598" y="359"/>
                    </a:lnTo>
                    <a:lnTo>
                      <a:pt x="544" y="383"/>
                    </a:lnTo>
                    <a:lnTo>
                      <a:pt x="490" y="401"/>
                    </a:lnTo>
                    <a:lnTo>
                      <a:pt x="424" y="413"/>
                    </a:lnTo>
                    <a:lnTo>
                      <a:pt x="359" y="419"/>
                    </a:lnTo>
                    <a:lnTo>
                      <a:pt x="293" y="413"/>
                    </a:lnTo>
                    <a:lnTo>
                      <a:pt x="227" y="401"/>
                    </a:lnTo>
                    <a:lnTo>
                      <a:pt x="173" y="383"/>
                    </a:lnTo>
                    <a:lnTo>
                      <a:pt x="119" y="359"/>
                    </a:lnTo>
                    <a:lnTo>
                      <a:pt x="84" y="329"/>
                    </a:lnTo>
                    <a:lnTo>
                      <a:pt x="48" y="293"/>
                    </a:lnTo>
                    <a:lnTo>
                      <a:pt x="30" y="257"/>
                    </a:lnTo>
                    <a:lnTo>
                      <a:pt x="24" y="216"/>
                    </a:lnTo>
                    <a:lnTo>
                      <a:pt x="30" y="174"/>
                    </a:lnTo>
                    <a:lnTo>
                      <a:pt x="48" y="138"/>
                    </a:lnTo>
                    <a:lnTo>
                      <a:pt x="84" y="102"/>
                    </a:lnTo>
                    <a:lnTo>
                      <a:pt x="119" y="72"/>
                    </a:lnTo>
                    <a:lnTo>
                      <a:pt x="173" y="48"/>
                    </a:lnTo>
                    <a:lnTo>
                      <a:pt x="227" y="30"/>
                    </a:lnTo>
                    <a:lnTo>
                      <a:pt x="293" y="18"/>
                    </a:lnTo>
                    <a:lnTo>
                      <a:pt x="359" y="12"/>
                    </a:lnTo>
                    <a:lnTo>
                      <a:pt x="418" y="18"/>
                    </a:lnTo>
                    <a:lnTo>
                      <a:pt x="478" y="30"/>
                    </a:lnTo>
                    <a:lnTo>
                      <a:pt x="532" y="48"/>
                    </a:lnTo>
                    <a:lnTo>
                      <a:pt x="580" y="66"/>
                    </a:lnTo>
                    <a:lnTo>
                      <a:pt x="586" y="48"/>
                    </a:lnTo>
                    <a:lnTo>
                      <a:pt x="478" y="12"/>
                    </a:lnTo>
                    <a:lnTo>
                      <a:pt x="418" y="6"/>
                    </a:lnTo>
                    <a:lnTo>
                      <a:pt x="359" y="0"/>
                    </a:lnTo>
                    <a:lnTo>
                      <a:pt x="287" y="6"/>
                    </a:lnTo>
                    <a:lnTo>
                      <a:pt x="221" y="18"/>
                    </a:lnTo>
                    <a:lnTo>
                      <a:pt x="161" y="36"/>
                    </a:lnTo>
                    <a:lnTo>
                      <a:pt x="107" y="66"/>
                    </a:lnTo>
                    <a:lnTo>
                      <a:pt x="60" y="96"/>
                    </a:lnTo>
                    <a:lnTo>
                      <a:pt x="30" y="132"/>
                    </a:lnTo>
                    <a:lnTo>
                      <a:pt x="6" y="174"/>
                    </a:lnTo>
                    <a:lnTo>
                      <a:pt x="0" y="216"/>
                    </a:lnTo>
                    <a:lnTo>
                      <a:pt x="6" y="257"/>
                    </a:lnTo>
                    <a:lnTo>
                      <a:pt x="30" y="299"/>
                    </a:lnTo>
                    <a:lnTo>
                      <a:pt x="60" y="335"/>
                    </a:lnTo>
                    <a:lnTo>
                      <a:pt x="107" y="371"/>
                    </a:lnTo>
                    <a:lnTo>
                      <a:pt x="161" y="395"/>
                    </a:lnTo>
                    <a:lnTo>
                      <a:pt x="221" y="413"/>
                    </a:lnTo>
                    <a:lnTo>
                      <a:pt x="287" y="425"/>
                    </a:lnTo>
                    <a:lnTo>
                      <a:pt x="359" y="431"/>
                    </a:lnTo>
                    <a:lnTo>
                      <a:pt x="430" y="425"/>
                    </a:lnTo>
                    <a:lnTo>
                      <a:pt x="496" y="413"/>
                    </a:lnTo>
                    <a:lnTo>
                      <a:pt x="562" y="395"/>
                    </a:lnTo>
                    <a:lnTo>
                      <a:pt x="610" y="371"/>
                    </a:lnTo>
                    <a:lnTo>
                      <a:pt x="657" y="335"/>
                    </a:lnTo>
                    <a:lnTo>
                      <a:pt x="687" y="299"/>
                    </a:lnTo>
                    <a:lnTo>
                      <a:pt x="711" y="257"/>
                    </a:lnTo>
                    <a:lnTo>
                      <a:pt x="717" y="216"/>
                    </a:lnTo>
                    <a:lnTo>
                      <a:pt x="717" y="204"/>
                    </a:lnTo>
                    <a:lnTo>
                      <a:pt x="711" y="192"/>
                    </a:lnTo>
                    <a:lnTo>
                      <a:pt x="687" y="198"/>
                    </a:lnTo>
                    <a:lnTo>
                      <a:pt x="693" y="210"/>
                    </a:lnTo>
                    <a:lnTo>
                      <a:pt x="693" y="216"/>
                    </a:lnTo>
                    <a:lnTo>
                      <a:pt x="693" y="216"/>
                    </a:lnTo>
                    <a:close/>
                  </a:path>
                </a:pathLst>
              </a:custGeom>
              <a:gradFill rotWithShape="0">
                <a:gsLst>
                  <a:gs pos="0">
                    <a:schemeClr val="accent1"/>
                  </a:gs>
                  <a:gs pos="100000">
                    <a:schemeClr val="accent1">
                      <a:gamma/>
                      <a:shade val="96863"/>
                      <a:invGamma/>
                    </a:schemeClr>
                  </a:gs>
                </a:gsLst>
                <a:lin ang="5400000" scaled="1"/>
              </a:gradFill>
              <a:ln w="9525">
                <a:noFill/>
                <a:round/>
                <a:headEnd/>
                <a:tailEnd/>
              </a:ln>
            </p:spPr>
            <p:txBody>
              <a:bodyPr/>
              <a:lstStyle/>
              <a:p>
                <a:pPr eaLnBrk="0" hangingPunct="0">
                  <a:defRPr/>
                </a:pPr>
                <a:endParaRPr lang="en-US" dirty="0">
                  <a:ea typeface="+mn-ea"/>
                  <a:cs typeface="+mn-cs"/>
                </a:endParaRPr>
              </a:p>
            </p:txBody>
          </p:sp>
          <p:sp>
            <p:nvSpPr>
              <p:cNvPr id="56363" name="Freeform 43"/>
              <p:cNvSpPr>
                <a:spLocks/>
              </p:cNvSpPr>
              <p:nvPr/>
            </p:nvSpPr>
            <p:spPr bwMode="hidden">
              <a:xfrm>
                <a:off x="4349" y="3510"/>
                <a:ext cx="909" cy="533"/>
              </a:xfrm>
              <a:custGeom>
                <a:avLst/>
                <a:gdLst/>
                <a:ahLst/>
                <a:cxnLst>
                  <a:cxn ang="0">
                    <a:pos x="616" y="0"/>
                  </a:cxn>
                  <a:cxn ang="0">
                    <a:pos x="616" y="18"/>
                  </a:cxn>
                  <a:cxn ang="0">
                    <a:pos x="724" y="60"/>
                  </a:cxn>
                  <a:cxn ang="0">
                    <a:pos x="765" y="84"/>
                  </a:cxn>
                  <a:cxn ang="0">
                    <a:pos x="807" y="114"/>
                  </a:cxn>
                  <a:cxn ang="0">
                    <a:pos x="837" y="144"/>
                  </a:cxn>
                  <a:cxn ang="0">
                    <a:pos x="861" y="180"/>
                  </a:cxn>
                  <a:cxn ang="0">
                    <a:pos x="873" y="216"/>
                  </a:cxn>
                  <a:cxn ang="0">
                    <a:pos x="879" y="258"/>
                  </a:cxn>
                  <a:cxn ang="0">
                    <a:pos x="873" y="311"/>
                  </a:cxn>
                  <a:cxn ang="0">
                    <a:pos x="843" y="359"/>
                  </a:cxn>
                  <a:cxn ang="0">
                    <a:pos x="807" y="401"/>
                  </a:cxn>
                  <a:cxn ang="0">
                    <a:pos x="753" y="443"/>
                  </a:cxn>
                  <a:cxn ang="0">
                    <a:pos x="694" y="473"/>
                  </a:cxn>
                  <a:cxn ang="0">
                    <a:pos x="622" y="497"/>
                  </a:cxn>
                  <a:cxn ang="0">
                    <a:pos x="538" y="509"/>
                  </a:cxn>
                  <a:cxn ang="0">
                    <a:pos x="455" y="515"/>
                  </a:cxn>
                  <a:cxn ang="0">
                    <a:pos x="371" y="509"/>
                  </a:cxn>
                  <a:cxn ang="0">
                    <a:pos x="287" y="497"/>
                  </a:cxn>
                  <a:cxn ang="0">
                    <a:pos x="215" y="473"/>
                  </a:cxn>
                  <a:cxn ang="0">
                    <a:pos x="156" y="443"/>
                  </a:cxn>
                  <a:cxn ang="0">
                    <a:pos x="102" y="401"/>
                  </a:cxn>
                  <a:cxn ang="0">
                    <a:pos x="66" y="359"/>
                  </a:cxn>
                  <a:cxn ang="0">
                    <a:pos x="36" y="311"/>
                  </a:cxn>
                  <a:cxn ang="0">
                    <a:pos x="30" y="258"/>
                  </a:cxn>
                  <a:cxn ang="0">
                    <a:pos x="36" y="222"/>
                  </a:cxn>
                  <a:cxn ang="0">
                    <a:pos x="48" y="186"/>
                  </a:cxn>
                  <a:cxn ang="0">
                    <a:pos x="66" y="156"/>
                  </a:cxn>
                  <a:cxn ang="0">
                    <a:pos x="90" y="126"/>
                  </a:cxn>
                  <a:cxn ang="0">
                    <a:pos x="66" y="114"/>
                  </a:cxn>
                  <a:cxn ang="0">
                    <a:pos x="36" y="144"/>
                  </a:cxn>
                  <a:cxn ang="0">
                    <a:pos x="18" y="180"/>
                  </a:cxn>
                  <a:cxn ang="0">
                    <a:pos x="6" y="216"/>
                  </a:cxn>
                  <a:cxn ang="0">
                    <a:pos x="0" y="258"/>
                  </a:cxn>
                  <a:cxn ang="0">
                    <a:pos x="12" y="311"/>
                  </a:cxn>
                  <a:cxn ang="0">
                    <a:pos x="36" y="365"/>
                  </a:cxn>
                  <a:cxn ang="0">
                    <a:pos x="78" y="413"/>
                  </a:cxn>
                  <a:cxn ang="0">
                    <a:pos x="132" y="449"/>
                  </a:cxn>
                  <a:cxn ang="0">
                    <a:pos x="203" y="485"/>
                  </a:cxn>
                  <a:cxn ang="0">
                    <a:pos x="275" y="509"/>
                  </a:cxn>
                  <a:cxn ang="0">
                    <a:pos x="365" y="527"/>
                  </a:cxn>
                  <a:cxn ang="0">
                    <a:pos x="455" y="533"/>
                  </a:cxn>
                  <a:cxn ang="0">
                    <a:pos x="544" y="527"/>
                  </a:cxn>
                  <a:cxn ang="0">
                    <a:pos x="634" y="509"/>
                  </a:cxn>
                  <a:cxn ang="0">
                    <a:pos x="712" y="485"/>
                  </a:cxn>
                  <a:cxn ang="0">
                    <a:pos x="777" y="449"/>
                  </a:cxn>
                  <a:cxn ang="0">
                    <a:pos x="831" y="413"/>
                  </a:cxn>
                  <a:cxn ang="0">
                    <a:pos x="873" y="365"/>
                  </a:cxn>
                  <a:cxn ang="0">
                    <a:pos x="897" y="311"/>
                  </a:cxn>
                  <a:cxn ang="0">
                    <a:pos x="909" y="258"/>
                  </a:cxn>
                  <a:cxn ang="0">
                    <a:pos x="903" y="216"/>
                  </a:cxn>
                  <a:cxn ang="0">
                    <a:pos x="885" y="174"/>
                  </a:cxn>
                  <a:cxn ang="0">
                    <a:pos x="861" y="132"/>
                  </a:cxn>
                  <a:cxn ang="0">
                    <a:pos x="825" y="102"/>
                  </a:cxn>
                  <a:cxn ang="0">
                    <a:pos x="783" y="66"/>
                  </a:cxn>
                  <a:cxn ang="0">
                    <a:pos x="735" y="42"/>
                  </a:cxn>
                  <a:cxn ang="0">
                    <a:pos x="616" y="0"/>
                  </a:cxn>
                  <a:cxn ang="0">
                    <a:pos x="616" y="0"/>
                  </a:cxn>
                </a:cxnLst>
                <a:rect l="0" t="0" r="r" b="b"/>
                <a:pathLst>
                  <a:path w="909" h="533">
                    <a:moveTo>
                      <a:pt x="616" y="0"/>
                    </a:moveTo>
                    <a:lnTo>
                      <a:pt x="616" y="18"/>
                    </a:lnTo>
                    <a:lnTo>
                      <a:pt x="724" y="60"/>
                    </a:lnTo>
                    <a:lnTo>
                      <a:pt x="765" y="84"/>
                    </a:lnTo>
                    <a:lnTo>
                      <a:pt x="807" y="114"/>
                    </a:lnTo>
                    <a:lnTo>
                      <a:pt x="837" y="144"/>
                    </a:lnTo>
                    <a:lnTo>
                      <a:pt x="861" y="180"/>
                    </a:lnTo>
                    <a:lnTo>
                      <a:pt x="873" y="216"/>
                    </a:lnTo>
                    <a:lnTo>
                      <a:pt x="879" y="258"/>
                    </a:lnTo>
                    <a:lnTo>
                      <a:pt x="873" y="311"/>
                    </a:lnTo>
                    <a:lnTo>
                      <a:pt x="843" y="359"/>
                    </a:lnTo>
                    <a:lnTo>
                      <a:pt x="807" y="401"/>
                    </a:lnTo>
                    <a:lnTo>
                      <a:pt x="753" y="443"/>
                    </a:lnTo>
                    <a:lnTo>
                      <a:pt x="694" y="473"/>
                    </a:lnTo>
                    <a:lnTo>
                      <a:pt x="622" y="497"/>
                    </a:lnTo>
                    <a:lnTo>
                      <a:pt x="538" y="509"/>
                    </a:lnTo>
                    <a:lnTo>
                      <a:pt x="455" y="515"/>
                    </a:lnTo>
                    <a:lnTo>
                      <a:pt x="371" y="509"/>
                    </a:lnTo>
                    <a:lnTo>
                      <a:pt x="287" y="497"/>
                    </a:lnTo>
                    <a:lnTo>
                      <a:pt x="215" y="473"/>
                    </a:lnTo>
                    <a:lnTo>
                      <a:pt x="156" y="443"/>
                    </a:lnTo>
                    <a:lnTo>
                      <a:pt x="102" y="401"/>
                    </a:lnTo>
                    <a:lnTo>
                      <a:pt x="66" y="359"/>
                    </a:lnTo>
                    <a:lnTo>
                      <a:pt x="36" y="311"/>
                    </a:lnTo>
                    <a:lnTo>
                      <a:pt x="30" y="258"/>
                    </a:lnTo>
                    <a:lnTo>
                      <a:pt x="36" y="222"/>
                    </a:lnTo>
                    <a:lnTo>
                      <a:pt x="48" y="186"/>
                    </a:lnTo>
                    <a:lnTo>
                      <a:pt x="66" y="156"/>
                    </a:lnTo>
                    <a:lnTo>
                      <a:pt x="90" y="126"/>
                    </a:lnTo>
                    <a:lnTo>
                      <a:pt x="66" y="114"/>
                    </a:lnTo>
                    <a:lnTo>
                      <a:pt x="36" y="144"/>
                    </a:lnTo>
                    <a:lnTo>
                      <a:pt x="18" y="180"/>
                    </a:lnTo>
                    <a:lnTo>
                      <a:pt x="6" y="216"/>
                    </a:lnTo>
                    <a:lnTo>
                      <a:pt x="0" y="258"/>
                    </a:lnTo>
                    <a:lnTo>
                      <a:pt x="12" y="311"/>
                    </a:lnTo>
                    <a:lnTo>
                      <a:pt x="36" y="365"/>
                    </a:lnTo>
                    <a:lnTo>
                      <a:pt x="78" y="413"/>
                    </a:lnTo>
                    <a:lnTo>
                      <a:pt x="132" y="449"/>
                    </a:lnTo>
                    <a:lnTo>
                      <a:pt x="203" y="485"/>
                    </a:lnTo>
                    <a:lnTo>
                      <a:pt x="275" y="509"/>
                    </a:lnTo>
                    <a:lnTo>
                      <a:pt x="365" y="527"/>
                    </a:lnTo>
                    <a:lnTo>
                      <a:pt x="455" y="533"/>
                    </a:lnTo>
                    <a:lnTo>
                      <a:pt x="544" y="527"/>
                    </a:lnTo>
                    <a:lnTo>
                      <a:pt x="634" y="509"/>
                    </a:lnTo>
                    <a:lnTo>
                      <a:pt x="712" y="485"/>
                    </a:lnTo>
                    <a:lnTo>
                      <a:pt x="777" y="449"/>
                    </a:lnTo>
                    <a:lnTo>
                      <a:pt x="831" y="413"/>
                    </a:lnTo>
                    <a:lnTo>
                      <a:pt x="873" y="365"/>
                    </a:lnTo>
                    <a:lnTo>
                      <a:pt x="897" y="311"/>
                    </a:lnTo>
                    <a:lnTo>
                      <a:pt x="909" y="258"/>
                    </a:lnTo>
                    <a:lnTo>
                      <a:pt x="903" y="216"/>
                    </a:lnTo>
                    <a:lnTo>
                      <a:pt x="885" y="174"/>
                    </a:lnTo>
                    <a:lnTo>
                      <a:pt x="861" y="132"/>
                    </a:lnTo>
                    <a:lnTo>
                      <a:pt x="825" y="102"/>
                    </a:lnTo>
                    <a:lnTo>
                      <a:pt x="783" y="66"/>
                    </a:lnTo>
                    <a:lnTo>
                      <a:pt x="735" y="42"/>
                    </a:lnTo>
                    <a:lnTo>
                      <a:pt x="616" y="0"/>
                    </a:lnTo>
                    <a:lnTo>
                      <a:pt x="616" y="0"/>
                    </a:lnTo>
                    <a:close/>
                  </a:path>
                </a:pathLst>
              </a:custGeom>
              <a:gradFill rotWithShape="0">
                <a:gsLst>
                  <a:gs pos="0">
                    <a:schemeClr val="accent1">
                      <a:gamma/>
                      <a:tint val="96863"/>
                      <a:invGamma/>
                    </a:schemeClr>
                  </a:gs>
                  <a:gs pos="100000">
                    <a:schemeClr val="accent1"/>
                  </a:gs>
                </a:gsLst>
                <a:lin ang="0" scaled="1"/>
              </a:gradFill>
              <a:ln w="9525">
                <a:noFill/>
                <a:round/>
                <a:headEnd/>
                <a:tailEnd/>
              </a:ln>
            </p:spPr>
            <p:txBody>
              <a:bodyPr/>
              <a:lstStyle/>
              <a:p>
                <a:pPr eaLnBrk="0" hangingPunct="0">
                  <a:defRPr/>
                </a:pPr>
                <a:endParaRPr lang="en-US" dirty="0">
                  <a:ea typeface="+mn-ea"/>
                  <a:cs typeface="+mn-cs"/>
                </a:endParaRPr>
              </a:p>
            </p:txBody>
          </p:sp>
          <p:sp>
            <p:nvSpPr>
              <p:cNvPr id="56364" name="Freeform 44"/>
              <p:cNvSpPr>
                <a:spLocks/>
              </p:cNvSpPr>
              <p:nvPr/>
            </p:nvSpPr>
            <p:spPr bwMode="hidden">
              <a:xfrm>
                <a:off x="4564" y="3492"/>
                <a:ext cx="365" cy="66"/>
              </a:xfrm>
              <a:custGeom>
                <a:avLst/>
                <a:gdLst/>
                <a:ahLst/>
                <a:cxnLst>
                  <a:cxn ang="0">
                    <a:pos x="240" y="18"/>
                  </a:cxn>
                  <a:cxn ang="0">
                    <a:pos x="299" y="24"/>
                  </a:cxn>
                  <a:cxn ang="0">
                    <a:pos x="359" y="30"/>
                  </a:cxn>
                  <a:cxn ang="0">
                    <a:pos x="365" y="12"/>
                  </a:cxn>
                  <a:cxn ang="0">
                    <a:pos x="305" y="6"/>
                  </a:cxn>
                  <a:cxn ang="0">
                    <a:pos x="240" y="0"/>
                  </a:cxn>
                  <a:cxn ang="0">
                    <a:pos x="174" y="6"/>
                  </a:cxn>
                  <a:cxn ang="0">
                    <a:pos x="114" y="12"/>
                  </a:cxn>
                  <a:cxn ang="0">
                    <a:pos x="0" y="42"/>
                  </a:cxn>
                  <a:cxn ang="0">
                    <a:pos x="0" y="66"/>
                  </a:cxn>
                  <a:cxn ang="0">
                    <a:pos x="54" y="48"/>
                  </a:cxn>
                  <a:cxn ang="0">
                    <a:pos x="114" y="30"/>
                  </a:cxn>
                  <a:cxn ang="0">
                    <a:pos x="174" y="24"/>
                  </a:cxn>
                  <a:cxn ang="0">
                    <a:pos x="240" y="18"/>
                  </a:cxn>
                  <a:cxn ang="0">
                    <a:pos x="240" y="18"/>
                  </a:cxn>
                </a:cxnLst>
                <a:rect l="0" t="0" r="r" b="b"/>
                <a:pathLst>
                  <a:path w="365" h="66">
                    <a:moveTo>
                      <a:pt x="240" y="18"/>
                    </a:moveTo>
                    <a:lnTo>
                      <a:pt x="299" y="24"/>
                    </a:lnTo>
                    <a:lnTo>
                      <a:pt x="359" y="30"/>
                    </a:lnTo>
                    <a:lnTo>
                      <a:pt x="365" y="12"/>
                    </a:lnTo>
                    <a:lnTo>
                      <a:pt x="305" y="6"/>
                    </a:lnTo>
                    <a:lnTo>
                      <a:pt x="240" y="0"/>
                    </a:lnTo>
                    <a:lnTo>
                      <a:pt x="174" y="6"/>
                    </a:lnTo>
                    <a:lnTo>
                      <a:pt x="114" y="12"/>
                    </a:lnTo>
                    <a:lnTo>
                      <a:pt x="0" y="42"/>
                    </a:lnTo>
                    <a:lnTo>
                      <a:pt x="0" y="66"/>
                    </a:lnTo>
                    <a:lnTo>
                      <a:pt x="54" y="48"/>
                    </a:lnTo>
                    <a:lnTo>
                      <a:pt x="114" y="30"/>
                    </a:lnTo>
                    <a:lnTo>
                      <a:pt x="174" y="24"/>
                    </a:lnTo>
                    <a:lnTo>
                      <a:pt x="240" y="18"/>
                    </a:lnTo>
                    <a:lnTo>
                      <a:pt x="240" y="18"/>
                    </a:lnTo>
                    <a:close/>
                  </a:path>
                </a:pathLst>
              </a:custGeom>
              <a:gradFill rotWithShape="0">
                <a:gsLst>
                  <a:gs pos="0">
                    <a:schemeClr val="accent1">
                      <a:gamma/>
                      <a:tint val="96863"/>
                      <a:invGamma/>
                    </a:schemeClr>
                  </a:gs>
                  <a:gs pos="100000">
                    <a:schemeClr val="accent1"/>
                  </a:gs>
                </a:gsLst>
                <a:lin ang="5400000" scaled="1"/>
              </a:gradFill>
              <a:ln w="9525">
                <a:noFill/>
                <a:round/>
                <a:headEnd/>
                <a:tailEnd/>
              </a:ln>
            </p:spPr>
            <p:txBody>
              <a:bodyPr/>
              <a:lstStyle/>
              <a:p>
                <a:pPr eaLnBrk="0" hangingPunct="0">
                  <a:defRPr/>
                </a:pPr>
                <a:endParaRPr lang="en-US" dirty="0">
                  <a:ea typeface="+mn-ea"/>
                  <a:cs typeface="+mn-cs"/>
                </a:endParaRPr>
              </a:p>
            </p:txBody>
          </p:sp>
          <p:sp>
            <p:nvSpPr>
              <p:cNvPr id="56365" name="Freeform 45"/>
              <p:cNvSpPr>
                <a:spLocks/>
              </p:cNvSpPr>
              <p:nvPr/>
            </p:nvSpPr>
            <p:spPr bwMode="hidden">
              <a:xfrm>
                <a:off x="4463" y="3558"/>
                <a:ext cx="66" cy="48"/>
              </a:xfrm>
              <a:custGeom>
                <a:avLst/>
                <a:gdLst/>
                <a:ahLst/>
                <a:cxnLst>
                  <a:cxn ang="0">
                    <a:pos x="66" y="18"/>
                  </a:cxn>
                  <a:cxn ang="0">
                    <a:pos x="48" y="0"/>
                  </a:cxn>
                  <a:cxn ang="0">
                    <a:pos x="24" y="12"/>
                  </a:cxn>
                  <a:cxn ang="0">
                    <a:pos x="0" y="30"/>
                  </a:cxn>
                  <a:cxn ang="0">
                    <a:pos x="12" y="48"/>
                  </a:cxn>
                  <a:cxn ang="0">
                    <a:pos x="42" y="30"/>
                  </a:cxn>
                  <a:cxn ang="0">
                    <a:pos x="66" y="18"/>
                  </a:cxn>
                  <a:cxn ang="0">
                    <a:pos x="66" y="18"/>
                  </a:cxn>
                </a:cxnLst>
                <a:rect l="0" t="0" r="r" b="b"/>
                <a:pathLst>
                  <a:path w="66" h="48">
                    <a:moveTo>
                      <a:pt x="66" y="18"/>
                    </a:moveTo>
                    <a:lnTo>
                      <a:pt x="48" y="0"/>
                    </a:lnTo>
                    <a:lnTo>
                      <a:pt x="24" y="12"/>
                    </a:lnTo>
                    <a:lnTo>
                      <a:pt x="0" y="30"/>
                    </a:lnTo>
                    <a:lnTo>
                      <a:pt x="12" y="48"/>
                    </a:lnTo>
                    <a:lnTo>
                      <a:pt x="42" y="30"/>
                    </a:lnTo>
                    <a:lnTo>
                      <a:pt x="66" y="18"/>
                    </a:lnTo>
                    <a:lnTo>
                      <a:pt x="66" y="18"/>
                    </a:lnTo>
                    <a:close/>
                  </a:path>
                </a:pathLst>
              </a:custGeom>
              <a:gradFill rotWithShape="0">
                <a:gsLst>
                  <a:gs pos="0">
                    <a:schemeClr val="accent1">
                      <a:gamma/>
                      <a:tint val="96863"/>
                      <a:invGamma/>
                    </a:schemeClr>
                  </a:gs>
                  <a:gs pos="100000">
                    <a:schemeClr val="accent1"/>
                  </a:gs>
                </a:gsLst>
                <a:lin ang="5400000" scaled="1"/>
              </a:gradFill>
              <a:ln w="9525">
                <a:noFill/>
                <a:round/>
                <a:headEnd/>
                <a:tailEnd/>
              </a:ln>
            </p:spPr>
            <p:txBody>
              <a:bodyPr/>
              <a:lstStyle/>
              <a:p>
                <a:pPr eaLnBrk="0" hangingPunct="0">
                  <a:defRPr/>
                </a:pPr>
                <a:endParaRPr lang="en-US" dirty="0">
                  <a:ea typeface="+mn-ea"/>
                  <a:cs typeface="+mn-cs"/>
                </a:endParaRPr>
              </a:p>
            </p:txBody>
          </p:sp>
          <p:sp>
            <p:nvSpPr>
              <p:cNvPr id="56366" name="Freeform 46"/>
              <p:cNvSpPr>
                <a:spLocks/>
              </p:cNvSpPr>
              <p:nvPr/>
            </p:nvSpPr>
            <p:spPr bwMode="hidden">
              <a:xfrm>
                <a:off x="5280" y="3186"/>
                <a:ext cx="383" cy="96"/>
              </a:xfrm>
              <a:custGeom>
                <a:avLst/>
                <a:gdLst/>
                <a:ahLst/>
                <a:cxnLst>
                  <a:cxn ang="0">
                    <a:pos x="209" y="96"/>
                  </a:cxn>
                  <a:cxn ang="0">
                    <a:pos x="143" y="90"/>
                  </a:cxn>
                  <a:cxn ang="0">
                    <a:pos x="83" y="66"/>
                  </a:cxn>
                  <a:cxn ang="0">
                    <a:pos x="35" y="36"/>
                  </a:cxn>
                  <a:cxn ang="0">
                    <a:pos x="6" y="0"/>
                  </a:cxn>
                  <a:cxn ang="0">
                    <a:pos x="0" y="6"/>
                  </a:cxn>
                  <a:cxn ang="0">
                    <a:pos x="29" y="42"/>
                  </a:cxn>
                  <a:cxn ang="0">
                    <a:pos x="77" y="72"/>
                  </a:cxn>
                  <a:cxn ang="0">
                    <a:pos x="137" y="90"/>
                  </a:cxn>
                  <a:cxn ang="0">
                    <a:pos x="209" y="96"/>
                  </a:cxn>
                  <a:cxn ang="0">
                    <a:pos x="263" y="90"/>
                  </a:cxn>
                  <a:cxn ang="0">
                    <a:pos x="311" y="84"/>
                  </a:cxn>
                  <a:cxn ang="0">
                    <a:pos x="352" y="66"/>
                  </a:cxn>
                  <a:cxn ang="0">
                    <a:pos x="382" y="42"/>
                  </a:cxn>
                  <a:cxn ang="0">
                    <a:pos x="376" y="42"/>
                  </a:cxn>
                  <a:cxn ang="0">
                    <a:pos x="346" y="66"/>
                  </a:cxn>
                  <a:cxn ang="0">
                    <a:pos x="305" y="78"/>
                  </a:cxn>
                  <a:cxn ang="0">
                    <a:pos x="263" y="90"/>
                  </a:cxn>
                  <a:cxn ang="0">
                    <a:pos x="209" y="96"/>
                  </a:cxn>
                  <a:cxn ang="0">
                    <a:pos x="209" y="96"/>
                  </a:cxn>
                </a:cxnLst>
                <a:rect l="0" t="0" r="r" b="b"/>
                <a:pathLst>
                  <a:path w="382" h="96">
                    <a:moveTo>
                      <a:pt x="209" y="96"/>
                    </a:moveTo>
                    <a:lnTo>
                      <a:pt x="143" y="90"/>
                    </a:lnTo>
                    <a:lnTo>
                      <a:pt x="83" y="66"/>
                    </a:lnTo>
                    <a:lnTo>
                      <a:pt x="35" y="36"/>
                    </a:lnTo>
                    <a:lnTo>
                      <a:pt x="6" y="0"/>
                    </a:lnTo>
                    <a:lnTo>
                      <a:pt x="0" y="6"/>
                    </a:lnTo>
                    <a:lnTo>
                      <a:pt x="29" y="42"/>
                    </a:lnTo>
                    <a:lnTo>
                      <a:pt x="77" y="72"/>
                    </a:lnTo>
                    <a:lnTo>
                      <a:pt x="137" y="90"/>
                    </a:lnTo>
                    <a:lnTo>
                      <a:pt x="209" y="96"/>
                    </a:lnTo>
                    <a:lnTo>
                      <a:pt x="263" y="90"/>
                    </a:lnTo>
                    <a:lnTo>
                      <a:pt x="311" y="84"/>
                    </a:lnTo>
                    <a:lnTo>
                      <a:pt x="352" y="66"/>
                    </a:lnTo>
                    <a:lnTo>
                      <a:pt x="382" y="42"/>
                    </a:lnTo>
                    <a:lnTo>
                      <a:pt x="376" y="42"/>
                    </a:lnTo>
                    <a:lnTo>
                      <a:pt x="346" y="66"/>
                    </a:lnTo>
                    <a:lnTo>
                      <a:pt x="305" y="78"/>
                    </a:lnTo>
                    <a:lnTo>
                      <a:pt x="263" y="90"/>
                    </a:lnTo>
                    <a:lnTo>
                      <a:pt x="209" y="96"/>
                    </a:lnTo>
                    <a:lnTo>
                      <a:pt x="209" y="96"/>
                    </a:lnTo>
                    <a:close/>
                  </a:path>
                </a:pathLst>
              </a:custGeom>
              <a:gradFill rotWithShape="0">
                <a:gsLst>
                  <a:gs pos="0">
                    <a:schemeClr val="accent1"/>
                  </a:gs>
                  <a:gs pos="100000">
                    <a:schemeClr val="bg1"/>
                  </a:gs>
                </a:gsLst>
                <a:lin ang="5400000" scaled="1"/>
              </a:gradFill>
              <a:ln w="9525">
                <a:noFill/>
                <a:round/>
                <a:headEnd/>
                <a:tailEnd/>
              </a:ln>
            </p:spPr>
            <p:txBody>
              <a:bodyPr/>
              <a:lstStyle/>
              <a:p>
                <a:pPr eaLnBrk="0" hangingPunct="0">
                  <a:defRPr/>
                </a:pPr>
                <a:endParaRPr lang="en-US" dirty="0">
                  <a:ea typeface="+mn-ea"/>
                  <a:cs typeface="+mn-cs"/>
                </a:endParaRPr>
              </a:p>
            </p:txBody>
          </p:sp>
          <p:sp>
            <p:nvSpPr>
              <p:cNvPr id="56367" name="Freeform 47"/>
              <p:cNvSpPr>
                <a:spLocks/>
              </p:cNvSpPr>
              <p:nvPr/>
            </p:nvSpPr>
            <p:spPr bwMode="hidden">
              <a:xfrm>
                <a:off x="5315" y="3024"/>
                <a:ext cx="258" cy="54"/>
              </a:xfrm>
              <a:custGeom>
                <a:avLst/>
                <a:gdLst/>
                <a:ahLst/>
                <a:cxnLst>
                  <a:cxn ang="0">
                    <a:pos x="174" y="0"/>
                  </a:cxn>
                  <a:cxn ang="0">
                    <a:pos x="216" y="6"/>
                  </a:cxn>
                  <a:cxn ang="0">
                    <a:pos x="258" y="12"/>
                  </a:cxn>
                  <a:cxn ang="0">
                    <a:pos x="252" y="6"/>
                  </a:cxn>
                  <a:cxn ang="0">
                    <a:pos x="216" y="0"/>
                  </a:cxn>
                  <a:cxn ang="0">
                    <a:pos x="174" y="0"/>
                  </a:cxn>
                  <a:cxn ang="0">
                    <a:pos x="120" y="6"/>
                  </a:cxn>
                  <a:cxn ang="0">
                    <a:pos x="78" y="12"/>
                  </a:cxn>
                  <a:cxn ang="0">
                    <a:pos x="36" y="30"/>
                  </a:cxn>
                  <a:cxn ang="0">
                    <a:pos x="0" y="48"/>
                  </a:cxn>
                  <a:cxn ang="0">
                    <a:pos x="6" y="54"/>
                  </a:cxn>
                  <a:cxn ang="0">
                    <a:pos x="36" y="36"/>
                  </a:cxn>
                  <a:cxn ang="0">
                    <a:pos x="78" y="18"/>
                  </a:cxn>
                  <a:cxn ang="0">
                    <a:pos x="120" y="6"/>
                  </a:cxn>
                  <a:cxn ang="0">
                    <a:pos x="174" y="0"/>
                  </a:cxn>
                  <a:cxn ang="0">
                    <a:pos x="174" y="0"/>
                  </a:cxn>
                </a:cxnLst>
                <a:rect l="0" t="0" r="r" b="b"/>
                <a:pathLst>
                  <a:path w="258" h="54">
                    <a:moveTo>
                      <a:pt x="174" y="0"/>
                    </a:moveTo>
                    <a:lnTo>
                      <a:pt x="216" y="6"/>
                    </a:lnTo>
                    <a:lnTo>
                      <a:pt x="258" y="12"/>
                    </a:lnTo>
                    <a:lnTo>
                      <a:pt x="252" y="6"/>
                    </a:lnTo>
                    <a:lnTo>
                      <a:pt x="216" y="0"/>
                    </a:lnTo>
                    <a:lnTo>
                      <a:pt x="174" y="0"/>
                    </a:lnTo>
                    <a:lnTo>
                      <a:pt x="120" y="6"/>
                    </a:lnTo>
                    <a:lnTo>
                      <a:pt x="78" y="12"/>
                    </a:lnTo>
                    <a:lnTo>
                      <a:pt x="36" y="30"/>
                    </a:lnTo>
                    <a:lnTo>
                      <a:pt x="0" y="48"/>
                    </a:lnTo>
                    <a:lnTo>
                      <a:pt x="6" y="54"/>
                    </a:lnTo>
                    <a:lnTo>
                      <a:pt x="36" y="36"/>
                    </a:lnTo>
                    <a:lnTo>
                      <a:pt x="78" y="18"/>
                    </a:lnTo>
                    <a:lnTo>
                      <a:pt x="120" y="6"/>
                    </a:lnTo>
                    <a:lnTo>
                      <a:pt x="174" y="0"/>
                    </a:lnTo>
                    <a:lnTo>
                      <a:pt x="174" y="0"/>
                    </a:lnTo>
                    <a:close/>
                  </a:path>
                </a:pathLst>
              </a:custGeom>
              <a:gradFill rotWithShape="0">
                <a:gsLst>
                  <a:gs pos="0">
                    <a:schemeClr val="accent1"/>
                  </a:gs>
                  <a:gs pos="100000">
                    <a:schemeClr val="bg1"/>
                  </a:gs>
                </a:gsLst>
                <a:lin ang="5400000" scaled="1"/>
              </a:gradFill>
              <a:ln w="9525">
                <a:noFill/>
                <a:round/>
                <a:headEnd/>
                <a:tailEnd/>
              </a:ln>
            </p:spPr>
            <p:txBody>
              <a:bodyPr/>
              <a:lstStyle/>
              <a:p>
                <a:pPr eaLnBrk="0" hangingPunct="0">
                  <a:defRPr/>
                </a:pPr>
                <a:endParaRPr lang="en-US" dirty="0">
                  <a:ea typeface="+mn-ea"/>
                  <a:cs typeface="+mn-cs"/>
                </a:endParaRPr>
              </a:p>
            </p:txBody>
          </p:sp>
          <p:sp>
            <p:nvSpPr>
              <p:cNvPr id="56368" name="Freeform 48"/>
              <p:cNvSpPr>
                <a:spLocks/>
              </p:cNvSpPr>
              <p:nvPr/>
            </p:nvSpPr>
            <p:spPr bwMode="hidden">
              <a:xfrm>
                <a:off x="5645" y="3066"/>
                <a:ext cx="60" cy="156"/>
              </a:xfrm>
              <a:custGeom>
                <a:avLst/>
                <a:gdLst/>
                <a:ahLst/>
                <a:cxnLst>
                  <a:cxn ang="0">
                    <a:pos x="54" y="90"/>
                  </a:cxn>
                  <a:cxn ang="0">
                    <a:pos x="48" y="126"/>
                  </a:cxn>
                  <a:cxn ang="0">
                    <a:pos x="24" y="156"/>
                  </a:cxn>
                  <a:cxn ang="0">
                    <a:pos x="30" y="156"/>
                  </a:cxn>
                  <a:cxn ang="0">
                    <a:pos x="54" y="126"/>
                  </a:cxn>
                  <a:cxn ang="0">
                    <a:pos x="60" y="90"/>
                  </a:cxn>
                  <a:cxn ang="0">
                    <a:pos x="54" y="66"/>
                  </a:cxn>
                  <a:cxn ang="0">
                    <a:pos x="48" y="42"/>
                  </a:cxn>
                  <a:cxn ang="0">
                    <a:pos x="30" y="18"/>
                  </a:cxn>
                  <a:cxn ang="0">
                    <a:pos x="6" y="0"/>
                  </a:cxn>
                  <a:cxn ang="0">
                    <a:pos x="0" y="6"/>
                  </a:cxn>
                  <a:cxn ang="0">
                    <a:pos x="24" y="24"/>
                  </a:cxn>
                  <a:cxn ang="0">
                    <a:pos x="42" y="42"/>
                  </a:cxn>
                  <a:cxn ang="0">
                    <a:pos x="48" y="66"/>
                  </a:cxn>
                  <a:cxn ang="0">
                    <a:pos x="54" y="90"/>
                  </a:cxn>
                  <a:cxn ang="0">
                    <a:pos x="54" y="90"/>
                  </a:cxn>
                </a:cxnLst>
                <a:rect l="0" t="0" r="r" b="b"/>
                <a:pathLst>
                  <a:path w="60" h="156">
                    <a:moveTo>
                      <a:pt x="54" y="90"/>
                    </a:moveTo>
                    <a:lnTo>
                      <a:pt x="48" y="126"/>
                    </a:lnTo>
                    <a:lnTo>
                      <a:pt x="24" y="156"/>
                    </a:lnTo>
                    <a:lnTo>
                      <a:pt x="30" y="156"/>
                    </a:lnTo>
                    <a:lnTo>
                      <a:pt x="54" y="126"/>
                    </a:lnTo>
                    <a:lnTo>
                      <a:pt x="60" y="90"/>
                    </a:lnTo>
                    <a:lnTo>
                      <a:pt x="54" y="66"/>
                    </a:lnTo>
                    <a:lnTo>
                      <a:pt x="48" y="42"/>
                    </a:lnTo>
                    <a:lnTo>
                      <a:pt x="30" y="18"/>
                    </a:lnTo>
                    <a:lnTo>
                      <a:pt x="6" y="0"/>
                    </a:lnTo>
                    <a:lnTo>
                      <a:pt x="0" y="6"/>
                    </a:lnTo>
                    <a:lnTo>
                      <a:pt x="24" y="24"/>
                    </a:lnTo>
                    <a:lnTo>
                      <a:pt x="42" y="42"/>
                    </a:lnTo>
                    <a:lnTo>
                      <a:pt x="48" y="66"/>
                    </a:lnTo>
                    <a:lnTo>
                      <a:pt x="54" y="90"/>
                    </a:lnTo>
                    <a:lnTo>
                      <a:pt x="54" y="90"/>
                    </a:lnTo>
                    <a:close/>
                  </a:path>
                </a:pathLst>
              </a:custGeom>
              <a:gradFill rotWithShape="0">
                <a:gsLst>
                  <a:gs pos="0">
                    <a:schemeClr val="accent1"/>
                  </a:gs>
                  <a:gs pos="100000">
                    <a:schemeClr val="bg1"/>
                  </a:gs>
                </a:gsLst>
                <a:lin ang="5400000" scaled="1"/>
              </a:gradFill>
              <a:ln w="9525">
                <a:noFill/>
                <a:round/>
                <a:headEnd/>
                <a:tailEnd/>
              </a:ln>
            </p:spPr>
            <p:txBody>
              <a:bodyPr/>
              <a:lstStyle/>
              <a:p>
                <a:pPr eaLnBrk="0" hangingPunct="0">
                  <a:defRPr/>
                </a:pPr>
                <a:endParaRPr lang="en-US" dirty="0">
                  <a:ea typeface="+mn-ea"/>
                  <a:cs typeface="+mn-cs"/>
                </a:endParaRPr>
              </a:p>
            </p:txBody>
          </p:sp>
          <p:sp>
            <p:nvSpPr>
              <p:cNvPr id="56369" name="Freeform 49"/>
              <p:cNvSpPr>
                <a:spLocks/>
              </p:cNvSpPr>
              <p:nvPr/>
            </p:nvSpPr>
            <p:spPr bwMode="hidden">
              <a:xfrm>
                <a:off x="5375" y="3246"/>
                <a:ext cx="192" cy="18"/>
              </a:xfrm>
              <a:custGeom>
                <a:avLst/>
                <a:gdLst/>
                <a:ahLst/>
                <a:cxnLst>
                  <a:cxn ang="0">
                    <a:pos x="114" y="12"/>
                  </a:cxn>
                  <a:cxn ang="0">
                    <a:pos x="72" y="6"/>
                  </a:cxn>
                  <a:cxn ang="0">
                    <a:pos x="30" y="0"/>
                  </a:cxn>
                  <a:cxn ang="0">
                    <a:pos x="0" y="0"/>
                  </a:cxn>
                  <a:cxn ang="0">
                    <a:pos x="54" y="12"/>
                  </a:cxn>
                  <a:cxn ang="0">
                    <a:pos x="114" y="18"/>
                  </a:cxn>
                  <a:cxn ang="0">
                    <a:pos x="156" y="18"/>
                  </a:cxn>
                  <a:cxn ang="0">
                    <a:pos x="192" y="12"/>
                  </a:cxn>
                  <a:cxn ang="0">
                    <a:pos x="186" y="0"/>
                  </a:cxn>
                  <a:cxn ang="0">
                    <a:pos x="150" y="6"/>
                  </a:cxn>
                  <a:cxn ang="0">
                    <a:pos x="114" y="12"/>
                  </a:cxn>
                  <a:cxn ang="0">
                    <a:pos x="114" y="12"/>
                  </a:cxn>
                </a:cxnLst>
                <a:rect l="0" t="0" r="r" b="b"/>
                <a:pathLst>
                  <a:path w="192" h="18">
                    <a:moveTo>
                      <a:pt x="114" y="12"/>
                    </a:moveTo>
                    <a:lnTo>
                      <a:pt x="72" y="6"/>
                    </a:lnTo>
                    <a:lnTo>
                      <a:pt x="30" y="0"/>
                    </a:lnTo>
                    <a:lnTo>
                      <a:pt x="0" y="0"/>
                    </a:lnTo>
                    <a:lnTo>
                      <a:pt x="54" y="12"/>
                    </a:lnTo>
                    <a:lnTo>
                      <a:pt x="114" y="18"/>
                    </a:lnTo>
                    <a:lnTo>
                      <a:pt x="156" y="18"/>
                    </a:lnTo>
                    <a:lnTo>
                      <a:pt x="192" y="12"/>
                    </a:lnTo>
                    <a:lnTo>
                      <a:pt x="186" y="0"/>
                    </a:lnTo>
                    <a:lnTo>
                      <a:pt x="150" y="6"/>
                    </a:lnTo>
                    <a:lnTo>
                      <a:pt x="114" y="12"/>
                    </a:lnTo>
                    <a:lnTo>
                      <a:pt x="114" y="12"/>
                    </a:lnTo>
                    <a:close/>
                  </a:path>
                </a:pathLst>
              </a:custGeom>
              <a:gradFill rotWithShape="0">
                <a:gsLst>
                  <a:gs pos="0">
                    <a:schemeClr val="accent1"/>
                  </a:gs>
                  <a:gs pos="100000">
                    <a:schemeClr val="bg1"/>
                  </a:gs>
                </a:gsLst>
                <a:lin ang="5400000" scaled="1"/>
              </a:gradFill>
              <a:ln w="9525">
                <a:noFill/>
                <a:round/>
                <a:headEnd/>
                <a:tailEnd/>
              </a:ln>
            </p:spPr>
            <p:txBody>
              <a:bodyPr/>
              <a:lstStyle/>
              <a:p>
                <a:pPr eaLnBrk="0" hangingPunct="0">
                  <a:defRPr/>
                </a:pPr>
                <a:endParaRPr lang="en-US" dirty="0">
                  <a:ea typeface="+mn-ea"/>
                  <a:cs typeface="+mn-cs"/>
                </a:endParaRPr>
              </a:p>
            </p:txBody>
          </p:sp>
          <p:sp>
            <p:nvSpPr>
              <p:cNvPr id="56370" name="Freeform 50"/>
              <p:cNvSpPr>
                <a:spLocks/>
              </p:cNvSpPr>
              <p:nvPr/>
            </p:nvSpPr>
            <p:spPr bwMode="hidden">
              <a:xfrm>
                <a:off x="5304" y="3042"/>
                <a:ext cx="161" cy="186"/>
              </a:xfrm>
              <a:custGeom>
                <a:avLst/>
                <a:gdLst/>
                <a:ahLst/>
                <a:cxnLst>
                  <a:cxn ang="0">
                    <a:pos x="11" y="114"/>
                  </a:cxn>
                  <a:cxn ang="0">
                    <a:pos x="17" y="96"/>
                  </a:cxn>
                  <a:cxn ang="0">
                    <a:pos x="23" y="78"/>
                  </a:cxn>
                  <a:cxn ang="0">
                    <a:pos x="53" y="42"/>
                  </a:cxn>
                  <a:cxn ang="0">
                    <a:pos x="101" y="18"/>
                  </a:cxn>
                  <a:cxn ang="0">
                    <a:pos x="155" y="6"/>
                  </a:cxn>
                  <a:cxn ang="0">
                    <a:pos x="161" y="0"/>
                  </a:cxn>
                  <a:cxn ang="0">
                    <a:pos x="95" y="12"/>
                  </a:cxn>
                  <a:cxn ang="0">
                    <a:pos x="47" y="36"/>
                  </a:cxn>
                  <a:cxn ang="0">
                    <a:pos x="11" y="72"/>
                  </a:cxn>
                  <a:cxn ang="0">
                    <a:pos x="5" y="90"/>
                  </a:cxn>
                  <a:cxn ang="0">
                    <a:pos x="0" y="114"/>
                  </a:cxn>
                  <a:cxn ang="0">
                    <a:pos x="11" y="150"/>
                  </a:cxn>
                  <a:cxn ang="0">
                    <a:pos x="23" y="168"/>
                  </a:cxn>
                  <a:cxn ang="0">
                    <a:pos x="41" y="186"/>
                  </a:cxn>
                  <a:cxn ang="0">
                    <a:pos x="65" y="186"/>
                  </a:cxn>
                  <a:cxn ang="0">
                    <a:pos x="41" y="168"/>
                  </a:cxn>
                  <a:cxn ang="0">
                    <a:pos x="23" y="150"/>
                  </a:cxn>
                  <a:cxn ang="0">
                    <a:pos x="17" y="132"/>
                  </a:cxn>
                  <a:cxn ang="0">
                    <a:pos x="11" y="114"/>
                  </a:cxn>
                  <a:cxn ang="0">
                    <a:pos x="11" y="114"/>
                  </a:cxn>
                </a:cxnLst>
                <a:rect l="0" t="0" r="r" b="b"/>
                <a:pathLst>
                  <a:path w="161" h="186">
                    <a:moveTo>
                      <a:pt x="11" y="114"/>
                    </a:moveTo>
                    <a:lnTo>
                      <a:pt x="17" y="96"/>
                    </a:lnTo>
                    <a:lnTo>
                      <a:pt x="23" y="78"/>
                    </a:lnTo>
                    <a:lnTo>
                      <a:pt x="53" y="42"/>
                    </a:lnTo>
                    <a:lnTo>
                      <a:pt x="101" y="18"/>
                    </a:lnTo>
                    <a:lnTo>
                      <a:pt x="155" y="6"/>
                    </a:lnTo>
                    <a:lnTo>
                      <a:pt x="161" y="0"/>
                    </a:lnTo>
                    <a:lnTo>
                      <a:pt x="95" y="12"/>
                    </a:lnTo>
                    <a:lnTo>
                      <a:pt x="47" y="36"/>
                    </a:lnTo>
                    <a:lnTo>
                      <a:pt x="11" y="72"/>
                    </a:lnTo>
                    <a:lnTo>
                      <a:pt x="5" y="90"/>
                    </a:lnTo>
                    <a:lnTo>
                      <a:pt x="0" y="114"/>
                    </a:lnTo>
                    <a:lnTo>
                      <a:pt x="11" y="150"/>
                    </a:lnTo>
                    <a:lnTo>
                      <a:pt x="23" y="168"/>
                    </a:lnTo>
                    <a:lnTo>
                      <a:pt x="41" y="186"/>
                    </a:lnTo>
                    <a:lnTo>
                      <a:pt x="65" y="186"/>
                    </a:lnTo>
                    <a:lnTo>
                      <a:pt x="41" y="168"/>
                    </a:lnTo>
                    <a:lnTo>
                      <a:pt x="23" y="150"/>
                    </a:lnTo>
                    <a:lnTo>
                      <a:pt x="17" y="132"/>
                    </a:lnTo>
                    <a:lnTo>
                      <a:pt x="11" y="114"/>
                    </a:lnTo>
                    <a:lnTo>
                      <a:pt x="11" y="114"/>
                    </a:lnTo>
                    <a:close/>
                  </a:path>
                </a:pathLst>
              </a:custGeom>
              <a:gradFill rotWithShape="0">
                <a:gsLst>
                  <a:gs pos="0">
                    <a:schemeClr val="bg1"/>
                  </a:gs>
                  <a:gs pos="100000">
                    <a:schemeClr val="accent1"/>
                  </a:gs>
                </a:gsLst>
                <a:lin ang="5400000" scaled="1"/>
              </a:gradFill>
              <a:ln w="9525">
                <a:noFill/>
                <a:round/>
                <a:headEnd/>
                <a:tailEnd/>
              </a:ln>
            </p:spPr>
            <p:txBody>
              <a:bodyPr/>
              <a:lstStyle/>
              <a:p>
                <a:pPr eaLnBrk="0" hangingPunct="0">
                  <a:defRPr/>
                </a:pPr>
                <a:endParaRPr lang="en-US" dirty="0">
                  <a:ea typeface="+mn-ea"/>
                  <a:cs typeface="+mn-cs"/>
                </a:endParaRPr>
              </a:p>
            </p:txBody>
          </p:sp>
          <p:sp>
            <p:nvSpPr>
              <p:cNvPr id="56371" name="Freeform 51"/>
              <p:cNvSpPr>
                <a:spLocks/>
              </p:cNvSpPr>
              <p:nvPr/>
            </p:nvSpPr>
            <p:spPr bwMode="hidden">
              <a:xfrm>
                <a:off x="5489" y="3042"/>
                <a:ext cx="186" cy="210"/>
              </a:xfrm>
              <a:custGeom>
                <a:avLst/>
                <a:gdLst/>
                <a:ahLst/>
                <a:cxnLst>
                  <a:cxn ang="0">
                    <a:pos x="0" y="6"/>
                  </a:cxn>
                  <a:cxn ang="0">
                    <a:pos x="66" y="12"/>
                  </a:cxn>
                  <a:cxn ang="0">
                    <a:pos x="119" y="36"/>
                  </a:cxn>
                  <a:cxn ang="0">
                    <a:pos x="155" y="72"/>
                  </a:cxn>
                  <a:cxn ang="0">
                    <a:pos x="161" y="90"/>
                  </a:cxn>
                  <a:cxn ang="0">
                    <a:pos x="167" y="114"/>
                  </a:cxn>
                  <a:cxn ang="0">
                    <a:pos x="161" y="138"/>
                  </a:cxn>
                  <a:cxn ang="0">
                    <a:pos x="149" y="162"/>
                  </a:cxn>
                  <a:cxn ang="0">
                    <a:pos x="119" y="180"/>
                  </a:cxn>
                  <a:cxn ang="0">
                    <a:pos x="90" y="198"/>
                  </a:cxn>
                  <a:cxn ang="0">
                    <a:pos x="96" y="210"/>
                  </a:cxn>
                  <a:cxn ang="0">
                    <a:pos x="131" y="192"/>
                  </a:cxn>
                  <a:cxn ang="0">
                    <a:pos x="161" y="168"/>
                  </a:cxn>
                  <a:cxn ang="0">
                    <a:pos x="179" y="144"/>
                  </a:cxn>
                  <a:cxn ang="0">
                    <a:pos x="185" y="114"/>
                  </a:cxn>
                  <a:cxn ang="0">
                    <a:pos x="179" y="90"/>
                  </a:cxn>
                  <a:cxn ang="0">
                    <a:pos x="173" y="66"/>
                  </a:cxn>
                  <a:cxn ang="0">
                    <a:pos x="155" y="48"/>
                  </a:cxn>
                  <a:cxn ang="0">
                    <a:pos x="131" y="30"/>
                  </a:cxn>
                  <a:cxn ang="0">
                    <a:pos x="72" y="6"/>
                  </a:cxn>
                  <a:cxn ang="0">
                    <a:pos x="0" y="0"/>
                  </a:cxn>
                  <a:cxn ang="0">
                    <a:pos x="0" y="6"/>
                  </a:cxn>
                  <a:cxn ang="0">
                    <a:pos x="0" y="6"/>
                  </a:cxn>
                  <a:cxn ang="0">
                    <a:pos x="0" y="6"/>
                  </a:cxn>
                </a:cxnLst>
                <a:rect l="0" t="0" r="r" b="b"/>
                <a:pathLst>
                  <a:path w="185" h="210">
                    <a:moveTo>
                      <a:pt x="0" y="6"/>
                    </a:moveTo>
                    <a:lnTo>
                      <a:pt x="66" y="12"/>
                    </a:lnTo>
                    <a:lnTo>
                      <a:pt x="119" y="36"/>
                    </a:lnTo>
                    <a:lnTo>
                      <a:pt x="155" y="72"/>
                    </a:lnTo>
                    <a:lnTo>
                      <a:pt x="161" y="90"/>
                    </a:lnTo>
                    <a:lnTo>
                      <a:pt x="167" y="114"/>
                    </a:lnTo>
                    <a:lnTo>
                      <a:pt x="161" y="138"/>
                    </a:lnTo>
                    <a:lnTo>
                      <a:pt x="149" y="162"/>
                    </a:lnTo>
                    <a:lnTo>
                      <a:pt x="119" y="180"/>
                    </a:lnTo>
                    <a:lnTo>
                      <a:pt x="90" y="198"/>
                    </a:lnTo>
                    <a:lnTo>
                      <a:pt x="96" y="210"/>
                    </a:lnTo>
                    <a:lnTo>
                      <a:pt x="131" y="192"/>
                    </a:lnTo>
                    <a:lnTo>
                      <a:pt x="161" y="168"/>
                    </a:lnTo>
                    <a:lnTo>
                      <a:pt x="179" y="144"/>
                    </a:lnTo>
                    <a:lnTo>
                      <a:pt x="185" y="114"/>
                    </a:lnTo>
                    <a:lnTo>
                      <a:pt x="179" y="90"/>
                    </a:lnTo>
                    <a:lnTo>
                      <a:pt x="173" y="66"/>
                    </a:lnTo>
                    <a:lnTo>
                      <a:pt x="155" y="48"/>
                    </a:lnTo>
                    <a:lnTo>
                      <a:pt x="131" y="30"/>
                    </a:lnTo>
                    <a:lnTo>
                      <a:pt x="72" y="6"/>
                    </a:lnTo>
                    <a:lnTo>
                      <a:pt x="0" y="0"/>
                    </a:lnTo>
                    <a:lnTo>
                      <a:pt x="0" y="6"/>
                    </a:lnTo>
                    <a:lnTo>
                      <a:pt x="0" y="6"/>
                    </a:lnTo>
                    <a:lnTo>
                      <a:pt x="0" y="6"/>
                    </a:lnTo>
                    <a:close/>
                  </a:path>
                </a:pathLst>
              </a:custGeom>
              <a:gradFill rotWithShape="0">
                <a:gsLst>
                  <a:gs pos="0">
                    <a:schemeClr val="bg1"/>
                  </a:gs>
                  <a:gs pos="100000">
                    <a:schemeClr val="accent1"/>
                  </a:gs>
                </a:gsLst>
                <a:lin ang="5400000" scaled="1"/>
              </a:gradFill>
              <a:ln w="9525">
                <a:noFill/>
                <a:round/>
                <a:headEnd/>
                <a:tailEnd/>
              </a:ln>
            </p:spPr>
            <p:txBody>
              <a:bodyPr/>
              <a:lstStyle/>
              <a:p>
                <a:pPr eaLnBrk="0" hangingPunct="0">
                  <a:defRPr/>
                </a:pPr>
                <a:endParaRPr lang="en-US" dirty="0">
                  <a:ea typeface="+mn-ea"/>
                  <a:cs typeface="+mn-cs"/>
                </a:endParaRPr>
              </a:p>
            </p:txBody>
          </p:sp>
          <p:sp>
            <p:nvSpPr>
              <p:cNvPr id="56372" name="Freeform 52"/>
              <p:cNvSpPr>
                <a:spLocks noEditPoints="1"/>
              </p:cNvSpPr>
              <p:nvPr/>
            </p:nvSpPr>
            <p:spPr bwMode="hidden">
              <a:xfrm>
                <a:off x="5345" y="3058"/>
                <a:ext cx="299" cy="186"/>
              </a:xfrm>
              <a:custGeom>
                <a:avLst/>
                <a:gdLst/>
                <a:ahLst/>
                <a:cxnLst>
                  <a:cxn ang="0">
                    <a:pos x="150" y="0"/>
                  </a:cxn>
                  <a:cxn ang="0">
                    <a:pos x="90" y="6"/>
                  </a:cxn>
                  <a:cxn ang="0">
                    <a:pos x="42" y="30"/>
                  </a:cxn>
                  <a:cxn ang="0">
                    <a:pos x="12" y="54"/>
                  </a:cxn>
                  <a:cxn ang="0">
                    <a:pos x="6" y="72"/>
                  </a:cxn>
                  <a:cxn ang="0">
                    <a:pos x="0" y="90"/>
                  </a:cxn>
                  <a:cxn ang="0">
                    <a:pos x="6" y="108"/>
                  </a:cxn>
                  <a:cxn ang="0">
                    <a:pos x="12" y="126"/>
                  </a:cxn>
                  <a:cxn ang="0">
                    <a:pos x="42" y="156"/>
                  </a:cxn>
                  <a:cxn ang="0">
                    <a:pos x="90" y="180"/>
                  </a:cxn>
                  <a:cxn ang="0">
                    <a:pos x="150" y="186"/>
                  </a:cxn>
                  <a:cxn ang="0">
                    <a:pos x="209" y="180"/>
                  </a:cxn>
                  <a:cxn ang="0">
                    <a:pos x="257" y="156"/>
                  </a:cxn>
                  <a:cxn ang="0">
                    <a:pos x="287" y="126"/>
                  </a:cxn>
                  <a:cxn ang="0">
                    <a:pos x="299" y="108"/>
                  </a:cxn>
                  <a:cxn ang="0">
                    <a:pos x="299" y="90"/>
                  </a:cxn>
                  <a:cxn ang="0">
                    <a:pos x="299" y="72"/>
                  </a:cxn>
                  <a:cxn ang="0">
                    <a:pos x="287" y="54"/>
                  </a:cxn>
                  <a:cxn ang="0">
                    <a:pos x="257" y="30"/>
                  </a:cxn>
                  <a:cxn ang="0">
                    <a:pos x="209" y="6"/>
                  </a:cxn>
                  <a:cxn ang="0">
                    <a:pos x="150" y="0"/>
                  </a:cxn>
                  <a:cxn ang="0">
                    <a:pos x="150" y="0"/>
                  </a:cxn>
                  <a:cxn ang="0">
                    <a:pos x="150" y="180"/>
                  </a:cxn>
                  <a:cxn ang="0">
                    <a:pos x="96" y="174"/>
                  </a:cxn>
                  <a:cxn ang="0">
                    <a:pos x="48" y="156"/>
                  </a:cxn>
                  <a:cxn ang="0">
                    <a:pos x="18" y="126"/>
                  </a:cxn>
                  <a:cxn ang="0">
                    <a:pos x="12" y="108"/>
                  </a:cxn>
                  <a:cxn ang="0">
                    <a:pos x="6" y="90"/>
                  </a:cxn>
                  <a:cxn ang="0">
                    <a:pos x="12" y="72"/>
                  </a:cxn>
                  <a:cxn ang="0">
                    <a:pos x="18" y="54"/>
                  </a:cxn>
                  <a:cxn ang="0">
                    <a:pos x="48" y="30"/>
                  </a:cxn>
                  <a:cxn ang="0">
                    <a:pos x="96" y="12"/>
                  </a:cxn>
                  <a:cxn ang="0">
                    <a:pos x="150" y="6"/>
                  </a:cxn>
                  <a:cxn ang="0">
                    <a:pos x="203" y="12"/>
                  </a:cxn>
                  <a:cxn ang="0">
                    <a:pos x="251" y="30"/>
                  </a:cxn>
                  <a:cxn ang="0">
                    <a:pos x="281" y="54"/>
                  </a:cxn>
                  <a:cxn ang="0">
                    <a:pos x="293" y="72"/>
                  </a:cxn>
                  <a:cxn ang="0">
                    <a:pos x="293" y="90"/>
                  </a:cxn>
                  <a:cxn ang="0">
                    <a:pos x="293" y="108"/>
                  </a:cxn>
                  <a:cxn ang="0">
                    <a:pos x="281" y="126"/>
                  </a:cxn>
                  <a:cxn ang="0">
                    <a:pos x="251" y="156"/>
                  </a:cxn>
                  <a:cxn ang="0">
                    <a:pos x="203" y="174"/>
                  </a:cxn>
                  <a:cxn ang="0">
                    <a:pos x="150" y="180"/>
                  </a:cxn>
                  <a:cxn ang="0">
                    <a:pos x="150" y="180"/>
                  </a:cxn>
                </a:cxnLst>
                <a:rect l="0" t="0" r="r" b="b"/>
                <a:pathLst>
                  <a:path w="299" h="186">
                    <a:moveTo>
                      <a:pt x="150" y="0"/>
                    </a:moveTo>
                    <a:lnTo>
                      <a:pt x="90" y="6"/>
                    </a:lnTo>
                    <a:lnTo>
                      <a:pt x="42" y="30"/>
                    </a:lnTo>
                    <a:lnTo>
                      <a:pt x="12" y="54"/>
                    </a:lnTo>
                    <a:lnTo>
                      <a:pt x="6" y="72"/>
                    </a:lnTo>
                    <a:lnTo>
                      <a:pt x="0" y="90"/>
                    </a:lnTo>
                    <a:lnTo>
                      <a:pt x="6" y="108"/>
                    </a:lnTo>
                    <a:lnTo>
                      <a:pt x="12" y="126"/>
                    </a:lnTo>
                    <a:lnTo>
                      <a:pt x="42" y="156"/>
                    </a:lnTo>
                    <a:lnTo>
                      <a:pt x="90" y="180"/>
                    </a:lnTo>
                    <a:lnTo>
                      <a:pt x="150" y="186"/>
                    </a:lnTo>
                    <a:lnTo>
                      <a:pt x="209" y="180"/>
                    </a:lnTo>
                    <a:lnTo>
                      <a:pt x="257" y="156"/>
                    </a:lnTo>
                    <a:lnTo>
                      <a:pt x="287" y="126"/>
                    </a:lnTo>
                    <a:lnTo>
                      <a:pt x="299" y="108"/>
                    </a:lnTo>
                    <a:lnTo>
                      <a:pt x="299" y="90"/>
                    </a:lnTo>
                    <a:lnTo>
                      <a:pt x="299" y="72"/>
                    </a:lnTo>
                    <a:lnTo>
                      <a:pt x="287" y="54"/>
                    </a:lnTo>
                    <a:lnTo>
                      <a:pt x="257" y="30"/>
                    </a:lnTo>
                    <a:lnTo>
                      <a:pt x="209" y="6"/>
                    </a:lnTo>
                    <a:lnTo>
                      <a:pt x="150" y="0"/>
                    </a:lnTo>
                    <a:lnTo>
                      <a:pt x="150" y="0"/>
                    </a:lnTo>
                    <a:close/>
                    <a:moveTo>
                      <a:pt x="150" y="180"/>
                    </a:moveTo>
                    <a:lnTo>
                      <a:pt x="96" y="174"/>
                    </a:lnTo>
                    <a:lnTo>
                      <a:pt x="48" y="156"/>
                    </a:lnTo>
                    <a:lnTo>
                      <a:pt x="18" y="126"/>
                    </a:lnTo>
                    <a:lnTo>
                      <a:pt x="12" y="108"/>
                    </a:lnTo>
                    <a:lnTo>
                      <a:pt x="6" y="90"/>
                    </a:lnTo>
                    <a:lnTo>
                      <a:pt x="12" y="72"/>
                    </a:lnTo>
                    <a:lnTo>
                      <a:pt x="18" y="54"/>
                    </a:lnTo>
                    <a:lnTo>
                      <a:pt x="48" y="30"/>
                    </a:lnTo>
                    <a:lnTo>
                      <a:pt x="96" y="12"/>
                    </a:lnTo>
                    <a:lnTo>
                      <a:pt x="150" y="6"/>
                    </a:lnTo>
                    <a:lnTo>
                      <a:pt x="203" y="12"/>
                    </a:lnTo>
                    <a:lnTo>
                      <a:pt x="251" y="30"/>
                    </a:lnTo>
                    <a:lnTo>
                      <a:pt x="281" y="54"/>
                    </a:lnTo>
                    <a:lnTo>
                      <a:pt x="293" y="72"/>
                    </a:lnTo>
                    <a:lnTo>
                      <a:pt x="293" y="90"/>
                    </a:lnTo>
                    <a:lnTo>
                      <a:pt x="293" y="108"/>
                    </a:lnTo>
                    <a:lnTo>
                      <a:pt x="281" y="126"/>
                    </a:lnTo>
                    <a:lnTo>
                      <a:pt x="251" y="156"/>
                    </a:lnTo>
                    <a:lnTo>
                      <a:pt x="203" y="174"/>
                    </a:lnTo>
                    <a:lnTo>
                      <a:pt x="150" y="180"/>
                    </a:lnTo>
                    <a:lnTo>
                      <a:pt x="150" y="180"/>
                    </a:lnTo>
                    <a:close/>
                  </a:path>
                </a:pathLst>
              </a:custGeom>
              <a:gradFill rotWithShape="0">
                <a:gsLst>
                  <a:gs pos="0">
                    <a:schemeClr val="accent1"/>
                  </a:gs>
                  <a:gs pos="100000">
                    <a:schemeClr val="bg1"/>
                  </a:gs>
                </a:gsLst>
                <a:lin ang="5400000" scaled="1"/>
              </a:gradFill>
              <a:ln w="9525">
                <a:noFill/>
                <a:round/>
                <a:headEnd/>
                <a:tailEnd/>
              </a:ln>
            </p:spPr>
            <p:txBody>
              <a:bodyPr/>
              <a:lstStyle/>
              <a:p>
                <a:pPr eaLnBrk="0" hangingPunct="0">
                  <a:defRPr/>
                </a:pPr>
                <a:endParaRPr lang="en-US" dirty="0">
                  <a:ea typeface="+mn-ea"/>
                  <a:cs typeface="+mn-cs"/>
                </a:endParaRPr>
              </a:p>
            </p:txBody>
          </p:sp>
          <p:sp>
            <p:nvSpPr>
              <p:cNvPr id="56373" name="Oval 53"/>
              <p:cNvSpPr>
                <a:spLocks noChangeArrowheads="1"/>
              </p:cNvSpPr>
              <p:nvPr/>
            </p:nvSpPr>
            <p:spPr bwMode="hidden">
              <a:xfrm>
                <a:off x="3910" y="3948"/>
                <a:ext cx="84" cy="53"/>
              </a:xfrm>
              <a:prstGeom prst="ellipse">
                <a:avLst/>
              </a:prstGeom>
              <a:gradFill rotWithShape="0">
                <a:gsLst>
                  <a:gs pos="0">
                    <a:schemeClr val="accent1">
                      <a:gamma/>
                      <a:shade val="94118"/>
                      <a:invGamma/>
                    </a:schemeClr>
                  </a:gs>
                  <a:gs pos="100000">
                    <a:schemeClr val="accent1"/>
                  </a:gs>
                </a:gsLst>
                <a:lin ang="5400000" scaled="1"/>
              </a:gradFill>
              <a:ln w="9525">
                <a:noFill/>
                <a:round/>
                <a:headEnd/>
                <a:tailEnd/>
              </a:ln>
              <a:effectLst/>
            </p:spPr>
            <p:txBody>
              <a:bodyPr/>
              <a:lstStyle/>
              <a:p>
                <a:pPr eaLnBrk="0" hangingPunct="0">
                  <a:defRPr/>
                </a:pPr>
                <a:endParaRPr lang="en-US" dirty="0">
                  <a:ea typeface="+mn-ea"/>
                  <a:cs typeface="+mn-cs"/>
                </a:endParaRPr>
              </a:p>
            </p:txBody>
          </p:sp>
          <p:grpSp>
            <p:nvGrpSpPr>
              <p:cNvPr id="5" name="Group 54"/>
              <p:cNvGrpSpPr>
                <a:grpSpLocks/>
              </p:cNvGrpSpPr>
              <p:nvPr userDrawn="1"/>
            </p:nvGrpSpPr>
            <p:grpSpPr bwMode="auto">
              <a:xfrm>
                <a:off x="4546" y="3608"/>
                <a:ext cx="518" cy="319"/>
                <a:chOff x="4546" y="3608"/>
                <a:chExt cx="518" cy="319"/>
              </a:xfrm>
            </p:grpSpPr>
            <p:sp>
              <p:nvSpPr>
                <p:cNvPr id="56375" name="Oval 55"/>
                <p:cNvSpPr>
                  <a:spLocks noChangeArrowheads="1"/>
                </p:cNvSpPr>
                <p:nvPr/>
              </p:nvSpPr>
              <p:spPr bwMode="hidden">
                <a:xfrm>
                  <a:off x="4546" y="3608"/>
                  <a:ext cx="518" cy="319"/>
                </a:xfrm>
                <a:prstGeom prst="ellipse">
                  <a:avLst/>
                </a:prstGeom>
                <a:gradFill rotWithShape="0">
                  <a:gsLst>
                    <a:gs pos="0">
                      <a:schemeClr val="accent1">
                        <a:gamma/>
                        <a:shade val="94118"/>
                        <a:invGamma/>
                      </a:schemeClr>
                    </a:gs>
                    <a:gs pos="100000">
                      <a:schemeClr val="accent1"/>
                    </a:gs>
                  </a:gsLst>
                  <a:lin ang="0" scaled="1"/>
                </a:gradFill>
                <a:ln w="9525">
                  <a:noFill/>
                  <a:round/>
                  <a:headEnd/>
                  <a:tailEnd/>
                </a:ln>
                <a:effectLst/>
              </p:spPr>
              <p:txBody>
                <a:bodyPr/>
                <a:lstStyle/>
                <a:p>
                  <a:pPr eaLnBrk="0" hangingPunct="0">
                    <a:defRPr/>
                  </a:pPr>
                  <a:endParaRPr lang="en-US" dirty="0">
                    <a:ea typeface="+mn-ea"/>
                    <a:cs typeface="+mn-cs"/>
                  </a:endParaRPr>
                </a:p>
              </p:txBody>
            </p:sp>
            <p:sp>
              <p:nvSpPr>
                <p:cNvPr id="56376" name="Oval 56"/>
                <p:cNvSpPr>
                  <a:spLocks noChangeArrowheads="1"/>
                </p:cNvSpPr>
                <p:nvPr/>
              </p:nvSpPr>
              <p:spPr bwMode="hidden">
                <a:xfrm>
                  <a:off x="4578" y="3630"/>
                  <a:ext cx="446" cy="271"/>
                </a:xfrm>
                <a:prstGeom prst="ellipse">
                  <a:avLst/>
                </a:prstGeom>
                <a:gradFill rotWithShape="0">
                  <a:gsLst>
                    <a:gs pos="0">
                      <a:schemeClr val="accent1">
                        <a:gamma/>
                        <a:tint val="96863"/>
                        <a:invGamma/>
                      </a:schemeClr>
                    </a:gs>
                    <a:gs pos="100000">
                      <a:schemeClr val="accent1"/>
                    </a:gs>
                  </a:gsLst>
                  <a:lin ang="5400000" scaled="1"/>
                </a:gradFill>
                <a:ln w="9525">
                  <a:noFill/>
                  <a:round/>
                  <a:headEnd/>
                  <a:tailEnd/>
                </a:ln>
                <a:effectLst/>
              </p:spPr>
              <p:txBody>
                <a:bodyPr/>
                <a:lstStyle/>
                <a:p>
                  <a:pPr eaLnBrk="0" hangingPunct="0">
                    <a:defRPr/>
                  </a:pPr>
                  <a:endParaRPr lang="en-US" dirty="0">
                    <a:ea typeface="+mn-ea"/>
                    <a:cs typeface="+mn-cs"/>
                  </a:endParaRPr>
                </a:p>
              </p:txBody>
            </p:sp>
            <p:sp>
              <p:nvSpPr>
                <p:cNvPr id="56377" name="Oval 57"/>
                <p:cNvSpPr>
                  <a:spLocks noChangeArrowheads="1"/>
                </p:cNvSpPr>
                <p:nvPr/>
              </p:nvSpPr>
              <p:spPr bwMode="hidden">
                <a:xfrm>
                  <a:off x="4610" y="3650"/>
                  <a:ext cx="386" cy="233"/>
                </a:xfrm>
                <a:prstGeom prst="ellipse">
                  <a:avLst/>
                </a:prstGeom>
                <a:gradFill rotWithShape="0">
                  <a:gsLst>
                    <a:gs pos="0">
                      <a:schemeClr val="accent1"/>
                    </a:gs>
                    <a:gs pos="100000">
                      <a:schemeClr val="accent1">
                        <a:gamma/>
                        <a:shade val="94118"/>
                        <a:invGamma/>
                      </a:schemeClr>
                    </a:gs>
                  </a:gsLst>
                  <a:lin ang="5400000" scaled="1"/>
                </a:gradFill>
                <a:ln w="9525">
                  <a:noFill/>
                  <a:round/>
                  <a:headEnd/>
                  <a:tailEnd/>
                </a:ln>
                <a:effectLst/>
              </p:spPr>
              <p:txBody>
                <a:bodyPr/>
                <a:lstStyle/>
                <a:p>
                  <a:pPr eaLnBrk="0" hangingPunct="0">
                    <a:defRPr/>
                  </a:pPr>
                  <a:endParaRPr lang="en-US" dirty="0">
                    <a:ea typeface="+mn-ea"/>
                    <a:cs typeface="+mn-cs"/>
                  </a:endParaRPr>
                </a:p>
              </p:txBody>
            </p:sp>
            <p:sp>
              <p:nvSpPr>
                <p:cNvPr id="56378" name="Oval 58"/>
                <p:cNvSpPr>
                  <a:spLocks noChangeArrowheads="1"/>
                </p:cNvSpPr>
                <p:nvPr/>
              </p:nvSpPr>
              <p:spPr bwMode="hidden">
                <a:xfrm>
                  <a:off x="4654" y="3678"/>
                  <a:ext cx="298" cy="177"/>
                </a:xfrm>
                <a:prstGeom prst="ellipse">
                  <a:avLst/>
                </a:prstGeom>
                <a:gradFill rotWithShape="0">
                  <a:gsLst>
                    <a:gs pos="0">
                      <a:schemeClr val="accent1">
                        <a:gamma/>
                        <a:shade val="94118"/>
                        <a:invGamma/>
                      </a:schemeClr>
                    </a:gs>
                    <a:gs pos="100000">
                      <a:schemeClr val="accent1"/>
                    </a:gs>
                  </a:gsLst>
                  <a:lin ang="5400000" scaled="1"/>
                </a:gradFill>
                <a:ln w="9525">
                  <a:noFill/>
                  <a:round/>
                  <a:headEnd/>
                  <a:tailEnd/>
                </a:ln>
                <a:effectLst/>
              </p:spPr>
              <p:txBody>
                <a:bodyPr/>
                <a:lstStyle/>
                <a:p>
                  <a:pPr eaLnBrk="0" hangingPunct="0">
                    <a:defRPr/>
                  </a:pPr>
                  <a:endParaRPr lang="en-US" dirty="0">
                    <a:ea typeface="+mn-ea"/>
                    <a:cs typeface="+mn-cs"/>
                  </a:endParaRPr>
                </a:p>
              </p:txBody>
            </p:sp>
            <p:sp>
              <p:nvSpPr>
                <p:cNvPr id="56379" name="Oval 59"/>
                <p:cNvSpPr>
                  <a:spLocks noChangeArrowheads="1"/>
                </p:cNvSpPr>
                <p:nvPr/>
              </p:nvSpPr>
              <p:spPr bwMode="hidden">
                <a:xfrm>
                  <a:off x="4690" y="3698"/>
                  <a:ext cx="222" cy="139"/>
                </a:xfrm>
                <a:prstGeom prst="ellipse">
                  <a:avLst/>
                </a:prstGeom>
                <a:gradFill rotWithShape="0">
                  <a:gsLst>
                    <a:gs pos="0">
                      <a:schemeClr val="accent1"/>
                    </a:gs>
                    <a:gs pos="100000">
                      <a:schemeClr val="accent1">
                        <a:gamma/>
                        <a:shade val="94118"/>
                        <a:invGamma/>
                      </a:schemeClr>
                    </a:gs>
                  </a:gsLst>
                  <a:lin ang="5400000" scaled="1"/>
                </a:gradFill>
                <a:ln w="9525">
                  <a:noFill/>
                  <a:round/>
                  <a:headEnd/>
                  <a:tailEnd/>
                </a:ln>
                <a:effectLst/>
              </p:spPr>
              <p:txBody>
                <a:bodyPr/>
                <a:lstStyle/>
                <a:p>
                  <a:pPr eaLnBrk="0" hangingPunct="0">
                    <a:defRPr/>
                  </a:pPr>
                  <a:endParaRPr lang="en-US" dirty="0">
                    <a:ea typeface="+mn-ea"/>
                    <a:cs typeface="+mn-cs"/>
                  </a:endParaRPr>
                </a:p>
              </p:txBody>
            </p:sp>
            <p:sp>
              <p:nvSpPr>
                <p:cNvPr id="56380" name="Oval 60"/>
                <p:cNvSpPr>
                  <a:spLocks noChangeArrowheads="1"/>
                </p:cNvSpPr>
                <p:nvPr/>
              </p:nvSpPr>
              <p:spPr bwMode="hidden">
                <a:xfrm>
                  <a:off x="4738" y="3728"/>
                  <a:ext cx="126" cy="81"/>
                </a:xfrm>
                <a:prstGeom prst="ellipse">
                  <a:avLst/>
                </a:prstGeom>
                <a:gradFill rotWithShape="0">
                  <a:gsLst>
                    <a:gs pos="0">
                      <a:schemeClr val="accent1">
                        <a:gamma/>
                        <a:shade val="96863"/>
                        <a:invGamma/>
                      </a:schemeClr>
                    </a:gs>
                    <a:gs pos="100000">
                      <a:schemeClr val="accent1"/>
                    </a:gs>
                  </a:gsLst>
                  <a:lin ang="5400000" scaled="1"/>
                </a:gradFill>
                <a:ln w="9525">
                  <a:noFill/>
                  <a:round/>
                  <a:headEnd/>
                  <a:tailEnd/>
                </a:ln>
                <a:effectLst/>
              </p:spPr>
              <p:txBody>
                <a:bodyPr/>
                <a:lstStyle/>
                <a:p>
                  <a:pPr eaLnBrk="0" hangingPunct="0">
                    <a:defRPr/>
                  </a:pPr>
                  <a:endParaRPr lang="en-US" dirty="0">
                    <a:ea typeface="+mn-ea"/>
                    <a:cs typeface="+mn-cs"/>
                  </a:endParaRPr>
                </a:p>
              </p:txBody>
            </p:sp>
          </p:grpSp>
          <p:grpSp>
            <p:nvGrpSpPr>
              <p:cNvPr id="6" name="Group 61"/>
              <p:cNvGrpSpPr>
                <a:grpSpLocks/>
              </p:cNvGrpSpPr>
              <p:nvPr userDrawn="1"/>
            </p:nvGrpSpPr>
            <p:grpSpPr bwMode="auto">
              <a:xfrm>
                <a:off x="5381" y="3085"/>
                <a:ext cx="227" cy="132"/>
                <a:chOff x="5381" y="3085"/>
                <a:chExt cx="227" cy="132"/>
              </a:xfrm>
            </p:grpSpPr>
            <p:sp>
              <p:nvSpPr>
                <p:cNvPr id="56382" name="Oval 62"/>
                <p:cNvSpPr>
                  <a:spLocks noChangeArrowheads="1"/>
                </p:cNvSpPr>
                <p:nvPr/>
              </p:nvSpPr>
              <p:spPr bwMode="hidden">
                <a:xfrm>
                  <a:off x="5381" y="3085"/>
                  <a:ext cx="227" cy="132"/>
                </a:xfrm>
                <a:prstGeom prst="ellipse">
                  <a:avLst/>
                </a:prstGeom>
                <a:gradFill rotWithShape="0">
                  <a:gsLst>
                    <a:gs pos="0">
                      <a:schemeClr val="bg1"/>
                    </a:gs>
                    <a:gs pos="100000">
                      <a:schemeClr val="accent1"/>
                    </a:gs>
                  </a:gsLst>
                  <a:lin ang="5400000" scaled="1"/>
                </a:gradFill>
                <a:ln w="9525">
                  <a:noFill/>
                  <a:round/>
                  <a:headEnd/>
                  <a:tailEnd/>
                </a:ln>
                <a:effectLst/>
              </p:spPr>
              <p:txBody>
                <a:bodyPr/>
                <a:lstStyle/>
                <a:p>
                  <a:pPr eaLnBrk="0" hangingPunct="0">
                    <a:defRPr/>
                  </a:pPr>
                  <a:endParaRPr lang="en-US" dirty="0">
                    <a:ea typeface="+mn-ea"/>
                    <a:cs typeface="+mn-cs"/>
                  </a:endParaRPr>
                </a:p>
              </p:txBody>
            </p:sp>
            <p:sp>
              <p:nvSpPr>
                <p:cNvPr id="56383" name="Oval 63"/>
                <p:cNvSpPr>
                  <a:spLocks noChangeArrowheads="1"/>
                </p:cNvSpPr>
                <p:nvPr/>
              </p:nvSpPr>
              <p:spPr bwMode="hidden">
                <a:xfrm>
                  <a:off x="5403" y="3099"/>
                  <a:ext cx="182" cy="102"/>
                </a:xfrm>
                <a:prstGeom prst="ellipse">
                  <a:avLst/>
                </a:prstGeom>
                <a:gradFill rotWithShape="0">
                  <a:gsLst>
                    <a:gs pos="0">
                      <a:schemeClr val="accent1"/>
                    </a:gs>
                    <a:gs pos="100000">
                      <a:schemeClr val="bg1"/>
                    </a:gs>
                  </a:gsLst>
                  <a:lin ang="5400000" scaled="1"/>
                </a:gradFill>
                <a:ln w="9525">
                  <a:noFill/>
                  <a:round/>
                  <a:headEnd/>
                  <a:tailEnd/>
                </a:ln>
                <a:effectLst/>
              </p:spPr>
              <p:txBody>
                <a:bodyPr/>
                <a:lstStyle/>
                <a:p>
                  <a:pPr eaLnBrk="0" hangingPunct="0">
                    <a:defRPr/>
                  </a:pPr>
                  <a:endParaRPr lang="en-US" dirty="0">
                    <a:ea typeface="+mn-ea"/>
                    <a:cs typeface="+mn-cs"/>
                  </a:endParaRPr>
                </a:p>
              </p:txBody>
            </p:sp>
            <p:sp>
              <p:nvSpPr>
                <p:cNvPr id="56384" name="Oval 64"/>
                <p:cNvSpPr>
                  <a:spLocks noChangeArrowheads="1"/>
                </p:cNvSpPr>
                <p:nvPr/>
              </p:nvSpPr>
              <p:spPr bwMode="hidden">
                <a:xfrm>
                  <a:off x="5431" y="3109"/>
                  <a:ext cx="125" cy="82"/>
                </a:xfrm>
                <a:prstGeom prst="ellipse">
                  <a:avLst/>
                </a:prstGeom>
                <a:gradFill rotWithShape="0">
                  <a:gsLst>
                    <a:gs pos="0">
                      <a:schemeClr val="bg1"/>
                    </a:gs>
                    <a:gs pos="100000">
                      <a:schemeClr val="accent1"/>
                    </a:gs>
                  </a:gsLst>
                  <a:lin ang="5400000" scaled="1"/>
                </a:gradFill>
                <a:ln w="9525">
                  <a:noFill/>
                  <a:round/>
                  <a:headEnd/>
                  <a:tailEnd/>
                </a:ln>
                <a:effectLst/>
              </p:spPr>
              <p:txBody>
                <a:bodyPr/>
                <a:lstStyle/>
                <a:p>
                  <a:pPr eaLnBrk="0" hangingPunct="0">
                    <a:defRPr/>
                  </a:pPr>
                  <a:endParaRPr lang="en-US" dirty="0">
                    <a:ea typeface="+mn-ea"/>
                    <a:cs typeface="+mn-cs"/>
                  </a:endParaRPr>
                </a:p>
              </p:txBody>
            </p:sp>
            <p:sp>
              <p:nvSpPr>
                <p:cNvPr id="56385" name="Oval 65"/>
                <p:cNvSpPr>
                  <a:spLocks noChangeArrowheads="1"/>
                </p:cNvSpPr>
                <p:nvPr/>
              </p:nvSpPr>
              <p:spPr bwMode="hidden">
                <a:xfrm>
                  <a:off x="5458" y="3125"/>
                  <a:ext cx="73" cy="47"/>
                </a:xfrm>
                <a:prstGeom prst="ellipse">
                  <a:avLst/>
                </a:prstGeom>
                <a:gradFill rotWithShape="0">
                  <a:gsLst>
                    <a:gs pos="0">
                      <a:schemeClr val="accent1"/>
                    </a:gs>
                    <a:gs pos="100000">
                      <a:schemeClr val="bg1"/>
                    </a:gs>
                  </a:gsLst>
                  <a:lin ang="5400000" scaled="1"/>
                </a:gradFill>
                <a:ln w="9525">
                  <a:noFill/>
                  <a:round/>
                  <a:headEnd/>
                  <a:tailEnd/>
                </a:ln>
                <a:effectLst/>
              </p:spPr>
              <p:txBody>
                <a:bodyPr/>
                <a:lstStyle/>
                <a:p>
                  <a:pPr eaLnBrk="0" hangingPunct="0">
                    <a:defRPr/>
                  </a:pPr>
                  <a:endParaRPr lang="en-US" dirty="0">
                    <a:ea typeface="+mn-ea"/>
                    <a:cs typeface="+mn-cs"/>
                  </a:endParaRPr>
                </a:p>
              </p:txBody>
            </p:sp>
          </p:grpSp>
        </p:grpSp>
      </p:grpSp>
      <p:sp>
        <p:nvSpPr>
          <p:cNvPr id="56386" name="Rectangle 66"/>
          <p:cNvSpPr>
            <a:spLocks noGrp="1" noChangeArrowheads="1"/>
          </p:cNvSpPr>
          <p:nvPr>
            <p:ph type="title"/>
          </p:nvPr>
        </p:nvSpPr>
        <p:spPr bwMode="black">
          <a:xfrm>
            <a:off x="457200" y="277813"/>
            <a:ext cx="8229600" cy="1139825"/>
          </a:xfrm>
          <a:prstGeom prst="rect">
            <a:avLst/>
          </a:prstGeom>
          <a:noFill/>
          <a:ln w="9525">
            <a:noFill/>
            <a:miter lim="800000"/>
            <a:headEnd/>
            <a:tailEnd/>
          </a:ln>
          <a:effectLst/>
        </p:spPr>
        <p:txBody>
          <a:bodyPr vert="horz" wrap="square" lIns="91440" tIns="45720" rIns="91440" bIns="45720" numCol="1" anchor="ctr" anchorCtr="1" compatLnSpc="1">
            <a:prstTxWarp prst="textNoShape">
              <a:avLst/>
            </a:prstTxWarp>
          </a:bodyPr>
          <a:lstStyle/>
          <a:p>
            <a:pPr lvl="0"/>
            <a:r>
              <a:rPr lang="en-US"/>
              <a:t>Click to edit Master title style</a:t>
            </a:r>
          </a:p>
        </p:txBody>
      </p:sp>
      <p:sp>
        <p:nvSpPr>
          <p:cNvPr id="56387" name="Rectangle 67"/>
          <p:cNvSpPr>
            <a:spLocks noGrp="1" noChangeArrowheads="1"/>
          </p:cNvSpPr>
          <p:nvPr>
            <p:ph type="dt" sz="half" idx="2"/>
          </p:nvPr>
        </p:nvSpPr>
        <p:spPr bwMode="black">
          <a:xfrm>
            <a:off x="457200" y="6248400"/>
            <a:ext cx="2133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000">
                <a:effectLst>
                  <a:outerShdw blurRad="38100" dist="38100" dir="2700000" algn="tl">
                    <a:srgbClr val="000000"/>
                  </a:outerShdw>
                </a:effectLst>
                <a:latin typeface="+mn-lt"/>
                <a:ea typeface="+mn-ea"/>
                <a:cs typeface="+mn-cs"/>
              </a:defRPr>
            </a:lvl1pPr>
          </a:lstStyle>
          <a:p>
            <a:pPr>
              <a:defRPr/>
            </a:pPr>
            <a:endParaRPr lang="en-US" dirty="0"/>
          </a:p>
        </p:txBody>
      </p:sp>
      <p:sp>
        <p:nvSpPr>
          <p:cNvPr id="56388" name="Rectangle 68"/>
          <p:cNvSpPr>
            <a:spLocks noGrp="1" noChangeArrowheads="1"/>
          </p:cNvSpPr>
          <p:nvPr>
            <p:ph type="ftr" sz="quarter" idx="3"/>
          </p:nvPr>
        </p:nvSpPr>
        <p:spPr bwMode="black">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000">
                <a:effectLst>
                  <a:outerShdw blurRad="38100" dist="38100" dir="2700000" algn="tl">
                    <a:srgbClr val="000000"/>
                  </a:outerShdw>
                </a:effectLst>
                <a:latin typeface="+mn-lt"/>
                <a:ea typeface="+mn-ea"/>
                <a:cs typeface="+mn-cs"/>
              </a:defRPr>
            </a:lvl1pPr>
          </a:lstStyle>
          <a:p>
            <a:pPr>
              <a:defRPr/>
            </a:pPr>
            <a:r>
              <a:rPr lang="en-US" dirty="0" smtClean="0"/>
              <a:t>Data and Computer Communications, Ninth Edition by William Stallings, (c) Pearson Education - Prentice Hall, 2011</a:t>
            </a:r>
            <a:endParaRPr lang="en-US" dirty="0"/>
          </a:p>
        </p:txBody>
      </p:sp>
      <p:sp>
        <p:nvSpPr>
          <p:cNvPr id="56389" name="Rectangle 69"/>
          <p:cNvSpPr>
            <a:spLocks noGrp="1" noChangeArrowheads="1"/>
          </p:cNvSpPr>
          <p:nvPr>
            <p:ph type="sldNum" sz="quarter" idx="4"/>
          </p:nvPr>
        </p:nvSpPr>
        <p:spPr bwMode="black">
          <a:xfrm>
            <a:off x="6553200" y="6248400"/>
            <a:ext cx="2133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000">
                <a:effectLst>
                  <a:outerShdw blurRad="38100" dist="38100" dir="2700000" algn="tl">
                    <a:srgbClr val="000000"/>
                  </a:outerShdw>
                </a:effectLst>
                <a:latin typeface="Arial" pitchFamily="-110" charset="0"/>
              </a:defRPr>
            </a:lvl1pPr>
          </a:lstStyle>
          <a:p>
            <a:fld id="{171B12AA-2077-3D43-A06B-56620C082BFD}" type="slidenum">
              <a:rPr lang="en-US"/>
              <a:pPr/>
              <a:t>‹#›</a:t>
            </a:fld>
            <a:endParaRPr lang="en-US" dirty="0"/>
          </a:p>
        </p:txBody>
      </p:sp>
      <p:sp>
        <p:nvSpPr>
          <p:cNvPr id="56390" name="Rectangle 70"/>
          <p:cNvSpPr>
            <a:spLocks noGrp="1" noChangeArrowheads="1"/>
          </p:cNvSpPr>
          <p:nvPr>
            <p:ph type="body" idx="1"/>
          </p:nvPr>
        </p:nvSpPr>
        <p:spPr bwMode="black">
          <a:xfrm>
            <a:off x="457200" y="1676400"/>
            <a:ext cx="8229600" cy="44545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 bg1="dk2" tx1="lt1" bg2="dk1" tx2="lt2" accent1="accent1" accent2="accent2" accent3="accent3" accent4="accent4" accent5="accent5" accent6="accent6" hlink="hlink" folHlink="folHlink"/>
  <p:sldLayoutIdLst>
    <p:sldLayoutId id="2147483678" r:id="rId1"/>
    <p:sldLayoutId id="2147483679" r:id="rId2"/>
    <p:sldLayoutId id="2147483680" r:id="rId3"/>
    <p:sldLayoutId id="2147483681" r:id="rId4"/>
    <p:sldLayoutId id="2147483682" r:id="rId5"/>
    <p:sldLayoutId id="2147483683" r:id="rId6"/>
    <p:sldLayoutId id="2147483684" r:id="rId7"/>
    <p:sldLayoutId id="2147483685" r:id="rId8"/>
    <p:sldLayoutId id="2147483686" r:id="rId9"/>
    <p:sldLayoutId id="2147483687" r:id="rId10"/>
    <p:sldLayoutId id="2147483688" r:id="rId11"/>
    <p:sldLayoutId id="2147483689" r:id="rId12"/>
  </p:sldLayoutIdLst>
  <p:timing>
    <p:tnLst>
      <p:par>
        <p:cTn id="1" dur="indefinite" restart="never" nodeType="tmRoot"/>
      </p:par>
    </p:tnLst>
  </p:timing>
  <p:hf sldNum="0" hdr="0" ftr="0" dt="0"/>
  <p:txStyles>
    <p:titleStyle>
      <a:lvl1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mj-lt"/>
          <a:ea typeface="ＭＳ Ｐゴシック" pitchFamily="-110" charset="-128"/>
          <a:cs typeface="ＭＳ Ｐゴシック" pitchFamily="-110" charset="-128"/>
        </a:defRPr>
      </a:lvl1pPr>
      <a:lvl2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Arial" pitchFamily="-110" charset="0"/>
          <a:ea typeface="ＭＳ Ｐゴシック" pitchFamily="-110" charset="-128"/>
          <a:cs typeface="ＭＳ Ｐゴシック" pitchFamily="-110" charset="-128"/>
        </a:defRPr>
      </a:lvl2pPr>
      <a:lvl3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Arial" pitchFamily="-110" charset="0"/>
          <a:ea typeface="ＭＳ Ｐゴシック" pitchFamily="-110" charset="-128"/>
          <a:cs typeface="ＭＳ Ｐゴシック" pitchFamily="-110" charset="-128"/>
        </a:defRPr>
      </a:lvl3pPr>
      <a:lvl4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Arial" pitchFamily="-110" charset="0"/>
          <a:ea typeface="ＭＳ Ｐゴシック" pitchFamily="-110" charset="-128"/>
          <a:cs typeface="ＭＳ Ｐゴシック" pitchFamily="-110" charset="-128"/>
        </a:defRPr>
      </a:lvl4pPr>
      <a:lvl5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Arial" pitchFamily="-110" charset="0"/>
          <a:ea typeface="ＭＳ Ｐゴシック" pitchFamily="-110" charset="-128"/>
          <a:cs typeface="ＭＳ Ｐゴシック" pitchFamily="-110" charset="-128"/>
        </a:defRPr>
      </a:lvl5pPr>
      <a:lvl6pPr marL="457200" algn="ctr" rtl="0" fontAlgn="base">
        <a:spcBef>
          <a:spcPct val="0"/>
        </a:spcBef>
        <a:spcAft>
          <a:spcPct val="0"/>
        </a:spcAft>
        <a:defRPr sz="4400" b="1">
          <a:solidFill>
            <a:schemeClr val="tx2"/>
          </a:solidFill>
          <a:effectLst>
            <a:outerShdw blurRad="38100" dist="38100" dir="2700000" algn="tl">
              <a:srgbClr val="000000"/>
            </a:outerShdw>
          </a:effectLst>
          <a:latin typeface="Arial" pitchFamily="-110" charset="0"/>
        </a:defRPr>
      </a:lvl6pPr>
      <a:lvl7pPr marL="914400" algn="ctr" rtl="0" fontAlgn="base">
        <a:spcBef>
          <a:spcPct val="0"/>
        </a:spcBef>
        <a:spcAft>
          <a:spcPct val="0"/>
        </a:spcAft>
        <a:defRPr sz="4400" b="1">
          <a:solidFill>
            <a:schemeClr val="tx2"/>
          </a:solidFill>
          <a:effectLst>
            <a:outerShdw blurRad="38100" dist="38100" dir="2700000" algn="tl">
              <a:srgbClr val="000000"/>
            </a:outerShdw>
          </a:effectLst>
          <a:latin typeface="Arial" pitchFamily="-110" charset="0"/>
        </a:defRPr>
      </a:lvl7pPr>
      <a:lvl8pPr marL="1371600" algn="ctr" rtl="0" fontAlgn="base">
        <a:spcBef>
          <a:spcPct val="0"/>
        </a:spcBef>
        <a:spcAft>
          <a:spcPct val="0"/>
        </a:spcAft>
        <a:defRPr sz="4400" b="1">
          <a:solidFill>
            <a:schemeClr val="tx2"/>
          </a:solidFill>
          <a:effectLst>
            <a:outerShdw blurRad="38100" dist="38100" dir="2700000" algn="tl">
              <a:srgbClr val="000000"/>
            </a:outerShdw>
          </a:effectLst>
          <a:latin typeface="Arial" pitchFamily="-110" charset="0"/>
        </a:defRPr>
      </a:lvl8pPr>
      <a:lvl9pPr marL="1828800" algn="ctr" rtl="0" fontAlgn="base">
        <a:spcBef>
          <a:spcPct val="0"/>
        </a:spcBef>
        <a:spcAft>
          <a:spcPct val="0"/>
        </a:spcAft>
        <a:defRPr sz="4400" b="1">
          <a:solidFill>
            <a:schemeClr val="tx2"/>
          </a:solidFill>
          <a:effectLst>
            <a:outerShdw blurRad="38100" dist="38100" dir="2700000" algn="tl">
              <a:srgbClr val="000000"/>
            </a:outerShdw>
          </a:effectLst>
          <a:latin typeface="Arial" pitchFamily="-110" charset="0"/>
        </a:defRPr>
      </a:lvl9pPr>
    </p:titleStyle>
    <p:bodyStyle>
      <a:lvl1pPr marL="342900" indent="-342900" algn="l" rtl="0" eaLnBrk="0" fontAlgn="base" hangingPunct="0">
        <a:spcBef>
          <a:spcPct val="20000"/>
        </a:spcBef>
        <a:spcAft>
          <a:spcPct val="0"/>
        </a:spcAft>
        <a:buClr>
          <a:schemeClr val="hlink"/>
        </a:buClr>
        <a:buSzPct val="80000"/>
        <a:buFont typeface="Wingdings" pitchFamily="-110" charset="2"/>
        <a:buChar char="Ø"/>
        <a:defRPr sz="3200">
          <a:solidFill>
            <a:schemeClr val="tx1"/>
          </a:solidFill>
          <a:effectLst>
            <a:outerShdw blurRad="38100" dist="38100" dir="2700000" algn="tl">
              <a:srgbClr val="000000"/>
            </a:outerShdw>
          </a:effectLst>
          <a:latin typeface="+mn-lt"/>
          <a:ea typeface="ＭＳ Ｐゴシック" pitchFamily="-110" charset="-128"/>
          <a:cs typeface="ＭＳ Ｐゴシック" pitchFamily="-110" charset="-128"/>
        </a:defRPr>
      </a:lvl1pPr>
      <a:lvl2pPr marL="742950" indent="-285750" algn="l" rtl="0" eaLnBrk="0" fontAlgn="base" hangingPunct="0">
        <a:spcBef>
          <a:spcPct val="20000"/>
        </a:spcBef>
        <a:spcAft>
          <a:spcPct val="0"/>
        </a:spcAft>
        <a:buClr>
          <a:schemeClr val="tx2"/>
        </a:buClr>
        <a:buSzPct val="50000"/>
        <a:buFont typeface="Wingdings" pitchFamily="-110" charset="2"/>
        <a:buChar char="l"/>
        <a:defRPr sz="2800">
          <a:solidFill>
            <a:schemeClr val="tx1"/>
          </a:solidFill>
          <a:effectLst>
            <a:outerShdw blurRad="38100" dist="38100" dir="2700000" algn="tl">
              <a:srgbClr val="000000"/>
            </a:outerShdw>
          </a:effectLst>
          <a:latin typeface="+mn-lt"/>
          <a:ea typeface="ＭＳ Ｐゴシック" pitchFamily="-110" charset="-128"/>
        </a:defRPr>
      </a:lvl2pPr>
      <a:lvl3pPr marL="1143000" indent="-228600" algn="l" rtl="0" eaLnBrk="0" fontAlgn="base" hangingPunct="0">
        <a:spcBef>
          <a:spcPct val="20000"/>
        </a:spcBef>
        <a:spcAft>
          <a:spcPct val="0"/>
        </a:spcAft>
        <a:buClr>
          <a:schemeClr val="accent2"/>
        </a:buClr>
        <a:buChar char="•"/>
        <a:defRPr sz="2400">
          <a:solidFill>
            <a:schemeClr val="tx1"/>
          </a:solidFill>
          <a:effectLst>
            <a:outerShdw blurRad="38100" dist="38100" dir="2700000" algn="tl">
              <a:srgbClr val="000000"/>
            </a:outerShdw>
          </a:effectLst>
          <a:latin typeface="+mn-lt"/>
          <a:ea typeface="ＭＳ Ｐゴシック" pitchFamily="-110" charset="-128"/>
        </a:defRPr>
      </a:lvl3pPr>
      <a:lvl4pPr marL="1600200" indent="-228600" algn="l" rtl="0" eaLnBrk="0" fontAlgn="base" hangingPunct="0">
        <a:spcBef>
          <a:spcPct val="20000"/>
        </a:spcBef>
        <a:spcAft>
          <a:spcPct val="0"/>
        </a:spcAft>
        <a:buClr>
          <a:schemeClr val="folHlink"/>
        </a:buClr>
        <a:buSzPct val="50000"/>
        <a:buFont typeface="Wingdings" pitchFamily="-110" charset="2"/>
        <a:buChar char="l"/>
        <a:defRPr sz="2000">
          <a:solidFill>
            <a:schemeClr val="tx1"/>
          </a:solidFill>
          <a:effectLst>
            <a:outerShdw blurRad="38100" dist="38100" dir="2700000" algn="tl">
              <a:srgbClr val="000000"/>
            </a:outerShdw>
          </a:effectLst>
          <a:latin typeface="+mn-lt"/>
          <a:ea typeface="ＭＳ Ｐゴシック" pitchFamily="-110" charset="-128"/>
        </a:defRPr>
      </a:lvl4pPr>
      <a:lvl5pPr marL="2057400" indent="-228600" algn="l" rtl="0" eaLnBrk="0" fontAlgn="base" hangingPunct="0">
        <a:spcBef>
          <a:spcPct val="20000"/>
        </a:spcBef>
        <a:spcAft>
          <a:spcPct val="0"/>
        </a:spcAft>
        <a:buClr>
          <a:schemeClr val="hlink"/>
        </a:buClr>
        <a:buChar char="•"/>
        <a:defRPr sz="2000">
          <a:solidFill>
            <a:schemeClr val="tx1"/>
          </a:solidFill>
          <a:effectLst>
            <a:outerShdw blurRad="38100" dist="38100" dir="2700000" algn="tl">
              <a:srgbClr val="000000"/>
            </a:outerShdw>
          </a:effectLst>
          <a:latin typeface="+mn-lt"/>
          <a:ea typeface="ＭＳ Ｐゴシック" pitchFamily="-110" charset="-128"/>
        </a:defRPr>
      </a:lvl5pPr>
      <a:lvl6pPr marL="2514600" indent="-228600" algn="l" rtl="0" fontAlgn="base">
        <a:spcBef>
          <a:spcPct val="20000"/>
        </a:spcBef>
        <a:spcAft>
          <a:spcPct val="0"/>
        </a:spcAft>
        <a:buClr>
          <a:schemeClr val="hlink"/>
        </a:buClr>
        <a:buChar char="•"/>
        <a:defRPr sz="2000">
          <a:solidFill>
            <a:schemeClr val="tx1"/>
          </a:solidFill>
          <a:effectLst>
            <a:outerShdw blurRad="38100" dist="38100" dir="2700000" algn="tl">
              <a:srgbClr val="000000"/>
            </a:outerShdw>
          </a:effectLst>
          <a:latin typeface="+mn-lt"/>
          <a:ea typeface="ＭＳ Ｐゴシック" pitchFamily="-110" charset="-128"/>
        </a:defRPr>
      </a:lvl6pPr>
      <a:lvl7pPr marL="2971800" indent="-228600" algn="l" rtl="0" fontAlgn="base">
        <a:spcBef>
          <a:spcPct val="20000"/>
        </a:spcBef>
        <a:spcAft>
          <a:spcPct val="0"/>
        </a:spcAft>
        <a:buClr>
          <a:schemeClr val="hlink"/>
        </a:buClr>
        <a:buChar char="•"/>
        <a:defRPr sz="2000">
          <a:solidFill>
            <a:schemeClr val="tx1"/>
          </a:solidFill>
          <a:effectLst>
            <a:outerShdw blurRad="38100" dist="38100" dir="2700000" algn="tl">
              <a:srgbClr val="000000"/>
            </a:outerShdw>
          </a:effectLst>
          <a:latin typeface="+mn-lt"/>
          <a:ea typeface="ＭＳ Ｐゴシック" pitchFamily="-110" charset="-128"/>
        </a:defRPr>
      </a:lvl7pPr>
      <a:lvl8pPr marL="3429000" indent="-228600" algn="l" rtl="0" fontAlgn="base">
        <a:spcBef>
          <a:spcPct val="20000"/>
        </a:spcBef>
        <a:spcAft>
          <a:spcPct val="0"/>
        </a:spcAft>
        <a:buClr>
          <a:schemeClr val="hlink"/>
        </a:buClr>
        <a:buChar char="•"/>
        <a:defRPr sz="2000">
          <a:solidFill>
            <a:schemeClr val="tx1"/>
          </a:solidFill>
          <a:effectLst>
            <a:outerShdw blurRad="38100" dist="38100" dir="2700000" algn="tl">
              <a:srgbClr val="000000"/>
            </a:outerShdw>
          </a:effectLst>
          <a:latin typeface="+mn-lt"/>
          <a:ea typeface="ＭＳ Ｐゴシック" pitchFamily="-110" charset="-128"/>
        </a:defRPr>
      </a:lvl8pPr>
      <a:lvl9pPr marL="3886200" indent="-228600" algn="l" rtl="0" fontAlgn="base">
        <a:spcBef>
          <a:spcPct val="20000"/>
        </a:spcBef>
        <a:spcAft>
          <a:spcPct val="0"/>
        </a:spcAft>
        <a:buClr>
          <a:schemeClr val="hlink"/>
        </a:buClr>
        <a:buChar char="•"/>
        <a:defRPr sz="2000">
          <a:solidFill>
            <a:schemeClr val="tx1"/>
          </a:solidFill>
          <a:effectLst>
            <a:outerShdw blurRad="38100" dist="38100" dir="2700000" algn="tl">
              <a:srgbClr val="000000"/>
            </a:outerShdw>
          </a:effectLst>
          <a:latin typeface="+mn-lt"/>
          <a:ea typeface="ＭＳ Ｐゴシック" pitchFamily="-110"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image" Target="../media/image6.wmf"/></Relationships>
</file>

<file path=ppt/slides/_rels/slide12.xml.rels><?xml version="1.0" encoding="UTF-8" standalone="yes"?>
<Relationships xmlns="http://schemas.openxmlformats.org/package/2006/relationships"><Relationship Id="rId3" Type="http://schemas.openxmlformats.org/officeDocument/2006/relationships/diagramData" Target="../diagrams/data3.xml"/><Relationship Id="rId4" Type="http://schemas.openxmlformats.org/officeDocument/2006/relationships/diagramLayout" Target="../diagrams/layout3.xml"/><Relationship Id="rId5" Type="http://schemas.openxmlformats.org/officeDocument/2006/relationships/diagramQuickStyle" Target="../diagrams/quickStyle3.xml"/><Relationship Id="rId6" Type="http://schemas.openxmlformats.org/officeDocument/2006/relationships/diagramColors" Target="../diagrams/colors3.xml"/><Relationship Id="rId7" Type="http://schemas.microsoft.com/office/2007/relationships/diagramDrawing" Target="../diagrams/drawing3.xml"/><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 Id="rId3" Type="http://schemas.openxmlformats.org/officeDocument/2006/relationships/image" Target="../media/image7.emf"/></Relationships>
</file>

<file path=ppt/slides/_rels/slide14.xml.rels><?xml version="1.0" encoding="UTF-8" standalone="yes"?>
<Relationships xmlns="http://schemas.openxmlformats.org/package/2006/relationships"><Relationship Id="rId3" Type="http://schemas.openxmlformats.org/officeDocument/2006/relationships/diagramData" Target="../diagrams/data4.xml"/><Relationship Id="rId4" Type="http://schemas.openxmlformats.org/officeDocument/2006/relationships/diagramLayout" Target="../diagrams/layout4.xml"/><Relationship Id="rId5" Type="http://schemas.openxmlformats.org/officeDocument/2006/relationships/diagramQuickStyle" Target="../diagrams/quickStyle4.xml"/><Relationship Id="rId6" Type="http://schemas.openxmlformats.org/officeDocument/2006/relationships/diagramColors" Target="../diagrams/colors4.xml"/><Relationship Id="rId7" Type="http://schemas.microsoft.com/office/2007/relationships/diagramDrawing" Target="../diagrams/drawing4.xml"/><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1" Type="http://schemas.openxmlformats.org/officeDocument/2006/relationships/diagramColors" Target="../diagrams/colors6.xml"/><Relationship Id="rId12" Type="http://schemas.microsoft.com/office/2007/relationships/diagramDrawing" Target="../diagrams/drawing6.xml"/><Relationship Id="rId1" Type="http://schemas.openxmlformats.org/officeDocument/2006/relationships/slideLayout" Target="../slideLayouts/slideLayout4.xml"/><Relationship Id="rId2" Type="http://schemas.openxmlformats.org/officeDocument/2006/relationships/notesSlide" Target="../notesSlides/notesSlide16.xml"/><Relationship Id="rId3" Type="http://schemas.openxmlformats.org/officeDocument/2006/relationships/diagramData" Target="../diagrams/data5.xml"/><Relationship Id="rId4" Type="http://schemas.openxmlformats.org/officeDocument/2006/relationships/diagramLayout" Target="../diagrams/layout5.xml"/><Relationship Id="rId5" Type="http://schemas.openxmlformats.org/officeDocument/2006/relationships/diagramQuickStyle" Target="../diagrams/quickStyle5.xml"/><Relationship Id="rId6" Type="http://schemas.openxmlformats.org/officeDocument/2006/relationships/diagramColors" Target="../diagrams/colors5.xml"/><Relationship Id="rId7" Type="http://schemas.microsoft.com/office/2007/relationships/diagramDrawing" Target="../diagrams/drawing5.xml"/><Relationship Id="rId8" Type="http://schemas.openxmlformats.org/officeDocument/2006/relationships/diagramData" Target="../diagrams/data6.xml"/><Relationship Id="rId9" Type="http://schemas.openxmlformats.org/officeDocument/2006/relationships/diagramLayout" Target="../diagrams/layout6.xml"/><Relationship Id="rId10" Type="http://schemas.openxmlformats.org/officeDocument/2006/relationships/diagramQuickStyle" Target="../diagrams/quickStyle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 Id="rId3" Type="http://schemas.openxmlformats.org/officeDocument/2006/relationships/image" Target="../media/image8.emf"/></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 Id="rId3" Type="http://schemas.openxmlformats.org/officeDocument/2006/relationships/image" Target="../media/image9.emf"/></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 Id="rId3" Type="http://schemas.openxmlformats.org/officeDocument/2006/relationships/image" Target="../media/image10.emf"/></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3" Type="http://schemas.openxmlformats.org/officeDocument/2006/relationships/diagramData" Target="../diagrams/data7.xml"/><Relationship Id="rId4" Type="http://schemas.openxmlformats.org/officeDocument/2006/relationships/diagramLayout" Target="../diagrams/layout7.xml"/><Relationship Id="rId5" Type="http://schemas.openxmlformats.org/officeDocument/2006/relationships/diagramQuickStyle" Target="../diagrams/quickStyle7.xml"/><Relationship Id="rId6" Type="http://schemas.openxmlformats.org/officeDocument/2006/relationships/diagramColors" Target="../diagrams/colors7.xml"/><Relationship Id="rId7" Type="http://schemas.microsoft.com/office/2007/relationships/diagramDrawing" Target="../diagrams/drawing7.xml"/><Relationship Id="rId1" Type="http://schemas.openxmlformats.org/officeDocument/2006/relationships/slideLayout" Target="../slideLayouts/slideLayout2.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3" Type="http://schemas.openxmlformats.org/officeDocument/2006/relationships/diagramData" Target="../diagrams/data8.xml"/><Relationship Id="rId4" Type="http://schemas.openxmlformats.org/officeDocument/2006/relationships/diagramLayout" Target="../diagrams/layout8.xml"/><Relationship Id="rId5" Type="http://schemas.openxmlformats.org/officeDocument/2006/relationships/diagramQuickStyle" Target="../diagrams/quickStyle8.xml"/><Relationship Id="rId6" Type="http://schemas.openxmlformats.org/officeDocument/2006/relationships/diagramColors" Target="../diagrams/colors8.xml"/><Relationship Id="rId7" Type="http://schemas.microsoft.com/office/2007/relationships/diagramDrawing" Target="../diagrams/drawing8.xml"/><Relationship Id="rId1" Type="http://schemas.openxmlformats.org/officeDocument/2006/relationships/slideLayout" Target="../slideLayouts/slideLayout2.xml"/><Relationship Id="rId2"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4.xml"/><Relationship Id="rId3" Type="http://schemas.openxmlformats.org/officeDocument/2006/relationships/image" Target="../media/image11.wmf"/></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5.xml"/><Relationship Id="rId3" Type="http://schemas.openxmlformats.org/officeDocument/2006/relationships/image" Target="../media/image12.emf"/></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6.xml"/><Relationship Id="rId3" Type="http://schemas.openxmlformats.org/officeDocument/2006/relationships/image" Target="../media/image13.wmf"/></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7.xml"/><Relationship Id="rId3" Type="http://schemas.openxmlformats.org/officeDocument/2006/relationships/image" Target="../media/image14.emf"/></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8.xml"/><Relationship Id="rId3" Type="http://schemas.openxmlformats.org/officeDocument/2006/relationships/image" Target="../media/image15.emf"/></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1.wmf"/></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0.xml"/><Relationship Id="rId3" Type="http://schemas.openxmlformats.org/officeDocument/2006/relationships/image" Target="../media/image16.emf"/></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1.xml"/><Relationship Id="rId3" Type="http://schemas.openxmlformats.org/officeDocument/2006/relationships/image" Target="../media/image17.wmf"/></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2.xml"/><Relationship Id="rId3" Type="http://schemas.openxmlformats.org/officeDocument/2006/relationships/image" Target="../media/image18.emf"/></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3.xml"/><Relationship Id="rId3" Type="http://schemas.openxmlformats.org/officeDocument/2006/relationships/image" Target="../media/image19.emf"/></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4.xml"/><Relationship Id="rId3" Type="http://schemas.openxmlformats.org/officeDocument/2006/relationships/image" Target="../media/image20.emf"/></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5.xml"/><Relationship Id="rId3" Type="http://schemas.openxmlformats.org/officeDocument/2006/relationships/image" Target="../media/image21.emf"/></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36.xml"/><Relationship Id="rId3" Type="http://schemas.openxmlformats.org/officeDocument/2006/relationships/image" Target="../media/image22.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2.emf"/></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1.xml"/><Relationship Id="rId4" Type="http://schemas.openxmlformats.org/officeDocument/2006/relationships/diagramLayout" Target="../diagrams/layout1.xml"/><Relationship Id="rId5" Type="http://schemas.openxmlformats.org/officeDocument/2006/relationships/diagramQuickStyle" Target="../diagrams/quickStyle1.xml"/><Relationship Id="rId6" Type="http://schemas.openxmlformats.org/officeDocument/2006/relationships/diagramColors" Target="../diagrams/colors1.xml"/><Relationship Id="rId7" Type="http://schemas.microsoft.com/office/2007/relationships/diagramDrawing" Target="../diagrams/drawing1.xml"/><Relationship Id="rId8" Type="http://schemas.openxmlformats.org/officeDocument/2006/relationships/image" Target="../media/image3.gif"/><Relationship Id="rId9" Type="http://schemas.openxmlformats.org/officeDocument/2006/relationships/image" Target="../media/image4.wmf"/><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5.emf"/></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2.xml"/><Relationship Id="rId4" Type="http://schemas.openxmlformats.org/officeDocument/2006/relationships/diagramLayout" Target="../diagrams/layout2.xml"/><Relationship Id="rId5" Type="http://schemas.openxmlformats.org/officeDocument/2006/relationships/diagramQuickStyle" Target="../diagrams/quickStyle2.xml"/><Relationship Id="rId6" Type="http://schemas.openxmlformats.org/officeDocument/2006/relationships/diagramColors" Target="../diagrams/colors2.xml"/><Relationship Id="rId7" Type="http://schemas.microsoft.com/office/2007/relationships/diagramDrawing" Target="../diagrams/drawing2.xml"/><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p:cSld>
    <p:spTree>
      <p:nvGrpSpPr>
        <p:cNvPr id="1" name=""/>
        <p:cNvGrpSpPr/>
        <p:nvPr/>
      </p:nvGrpSpPr>
      <p:grpSpPr>
        <a:xfrm>
          <a:off x="0" y="0"/>
          <a:ext cx="0" cy="0"/>
          <a:chOff x="0" y="0"/>
          <a:chExt cx="0" cy="0"/>
        </a:xfrm>
      </p:grpSpPr>
      <p:sp>
        <p:nvSpPr>
          <p:cNvPr id="58370" name="Rectangle 2"/>
          <p:cNvSpPr>
            <a:spLocks noGrp="1" noChangeArrowheads="1"/>
          </p:cNvSpPr>
          <p:nvPr>
            <p:ph type="ctrTitle"/>
          </p:nvPr>
        </p:nvSpPr>
        <p:spPr>
          <a:xfrm>
            <a:off x="838200" y="685800"/>
            <a:ext cx="7848600" cy="1752600"/>
          </a:xfrm>
        </p:spPr>
        <p:txBody>
          <a:bodyPr/>
          <a:lstStyle/>
          <a:p>
            <a:pPr eaLnBrk="1" hangingPunct="1"/>
            <a:r>
              <a:rPr kumimoji="1" lang="en-US" dirty="0"/>
              <a:t>Data and Computer Communications</a:t>
            </a:r>
            <a:endParaRPr lang="en-AU" dirty="0"/>
          </a:p>
        </p:txBody>
      </p:sp>
      <p:sp>
        <p:nvSpPr>
          <p:cNvPr id="58371" name="Rectangle 3"/>
          <p:cNvSpPr>
            <a:spLocks noGrp="1" noChangeArrowheads="1"/>
          </p:cNvSpPr>
          <p:nvPr>
            <p:ph type="subTitle" idx="1"/>
          </p:nvPr>
        </p:nvSpPr>
        <p:spPr>
          <a:xfrm>
            <a:off x="1447800" y="3810000"/>
            <a:ext cx="6400800" cy="2057400"/>
          </a:xfrm>
        </p:spPr>
        <p:txBody>
          <a:bodyPr/>
          <a:lstStyle/>
          <a:p>
            <a:pPr eaLnBrk="1" hangingPunct="1"/>
            <a:r>
              <a:rPr lang="en-US" sz="2800" dirty="0" smtClean="0"/>
              <a:t>Tenth </a:t>
            </a:r>
            <a:r>
              <a:rPr lang="en-US" sz="2800" dirty="0"/>
              <a:t>Edition</a:t>
            </a:r>
          </a:p>
          <a:p>
            <a:pPr eaLnBrk="1" hangingPunct="1"/>
            <a:r>
              <a:rPr lang="en-US" sz="2800" dirty="0"/>
              <a:t>by William Stallings</a:t>
            </a:r>
          </a:p>
          <a:p>
            <a:pPr eaLnBrk="1" hangingPunct="1"/>
            <a:endParaRPr lang="en-US" sz="1800" dirty="0"/>
          </a:p>
        </p:txBody>
      </p:sp>
      <p:sp>
        <p:nvSpPr>
          <p:cNvPr id="6" name="Footer Placeholder 5"/>
          <p:cNvSpPr>
            <a:spLocks noGrp="1"/>
          </p:cNvSpPr>
          <p:nvPr>
            <p:ph type="ftr" sz="quarter" idx="11"/>
          </p:nvPr>
        </p:nvSpPr>
        <p:spPr/>
        <p:txBody>
          <a:bodyPr/>
          <a:lstStyle/>
          <a:p>
            <a:pPr>
              <a:defRPr/>
            </a:pPr>
            <a:r>
              <a:rPr lang="en-US" dirty="0" smtClean="0"/>
              <a:t>Data and Computer Communications, Tenth Edition by William Stallings, (c) Pearson Education - Prentice Hall, 2013</a:t>
            </a:r>
            <a:endParaRPr lang="en-US"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p:cSld>
    <p:bg>
      <p:bgPr>
        <a:solidFill>
          <a:schemeClr val="bg2">
            <a:lumMod val="50000"/>
          </a:schemeClr>
        </a:solidFill>
        <a:effectLst/>
      </p:bgPr>
    </p:bg>
    <p:spTree>
      <p:nvGrpSpPr>
        <p:cNvPr id="1" name=""/>
        <p:cNvGrpSpPr/>
        <p:nvPr/>
      </p:nvGrpSpPr>
      <p:grpSpPr>
        <a:xfrm>
          <a:off x="0" y="0"/>
          <a:ext cx="0" cy="0"/>
          <a:chOff x="0" y="0"/>
          <a:chExt cx="0" cy="0"/>
        </a:xfrm>
      </p:grpSpPr>
      <p:sp>
        <p:nvSpPr>
          <p:cNvPr id="66564" name="Rectangle 4"/>
          <p:cNvSpPr>
            <a:spLocks noGrp="1" noChangeArrowheads="1"/>
          </p:cNvSpPr>
          <p:nvPr>
            <p:ph type="title"/>
          </p:nvPr>
        </p:nvSpPr>
        <p:spPr/>
        <p:txBody>
          <a:bodyPr/>
          <a:lstStyle/>
          <a:p>
            <a:pPr eaLnBrk="1" hangingPunct="1"/>
            <a:r>
              <a:rPr kumimoji="1" lang="en-GB" dirty="0"/>
              <a:t>P</a:t>
            </a:r>
            <a:r>
              <a:rPr kumimoji="1" lang="en-GB" dirty="0" smtClean="0"/>
              <a:t>-Persistent </a:t>
            </a:r>
            <a:r>
              <a:rPr kumimoji="1" lang="en-GB" dirty="0"/>
              <a:t>CSMA</a:t>
            </a:r>
            <a:endParaRPr kumimoji="1" lang="en-US" dirty="0"/>
          </a:p>
        </p:txBody>
      </p:sp>
      <p:sp>
        <p:nvSpPr>
          <p:cNvPr id="66565" name="Rectangle 5"/>
          <p:cNvSpPr>
            <a:spLocks noGrp="1" noChangeArrowheads="1"/>
          </p:cNvSpPr>
          <p:nvPr>
            <p:ph type="body" idx="1"/>
          </p:nvPr>
        </p:nvSpPr>
        <p:spPr>
          <a:xfrm>
            <a:off x="381000" y="1676400"/>
            <a:ext cx="8458200" cy="4724400"/>
          </a:xfrm>
        </p:spPr>
        <p:txBody>
          <a:bodyPr/>
          <a:lstStyle/>
          <a:p>
            <a:pPr marL="457200" indent="-457200" eaLnBrk="1" hangingPunct="1"/>
            <a:r>
              <a:rPr kumimoji="1" lang="en-GB" sz="2800" dirty="0"/>
              <a:t>A</a:t>
            </a:r>
            <a:r>
              <a:rPr kumimoji="1" lang="en-GB" sz="2800" dirty="0" smtClean="0"/>
              <a:t> </a:t>
            </a:r>
            <a:r>
              <a:rPr kumimoji="1" lang="en-GB" sz="2800" dirty="0"/>
              <a:t>compromise</a:t>
            </a:r>
            <a:r>
              <a:rPr kumimoji="1" lang="en-US" sz="2800" dirty="0"/>
              <a:t> to try and reduce collisions</a:t>
            </a:r>
            <a:r>
              <a:rPr kumimoji="1" lang="en-GB" sz="2800" dirty="0"/>
              <a:t> and </a:t>
            </a:r>
            <a:r>
              <a:rPr kumimoji="1" lang="en-US" sz="2800" dirty="0"/>
              <a:t>idle time</a:t>
            </a:r>
            <a:endParaRPr kumimoji="1" lang="en-GB" sz="2800" dirty="0" smtClean="0"/>
          </a:p>
          <a:p>
            <a:pPr marL="457200" indent="-457200" eaLnBrk="1" hangingPunct="1"/>
            <a:r>
              <a:rPr kumimoji="1" lang="en-US" sz="2800" dirty="0"/>
              <a:t>P</a:t>
            </a:r>
            <a:r>
              <a:rPr kumimoji="1" lang="en-US" sz="2800" dirty="0" smtClean="0"/>
              <a:t>-</a:t>
            </a:r>
            <a:r>
              <a:rPr kumimoji="1" lang="en-US" sz="2800" dirty="0"/>
              <a:t>persistent CSMA </a:t>
            </a:r>
            <a:r>
              <a:rPr kumimoji="1" lang="en-GB" sz="2800" dirty="0"/>
              <a:t>rules:</a:t>
            </a:r>
            <a:r>
              <a:rPr kumimoji="1" lang="en-US" sz="2800" dirty="0"/>
              <a:t> </a:t>
            </a:r>
            <a:endParaRPr kumimoji="1" lang="en-US" sz="2800" dirty="0" smtClean="0"/>
          </a:p>
          <a:p>
            <a:pPr marL="1238250" lvl="2" indent="-381000" eaLnBrk="1" hangingPunct="1">
              <a:buClr>
                <a:schemeClr val="tx2"/>
              </a:buClr>
              <a:buSzPct val="90000"/>
              <a:buFontTx/>
              <a:buAutoNum type="arabicPeriod"/>
            </a:pPr>
            <a:r>
              <a:rPr kumimoji="1" lang="en-GB" dirty="0">
                <a:ea typeface="ＭＳ Ｐゴシック" pitchFamily="32" charset="-128"/>
              </a:rPr>
              <a:t>I</a:t>
            </a:r>
            <a:r>
              <a:rPr kumimoji="1" lang="en-GB" dirty="0" smtClean="0">
                <a:ea typeface="ＭＳ Ｐゴシック" pitchFamily="32" charset="-128"/>
              </a:rPr>
              <a:t>f</a:t>
            </a:r>
            <a:r>
              <a:rPr kumimoji="1" lang="en-US" dirty="0" smtClean="0">
                <a:ea typeface="ＭＳ Ｐゴシック" pitchFamily="32" charset="-128"/>
              </a:rPr>
              <a:t> </a:t>
            </a:r>
            <a:r>
              <a:rPr kumimoji="1" lang="en-US" dirty="0" smtClean="0">
                <a:ea typeface="ＭＳ Ｐゴシック" pitchFamily="32" charset="-128"/>
              </a:rPr>
              <a:t>medium is </a:t>
            </a:r>
            <a:r>
              <a:rPr kumimoji="1" lang="en-US" dirty="0">
                <a:ea typeface="ＭＳ Ｐゴシック" pitchFamily="32" charset="-128"/>
              </a:rPr>
              <a:t>idle, transmit with probability </a:t>
            </a:r>
            <a:r>
              <a:rPr kumimoji="1" lang="en-US" i="1" dirty="0">
                <a:ea typeface="ＭＳ Ｐゴシック" pitchFamily="32" charset="-128"/>
              </a:rPr>
              <a:t>p</a:t>
            </a:r>
            <a:r>
              <a:rPr kumimoji="1" lang="en-US" dirty="0">
                <a:ea typeface="ＭＳ Ｐゴシック" pitchFamily="32" charset="-128"/>
              </a:rPr>
              <a:t>, and delay one time unit with probability (1–</a:t>
            </a:r>
            <a:r>
              <a:rPr kumimoji="1" lang="en-US" i="1" dirty="0">
                <a:ea typeface="ＭＳ Ｐゴシック" pitchFamily="32" charset="-128"/>
              </a:rPr>
              <a:t>p</a:t>
            </a:r>
            <a:r>
              <a:rPr kumimoji="1" lang="en-US" dirty="0">
                <a:ea typeface="ＭＳ Ｐゴシック" pitchFamily="32" charset="-128"/>
              </a:rPr>
              <a:t>)</a:t>
            </a:r>
            <a:endParaRPr kumimoji="1" lang="en-GB" dirty="0" smtClean="0">
              <a:ea typeface="ＭＳ Ｐゴシック" pitchFamily="32" charset="-128"/>
            </a:endParaRPr>
          </a:p>
          <a:p>
            <a:pPr marL="1238250" lvl="2" indent="-381000" eaLnBrk="1" hangingPunct="1">
              <a:buClr>
                <a:schemeClr val="tx2"/>
              </a:buClr>
              <a:buSzPct val="90000"/>
              <a:buFontTx/>
              <a:buAutoNum type="arabicPeriod"/>
            </a:pPr>
            <a:r>
              <a:rPr kumimoji="1" lang="en-US" dirty="0">
                <a:ea typeface="ＭＳ Ｐゴシック" pitchFamily="32" charset="-128"/>
              </a:rPr>
              <a:t>I</a:t>
            </a:r>
            <a:r>
              <a:rPr kumimoji="1" lang="en-US" dirty="0" smtClean="0">
                <a:ea typeface="ＭＳ Ｐゴシック" pitchFamily="32" charset="-128"/>
              </a:rPr>
              <a:t>f </a:t>
            </a:r>
            <a:r>
              <a:rPr kumimoji="1" lang="en-US" dirty="0">
                <a:ea typeface="ＭＳ Ｐゴシック" pitchFamily="32" charset="-128"/>
              </a:rPr>
              <a:t>medium</a:t>
            </a:r>
            <a:r>
              <a:rPr kumimoji="1" lang="en-US" dirty="0" smtClean="0">
                <a:ea typeface="ＭＳ Ｐゴシック" pitchFamily="32" charset="-128"/>
              </a:rPr>
              <a:t> is busy</a:t>
            </a:r>
            <a:r>
              <a:rPr kumimoji="1" lang="en-US" dirty="0">
                <a:ea typeface="ＭＳ Ｐゴシック" pitchFamily="32" charset="-128"/>
              </a:rPr>
              <a:t>, listen until idle and repeat step 1</a:t>
            </a:r>
            <a:endParaRPr kumimoji="1" lang="en-US" dirty="0" smtClean="0">
              <a:ea typeface="ＭＳ Ｐゴシック" pitchFamily="32" charset="-128"/>
            </a:endParaRPr>
          </a:p>
          <a:p>
            <a:pPr marL="1238250" lvl="2" indent="-381000" eaLnBrk="1" hangingPunct="1">
              <a:buClr>
                <a:schemeClr val="tx2"/>
              </a:buClr>
              <a:buSzPct val="90000"/>
              <a:buFontTx/>
              <a:buAutoNum type="arabicPeriod"/>
            </a:pPr>
            <a:r>
              <a:rPr kumimoji="1" lang="en-US" dirty="0">
                <a:ea typeface="ＭＳ Ｐゴシック" pitchFamily="32" charset="-128"/>
              </a:rPr>
              <a:t>I</a:t>
            </a:r>
            <a:r>
              <a:rPr kumimoji="1" lang="en-US" dirty="0" smtClean="0">
                <a:ea typeface="ＭＳ Ｐゴシック" pitchFamily="32" charset="-128"/>
              </a:rPr>
              <a:t>f </a:t>
            </a:r>
            <a:r>
              <a:rPr kumimoji="1" lang="en-US" dirty="0">
                <a:ea typeface="ＭＳ Ｐゴシック" pitchFamily="32" charset="-128"/>
              </a:rPr>
              <a:t>transmission is delayed one time unit,</a:t>
            </a:r>
            <a:r>
              <a:rPr kumimoji="1" lang="en-US" dirty="0" smtClean="0">
                <a:ea typeface="ＭＳ Ｐゴシック" pitchFamily="32" charset="-128"/>
              </a:rPr>
              <a:t>            repeat </a:t>
            </a:r>
            <a:r>
              <a:rPr kumimoji="1" lang="en-US" dirty="0">
                <a:ea typeface="ＭＳ Ｐゴシック" pitchFamily="32" charset="-128"/>
              </a:rPr>
              <a:t>step 1</a:t>
            </a:r>
            <a:endParaRPr kumimoji="1" lang="en-US" dirty="0" smtClean="0">
              <a:ea typeface="ＭＳ Ｐゴシック" pitchFamily="32" charset="-128"/>
            </a:endParaRPr>
          </a:p>
          <a:p>
            <a:pPr marL="457200" indent="-457200" eaLnBrk="1" hangingPunct="1"/>
            <a:r>
              <a:rPr kumimoji="1" lang="en-GB" sz="2800" dirty="0"/>
              <a:t>I</a:t>
            </a:r>
            <a:r>
              <a:rPr kumimoji="1" lang="en-GB" sz="2800" dirty="0" smtClean="0"/>
              <a:t>ssue </a:t>
            </a:r>
            <a:r>
              <a:rPr kumimoji="1" lang="en-GB" sz="2800" dirty="0"/>
              <a:t>of choosing</a:t>
            </a:r>
            <a:r>
              <a:rPr kumimoji="1" lang="en-US" sz="2800" dirty="0"/>
              <a:t> effective value of </a:t>
            </a:r>
            <a:r>
              <a:rPr kumimoji="1" lang="en-US" sz="2800" i="1" dirty="0"/>
              <a:t>p</a:t>
            </a:r>
            <a:r>
              <a:rPr kumimoji="1" lang="en-GB" sz="2800" dirty="0"/>
              <a:t> to avoid instability under heavy load</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p:cSld>
    <p:bg>
      <p:bgPr>
        <a:solidFill>
          <a:schemeClr val="bg2">
            <a:lumMod val="50000"/>
          </a:schemeClr>
        </a:solidFill>
        <a:effectLst/>
      </p:bgPr>
    </p:bg>
    <p:spTree>
      <p:nvGrpSpPr>
        <p:cNvPr id="1" name=""/>
        <p:cNvGrpSpPr/>
        <p:nvPr/>
      </p:nvGrpSpPr>
      <p:grpSpPr>
        <a:xfrm>
          <a:off x="0" y="0"/>
          <a:ext cx="0" cy="0"/>
          <a:chOff x="0" y="0"/>
          <a:chExt cx="0" cy="0"/>
        </a:xfrm>
      </p:grpSpPr>
      <p:sp>
        <p:nvSpPr>
          <p:cNvPr id="67586" name="Rectangle 2"/>
          <p:cNvSpPr>
            <a:spLocks noGrp="1" noChangeArrowheads="1"/>
          </p:cNvSpPr>
          <p:nvPr>
            <p:ph type="title"/>
          </p:nvPr>
        </p:nvSpPr>
        <p:spPr/>
        <p:txBody>
          <a:bodyPr/>
          <a:lstStyle/>
          <a:p>
            <a:pPr eaLnBrk="1" hangingPunct="1"/>
            <a:r>
              <a:rPr kumimoji="1" lang="en-GB" dirty="0"/>
              <a:t>Value of </a:t>
            </a:r>
            <a:r>
              <a:rPr kumimoji="1" lang="en-GB" i="1" dirty="0" smtClean="0"/>
              <a:t>p</a:t>
            </a:r>
            <a:r>
              <a:rPr kumimoji="1" lang="en-GB" dirty="0" smtClean="0"/>
              <a:t>?</a:t>
            </a:r>
            <a:endParaRPr kumimoji="1" lang="en-US" dirty="0"/>
          </a:p>
        </p:txBody>
      </p:sp>
      <p:sp>
        <p:nvSpPr>
          <p:cNvPr id="67587" name="Rectangle 3"/>
          <p:cNvSpPr>
            <a:spLocks noGrp="1" noChangeArrowheads="1"/>
          </p:cNvSpPr>
          <p:nvPr>
            <p:ph type="body" idx="1"/>
          </p:nvPr>
        </p:nvSpPr>
        <p:spPr>
          <a:xfrm>
            <a:off x="457200" y="1524000"/>
            <a:ext cx="8229600" cy="4953000"/>
          </a:xfrm>
        </p:spPr>
        <p:txBody>
          <a:bodyPr>
            <a:normAutofit fontScale="92500" lnSpcReduction="10000"/>
          </a:bodyPr>
          <a:lstStyle/>
          <a:p>
            <a:pPr marL="457200" indent="-457200" eaLnBrk="1" hangingPunct="1"/>
            <a:r>
              <a:rPr kumimoji="1" lang="en-US" sz="2800" dirty="0"/>
              <a:t>H</a:t>
            </a:r>
            <a:r>
              <a:rPr kumimoji="1" lang="en-US" sz="2800" dirty="0" smtClean="0"/>
              <a:t>ave </a:t>
            </a:r>
            <a:r>
              <a:rPr kumimoji="1" lang="en-US" sz="2800" i="1" dirty="0"/>
              <a:t>n</a:t>
            </a:r>
            <a:r>
              <a:rPr kumimoji="1" lang="en-US" sz="2800" dirty="0"/>
              <a:t> stations </a:t>
            </a:r>
            <a:r>
              <a:rPr kumimoji="1" lang="en-GB" sz="2800" dirty="0"/>
              <a:t>waiting</a:t>
            </a:r>
            <a:r>
              <a:rPr kumimoji="1" lang="en-US" sz="2800" dirty="0"/>
              <a:t> to send</a:t>
            </a:r>
            <a:endParaRPr kumimoji="1" lang="en-GB" sz="2800" dirty="0" smtClean="0"/>
          </a:p>
          <a:p>
            <a:pPr marL="457200" indent="-457200" eaLnBrk="1" hangingPunct="1"/>
            <a:r>
              <a:rPr kumimoji="1" lang="en-GB" sz="2800" dirty="0" smtClean="0"/>
              <a:t>At end</a:t>
            </a:r>
            <a:r>
              <a:rPr kumimoji="1" lang="en-US" sz="2800" dirty="0" smtClean="0"/>
              <a:t> of transmission, expected number of stations </a:t>
            </a:r>
            <a:r>
              <a:rPr kumimoji="1" lang="en-GB" sz="2800" dirty="0" smtClean="0"/>
              <a:t>is </a:t>
            </a:r>
            <a:r>
              <a:rPr kumimoji="1" lang="en-GB" sz="2800" i="1" dirty="0" err="1" smtClean="0"/>
              <a:t>np</a:t>
            </a:r>
            <a:endParaRPr kumimoji="1" lang="en-GB" sz="2800" i="1" dirty="0" smtClean="0"/>
          </a:p>
          <a:p>
            <a:pPr marL="838200" lvl="1" indent="-381000" eaLnBrk="1" hangingPunct="1"/>
            <a:r>
              <a:rPr kumimoji="1" lang="en-US" sz="2400" dirty="0" smtClean="0">
                <a:ea typeface="ＭＳ Ｐゴシック" pitchFamily="32" charset="-128"/>
              </a:rPr>
              <a:t>If </a:t>
            </a:r>
            <a:r>
              <a:rPr kumimoji="1" lang="en-US" sz="2400" i="1" dirty="0">
                <a:ea typeface="ＭＳ Ｐゴシック" pitchFamily="32" charset="-128"/>
              </a:rPr>
              <a:t>np</a:t>
            </a:r>
            <a:r>
              <a:rPr kumimoji="1" lang="en-GB" sz="2400" dirty="0">
                <a:ea typeface="ＭＳ Ｐゴシック" pitchFamily="32" charset="-128"/>
              </a:rPr>
              <a:t>&gt;1 </a:t>
            </a:r>
            <a:r>
              <a:rPr kumimoji="1" lang="en-US" sz="2400" dirty="0">
                <a:ea typeface="ＭＳ Ｐゴシック" pitchFamily="32" charset="-128"/>
              </a:rPr>
              <a:t>on average there will be a collision</a:t>
            </a:r>
            <a:endParaRPr kumimoji="1" lang="en-GB" sz="2400" dirty="0" smtClean="0">
              <a:ea typeface="ＭＳ Ｐゴシック" pitchFamily="32" charset="-128"/>
            </a:endParaRPr>
          </a:p>
          <a:p>
            <a:pPr marL="457200" indent="-457200" eaLnBrk="1" hangingPunct="1"/>
            <a:r>
              <a:rPr kumimoji="1" lang="en-GB" sz="2800" dirty="0"/>
              <a:t>R</a:t>
            </a:r>
            <a:r>
              <a:rPr kumimoji="1" lang="en-GB" sz="2800" dirty="0" smtClean="0"/>
              <a:t>epeated </a:t>
            </a:r>
            <a:r>
              <a:rPr kumimoji="1" lang="en-US" sz="2800" dirty="0" smtClean="0"/>
              <a:t>transmission</a:t>
            </a:r>
            <a:r>
              <a:rPr kumimoji="1" lang="en-GB" sz="2800" dirty="0" smtClean="0"/>
              <a:t> </a:t>
            </a:r>
            <a:r>
              <a:rPr kumimoji="1" lang="en-GB" sz="2800" dirty="0"/>
              <a:t>attempts mean</a:t>
            </a:r>
            <a:r>
              <a:rPr kumimoji="1" lang="en-US" sz="2800" dirty="0"/>
              <a:t> </a:t>
            </a:r>
            <a:r>
              <a:rPr kumimoji="1" lang="en-US" sz="2800" dirty="0" smtClean="0"/>
              <a:t>collisions are </a:t>
            </a:r>
            <a:r>
              <a:rPr kumimoji="1" lang="en-US" sz="2800" dirty="0"/>
              <a:t>likely</a:t>
            </a:r>
            <a:endParaRPr kumimoji="1" lang="en-GB" sz="2800" dirty="0" smtClean="0"/>
          </a:p>
          <a:p>
            <a:pPr marL="457200" indent="-457200" eaLnBrk="1" hangingPunct="1"/>
            <a:r>
              <a:rPr kumimoji="1" lang="en-US" sz="2800" dirty="0"/>
              <a:t>E</a:t>
            </a:r>
            <a:r>
              <a:rPr kumimoji="1" lang="en-US" sz="2800" dirty="0" smtClean="0"/>
              <a:t>ventually all </a:t>
            </a:r>
            <a:r>
              <a:rPr kumimoji="1" lang="en-US" sz="2800" dirty="0"/>
              <a:t>stations</a:t>
            </a:r>
            <a:r>
              <a:rPr kumimoji="1" lang="en-US" sz="2800" dirty="0" smtClean="0"/>
              <a:t> will be trying </a:t>
            </a:r>
            <a:r>
              <a:rPr kumimoji="1" lang="en-US" sz="2800" dirty="0"/>
              <a:t>to </a:t>
            </a:r>
            <a:r>
              <a:rPr kumimoji="1" lang="en-US" sz="2800" dirty="0" smtClean="0"/>
              <a:t>send, </a:t>
            </a:r>
            <a:r>
              <a:rPr kumimoji="1" lang="en-US" sz="2800" dirty="0" smtClean="0"/>
              <a:t>causing </a:t>
            </a:r>
            <a:r>
              <a:rPr kumimoji="1" lang="en-GB" sz="2800" dirty="0" smtClean="0"/>
              <a:t>continuous </a:t>
            </a:r>
            <a:r>
              <a:rPr kumimoji="1" lang="en-US" sz="2800" dirty="0" smtClean="0"/>
              <a:t>collisions</a:t>
            </a:r>
            <a:r>
              <a:rPr kumimoji="1" lang="en-GB" sz="2800" dirty="0" smtClean="0"/>
              <a:t>, with </a:t>
            </a:r>
            <a:r>
              <a:rPr kumimoji="1" lang="en-US" sz="2800" dirty="0" smtClean="0"/>
              <a:t>throughput dropping to zero</a:t>
            </a:r>
            <a:endParaRPr kumimoji="1" lang="en-GB" sz="2800" dirty="0" smtClean="0"/>
          </a:p>
          <a:p>
            <a:pPr marL="457200" indent="-457200" eaLnBrk="1" hangingPunct="1"/>
            <a:r>
              <a:rPr kumimoji="1" lang="en-GB" sz="2800" dirty="0" smtClean="0"/>
              <a:t>To avoid catastrophe </a:t>
            </a:r>
            <a:r>
              <a:rPr kumimoji="1" lang="en-US" sz="2800" i="1" dirty="0"/>
              <a:t>np</a:t>
            </a:r>
            <a:r>
              <a:rPr kumimoji="1" lang="en-GB" sz="2800" dirty="0"/>
              <a:t>&lt;1</a:t>
            </a:r>
            <a:r>
              <a:rPr kumimoji="1" lang="en-US" sz="2800" dirty="0"/>
              <a:t> for expected peaks of </a:t>
            </a:r>
            <a:r>
              <a:rPr kumimoji="1" lang="en-US" sz="2800" i="1" dirty="0" err="1"/>
              <a:t>n</a:t>
            </a:r>
            <a:endParaRPr kumimoji="1" lang="en-GB" sz="2800" i="1" dirty="0" smtClean="0"/>
          </a:p>
          <a:p>
            <a:pPr marL="838200" lvl="1" indent="-381000" eaLnBrk="1" hangingPunct="1"/>
            <a:r>
              <a:rPr kumimoji="1" lang="en-GB" sz="2400" dirty="0">
                <a:ea typeface="ＭＳ Ｐゴシック" pitchFamily="32" charset="-128"/>
              </a:rPr>
              <a:t>I</a:t>
            </a:r>
            <a:r>
              <a:rPr kumimoji="1" lang="en-GB" sz="2400" dirty="0" smtClean="0">
                <a:ea typeface="ＭＳ Ｐゴシック" pitchFamily="32" charset="-128"/>
              </a:rPr>
              <a:t>f</a:t>
            </a:r>
            <a:r>
              <a:rPr kumimoji="1" lang="en-US" sz="2400" dirty="0" smtClean="0">
                <a:ea typeface="ＭＳ Ｐゴシック" pitchFamily="32" charset="-128"/>
              </a:rPr>
              <a:t> </a:t>
            </a:r>
            <a:r>
              <a:rPr kumimoji="1" lang="en-US" sz="2400" dirty="0">
                <a:ea typeface="ＭＳ Ｐゴシック" pitchFamily="32" charset="-128"/>
              </a:rPr>
              <a:t>heavy load expected</a:t>
            </a:r>
            <a:r>
              <a:rPr kumimoji="1" lang="en-GB" sz="2400" dirty="0">
                <a:ea typeface="ＭＳ Ｐゴシック" pitchFamily="32" charset="-128"/>
              </a:rPr>
              <a:t>,</a:t>
            </a:r>
            <a:r>
              <a:rPr kumimoji="1" lang="en-US" sz="2400" dirty="0">
                <a:ea typeface="ＭＳ Ｐゴシック" pitchFamily="32" charset="-128"/>
              </a:rPr>
              <a:t> </a:t>
            </a:r>
            <a:r>
              <a:rPr kumimoji="1" lang="en-US" sz="2400" i="1" dirty="0" err="1">
                <a:ea typeface="ＭＳ Ｐゴシック" pitchFamily="32" charset="-128"/>
              </a:rPr>
              <a:t>p</a:t>
            </a:r>
            <a:r>
              <a:rPr kumimoji="1" lang="en-US" sz="2400" dirty="0" smtClean="0">
                <a:ea typeface="ＭＳ Ｐゴシック" pitchFamily="32" charset="-128"/>
              </a:rPr>
              <a:t> must be small</a:t>
            </a:r>
            <a:endParaRPr kumimoji="1" lang="en-GB" sz="2400" dirty="0" smtClean="0">
              <a:ea typeface="ＭＳ Ｐゴシック" pitchFamily="32" charset="-128"/>
            </a:endParaRPr>
          </a:p>
          <a:p>
            <a:pPr marL="838200" lvl="1" indent="-381000" eaLnBrk="1" hangingPunct="1"/>
            <a:r>
              <a:rPr kumimoji="1" lang="en-US" sz="2400" dirty="0" smtClean="0">
                <a:ea typeface="ＭＳ Ｐゴシック" pitchFamily="32" charset="-128"/>
              </a:rPr>
              <a:t>Smaller </a:t>
            </a:r>
            <a:r>
              <a:rPr kumimoji="1" lang="en-US" sz="2400" i="1" dirty="0">
                <a:ea typeface="ＭＳ Ｐゴシック" pitchFamily="32" charset="-128"/>
              </a:rPr>
              <a:t>p</a:t>
            </a:r>
            <a:r>
              <a:rPr kumimoji="1" lang="en-US" sz="2400" dirty="0">
                <a:ea typeface="ＭＳ Ｐゴシック" pitchFamily="32" charset="-128"/>
              </a:rPr>
              <a:t> means stations wait longer</a:t>
            </a:r>
            <a:endParaRPr kumimoji="1" lang="en-GB" sz="2400" dirty="0">
              <a:ea typeface="ＭＳ Ｐゴシック" pitchFamily="32" charset="-128"/>
            </a:endParaRPr>
          </a:p>
        </p:txBody>
      </p:sp>
      <p:pic>
        <p:nvPicPr>
          <p:cNvPr id="4" name="Picture 3"/>
          <p:cNvPicPr>
            <a:picLocks noChangeAspect="1"/>
          </p:cNvPicPr>
          <p:nvPr/>
        </p:nvPicPr>
        <p:blipFill>
          <a:blip r:embed="rId3"/>
          <a:stretch>
            <a:fillRect/>
          </a:stretch>
        </p:blipFill>
        <p:spPr>
          <a:xfrm>
            <a:off x="7315200" y="304800"/>
            <a:ext cx="1231900" cy="1213513"/>
          </a:xfrm>
          <a:prstGeom prst="rect">
            <a:avLst/>
          </a:prstGeom>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p:cSld>
    <p:bg>
      <p:bgPr>
        <a:solidFill>
          <a:schemeClr val="bg2">
            <a:lumMod val="5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39825"/>
          </a:xfrm>
        </p:spPr>
        <p:txBody>
          <a:bodyPr/>
          <a:lstStyle/>
          <a:p>
            <a:pPr eaLnBrk="1" hangingPunct="1">
              <a:defRPr/>
            </a:pPr>
            <a:r>
              <a:rPr lang="en-US" dirty="0" smtClean="0"/>
              <a:t>Description of CSMA/CD</a:t>
            </a:r>
            <a:endParaRPr lang="en-US" dirty="0"/>
          </a:p>
        </p:txBody>
      </p:sp>
      <p:sp>
        <p:nvSpPr>
          <p:cNvPr id="3" name="Content Placeholder 2"/>
          <p:cNvSpPr>
            <a:spLocks noGrp="1"/>
          </p:cNvSpPr>
          <p:nvPr>
            <p:ph idx="1"/>
          </p:nvPr>
        </p:nvSpPr>
        <p:spPr>
          <a:xfrm>
            <a:off x="457200" y="1219200"/>
            <a:ext cx="8153400" cy="6096000"/>
          </a:xfrm>
        </p:spPr>
        <p:txBody>
          <a:bodyPr/>
          <a:lstStyle/>
          <a:p>
            <a:pPr eaLnBrk="1" hangingPunct="1">
              <a:buFont typeface="Wingdings" pitchFamily="32" charset="2"/>
              <a:buNone/>
            </a:pPr>
            <a:r>
              <a:rPr lang="en-US" dirty="0">
                <a:latin typeface="Times New Roman" pitchFamily="32" charset="0"/>
              </a:rPr>
              <a:t>	</a:t>
            </a:r>
            <a:endParaRPr lang="en-US" dirty="0"/>
          </a:p>
        </p:txBody>
      </p:sp>
      <p:graphicFrame>
        <p:nvGraphicFramePr>
          <p:cNvPr id="4" name="Diagram 3"/>
          <p:cNvGraphicFramePr/>
          <p:nvPr/>
        </p:nvGraphicFramePr>
        <p:xfrm>
          <a:off x="381000" y="1066800"/>
          <a:ext cx="8382000" cy="5562600"/>
        </p:xfrm>
        <a:graphic>
          <a:graphicData uri="http://schemas.openxmlformats.org/drawingml/2006/diagram">
            <a:relIds xmlns:dgm="http://schemas.openxmlformats.org/drawingml/2006/diagram" xmlns:r="http://schemas.openxmlformats.org/officeDocument/2006/relationships" r:dm="rId3" r:lo="rId4" r:qs="rId5" r:cs="rId6"/>
          </a:graphicData>
        </a:graphic>
      </p:graphicFrame>
      <p:sp>
        <p:nvSpPr>
          <p:cNvPr id="5" name="TextBox 4"/>
          <p:cNvSpPr txBox="1"/>
          <p:nvPr/>
        </p:nvSpPr>
        <p:spPr>
          <a:xfrm>
            <a:off x="914400" y="2209800"/>
            <a:ext cx="762000" cy="461665"/>
          </a:xfrm>
          <a:prstGeom prst="rect">
            <a:avLst/>
          </a:prstGeom>
          <a:noFill/>
        </p:spPr>
        <p:txBody>
          <a:bodyPr wrap="square" rtlCol="0">
            <a:spAutoFit/>
          </a:bodyPr>
          <a:lstStyle/>
          <a:p>
            <a:pPr algn="ctr"/>
            <a:r>
              <a:rPr lang="en-US" dirty="0" smtClean="0"/>
              <a:t>1.</a:t>
            </a:r>
            <a:endParaRPr lang="en-US" dirty="0"/>
          </a:p>
        </p:txBody>
      </p:sp>
      <p:sp>
        <p:nvSpPr>
          <p:cNvPr id="6" name="TextBox 5"/>
          <p:cNvSpPr txBox="1"/>
          <p:nvPr/>
        </p:nvSpPr>
        <p:spPr>
          <a:xfrm>
            <a:off x="3200400" y="1981200"/>
            <a:ext cx="609600" cy="461665"/>
          </a:xfrm>
          <a:prstGeom prst="rect">
            <a:avLst/>
          </a:prstGeom>
          <a:noFill/>
        </p:spPr>
        <p:txBody>
          <a:bodyPr wrap="square" rtlCol="0">
            <a:spAutoFit/>
          </a:bodyPr>
          <a:lstStyle/>
          <a:p>
            <a:pPr algn="ctr"/>
            <a:r>
              <a:rPr lang="en-US" dirty="0" smtClean="0"/>
              <a:t>2.</a:t>
            </a:r>
            <a:endParaRPr lang="en-US" dirty="0"/>
          </a:p>
        </p:txBody>
      </p:sp>
      <p:sp>
        <p:nvSpPr>
          <p:cNvPr id="7" name="TextBox 6"/>
          <p:cNvSpPr txBox="1"/>
          <p:nvPr/>
        </p:nvSpPr>
        <p:spPr>
          <a:xfrm>
            <a:off x="5410200" y="1524000"/>
            <a:ext cx="609600" cy="461665"/>
          </a:xfrm>
          <a:prstGeom prst="rect">
            <a:avLst/>
          </a:prstGeom>
          <a:noFill/>
        </p:spPr>
        <p:txBody>
          <a:bodyPr wrap="square" rtlCol="0">
            <a:spAutoFit/>
          </a:bodyPr>
          <a:lstStyle/>
          <a:p>
            <a:pPr algn="ctr"/>
            <a:r>
              <a:rPr lang="en-US" dirty="0" smtClean="0"/>
              <a:t>3.</a:t>
            </a:r>
            <a:endParaRPr lang="en-US" dirty="0"/>
          </a:p>
        </p:txBody>
      </p:sp>
      <p:sp>
        <p:nvSpPr>
          <p:cNvPr id="8" name="TextBox 7"/>
          <p:cNvSpPr txBox="1"/>
          <p:nvPr/>
        </p:nvSpPr>
        <p:spPr>
          <a:xfrm>
            <a:off x="7696200" y="1676400"/>
            <a:ext cx="609600" cy="461665"/>
          </a:xfrm>
          <a:prstGeom prst="rect">
            <a:avLst/>
          </a:prstGeom>
          <a:noFill/>
        </p:spPr>
        <p:txBody>
          <a:bodyPr wrap="square" rtlCol="0">
            <a:spAutoFit/>
          </a:bodyPr>
          <a:lstStyle/>
          <a:p>
            <a:pPr algn="ctr"/>
            <a:r>
              <a:rPr lang="en-US" dirty="0" smtClean="0"/>
              <a:t>4.</a:t>
            </a:r>
            <a:endParaRPr lang="en-US"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p:cSld>
    <p:bg>
      <p:bgPr>
        <a:solidFill>
          <a:schemeClr val="bg2">
            <a:lumMod val="50000"/>
          </a:schemeClr>
        </a:solidFill>
        <a:effectLst/>
      </p:bgPr>
    </p:bg>
    <p:spTree>
      <p:nvGrpSpPr>
        <p:cNvPr id="1" name=""/>
        <p:cNvGrpSpPr/>
        <p:nvPr/>
      </p:nvGrpSpPr>
      <p:grpSpPr>
        <a:xfrm>
          <a:off x="0" y="0"/>
          <a:ext cx="0" cy="0"/>
          <a:chOff x="0" y="0"/>
          <a:chExt cx="0" cy="0"/>
        </a:xfrm>
      </p:grpSpPr>
      <p:pic>
        <p:nvPicPr>
          <p:cNvPr id="5" name="Picture 4" descr="f3.pdf"/>
          <p:cNvPicPr>
            <a:picLocks noChangeAspect="1"/>
          </p:cNvPicPr>
          <p:nvPr/>
        </p:nvPicPr>
        <p:blipFill>
          <a:blip r:embed="rId3"/>
          <a:srcRect t="3636" b="3636"/>
          <a:stretch>
            <a:fillRect/>
          </a:stretch>
        </p:blipFill>
        <p:spPr>
          <a:xfrm>
            <a:off x="1922318" y="249416"/>
            <a:ext cx="5299364" cy="6359171"/>
          </a:xfrm>
          <a:prstGeom prst="rect">
            <a:avLst/>
          </a:prstGeom>
          <a:solidFill>
            <a:schemeClr val="accent3">
              <a:lumMod val="20000"/>
              <a:lumOff val="80000"/>
            </a:schemeClr>
          </a:solidFill>
        </p:spPr>
      </p:pic>
    </p:spTree>
  </p:cSld>
  <p:clrMapOvr>
    <a:masterClrMapping/>
  </p:clrMapOvr>
  <p:transition spd="slow">
    <p:wheel spokes="1"/>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p:cSld>
    <p:bg>
      <p:bgPr>
        <a:solidFill>
          <a:schemeClr val="bg2">
            <a:lumMod val="50000"/>
          </a:schemeClr>
        </a:solidFill>
        <a:effectLst/>
      </p:bgPr>
    </p:bg>
    <p:spTree>
      <p:nvGrpSpPr>
        <p:cNvPr id="1" name=""/>
        <p:cNvGrpSpPr/>
        <p:nvPr/>
      </p:nvGrpSpPr>
      <p:grpSpPr>
        <a:xfrm>
          <a:off x="0" y="0"/>
          <a:ext cx="0" cy="0"/>
          <a:chOff x="0" y="0"/>
          <a:chExt cx="0" cy="0"/>
        </a:xfrm>
      </p:grpSpPr>
      <p:sp>
        <p:nvSpPr>
          <p:cNvPr id="69636" name="Rectangle 4"/>
          <p:cNvSpPr>
            <a:spLocks noGrp="1" noChangeArrowheads="1"/>
          </p:cNvSpPr>
          <p:nvPr>
            <p:ph type="title"/>
          </p:nvPr>
        </p:nvSpPr>
        <p:spPr>
          <a:xfrm>
            <a:off x="0" y="277813"/>
            <a:ext cx="9144000" cy="1139825"/>
          </a:xfrm>
        </p:spPr>
        <p:txBody>
          <a:bodyPr/>
          <a:lstStyle/>
          <a:p>
            <a:pPr eaLnBrk="1" hangingPunct="1"/>
            <a:r>
              <a:rPr kumimoji="1" lang="en-GB" dirty="0"/>
              <a:t>Which Persistence Algorithm?</a:t>
            </a:r>
            <a:endParaRPr kumimoji="1" lang="en-US" dirty="0"/>
          </a:p>
        </p:txBody>
      </p:sp>
      <p:sp>
        <p:nvSpPr>
          <p:cNvPr id="69637" name="Rectangle 5"/>
          <p:cNvSpPr>
            <a:spLocks noGrp="1" noChangeArrowheads="1"/>
          </p:cNvSpPr>
          <p:nvPr>
            <p:ph type="body" idx="1"/>
          </p:nvPr>
        </p:nvSpPr>
        <p:spPr>
          <a:xfrm>
            <a:off x="457200" y="1524000"/>
            <a:ext cx="8229600" cy="4800600"/>
          </a:xfrm>
        </p:spPr>
        <p:txBody>
          <a:bodyPr/>
          <a:lstStyle/>
          <a:p>
            <a:pPr eaLnBrk="1" hangingPunct="1"/>
            <a:r>
              <a:rPr kumimoji="1" lang="en-US" dirty="0"/>
              <a:t>IEEE 802.3 </a:t>
            </a:r>
            <a:r>
              <a:rPr kumimoji="1" lang="en-GB" dirty="0"/>
              <a:t>uses</a:t>
            </a:r>
            <a:r>
              <a:rPr kumimoji="1" lang="en-US" dirty="0"/>
              <a:t> 1-persistent</a:t>
            </a:r>
            <a:endParaRPr kumimoji="1" lang="en-GB" dirty="0" smtClean="0"/>
          </a:p>
          <a:p>
            <a:pPr eaLnBrk="1" hangingPunct="1"/>
            <a:r>
              <a:rPr kumimoji="1" lang="en-GB" dirty="0"/>
              <a:t>B</a:t>
            </a:r>
            <a:r>
              <a:rPr kumimoji="1" lang="en-GB" dirty="0" smtClean="0"/>
              <a:t>oth </a:t>
            </a:r>
            <a:r>
              <a:rPr kumimoji="1" lang="en-US" dirty="0"/>
              <a:t>nonpersistent and p-persistent have performance problems</a:t>
            </a:r>
            <a:endParaRPr kumimoji="1" lang="en-GB" dirty="0"/>
          </a:p>
        </p:txBody>
      </p:sp>
      <p:graphicFrame>
        <p:nvGraphicFramePr>
          <p:cNvPr id="2" name="Diagram 1"/>
          <p:cNvGraphicFramePr/>
          <p:nvPr>
            <p:extLst>
              <p:ext uri="{D42A27DB-BD31-4B8C-83A1-F6EECF244321}">
                <p14:modId xmlns:p14="http://schemas.microsoft.com/office/powerpoint/2010/main" xmlns:p="http://schemas.openxmlformats.org/presentationml/2006/main" xmlns:r="http://schemas.openxmlformats.org/officeDocument/2006/relationships" xmlns:a="http://schemas.openxmlformats.org/drawingml/2006/main" xmlns="" val="1317342299"/>
              </p:ext>
            </p:extLst>
          </p:nvPr>
        </p:nvGraphicFramePr>
        <p:xfrm>
          <a:off x="685800" y="3124200"/>
          <a:ext cx="8458200" cy="3733800"/>
        </p:xfrm>
        <a:graphic>
          <a:graphicData uri="http://schemas.openxmlformats.org/drawingml/2006/diagram">
            <a:relIds xmlns:dgm="http://schemas.openxmlformats.org/drawingml/2006/diagram" xmlns:r="http://schemas.openxmlformats.org/officeDocument/2006/relationships" r:dm="rId3" r:lo="rId4" r:qs="rId5" r:cs="rId6"/>
          </a:graphicData>
        </a:graphic>
      </p:graphicFrame>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p:cSld>
    <p:bg>
      <p:bgPr>
        <a:solidFill>
          <a:schemeClr val="bg2">
            <a:lumMod val="50000"/>
          </a:schemeClr>
        </a:solidFill>
        <a:effectLst/>
      </p:bgPr>
    </p:bg>
    <p:spTree>
      <p:nvGrpSpPr>
        <p:cNvPr id="1" name=""/>
        <p:cNvGrpSpPr/>
        <p:nvPr/>
      </p:nvGrpSpPr>
      <p:grpSpPr>
        <a:xfrm>
          <a:off x="0" y="0"/>
          <a:ext cx="0" cy="0"/>
          <a:chOff x="0" y="0"/>
          <a:chExt cx="0" cy="0"/>
        </a:xfrm>
      </p:grpSpPr>
      <p:sp>
        <p:nvSpPr>
          <p:cNvPr id="70658" name="Rectangle 2"/>
          <p:cNvSpPr>
            <a:spLocks noGrp="1" noChangeArrowheads="1"/>
          </p:cNvSpPr>
          <p:nvPr>
            <p:ph type="title"/>
          </p:nvPr>
        </p:nvSpPr>
        <p:spPr/>
        <p:txBody>
          <a:bodyPr/>
          <a:lstStyle/>
          <a:p>
            <a:pPr eaLnBrk="1" hangingPunct="1"/>
            <a:r>
              <a:rPr kumimoji="1" lang="en-GB" dirty="0"/>
              <a:t>Binary Exponential Backoff</a:t>
            </a:r>
            <a:endParaRPr kumimoji="1" lang="en-US" dirty="0"/>
          </a:p>
        </p:txBody>
      </p:sp>
      <p:sp>
        <p:nvSpPr>
          <p:cNvPr id="70659" name="Rectangle 3"/>
          <p:cNvSpPr>
            <a:spLocks noGrp="1" noChangeArrowheads="1"/>
          </p:cNvSpPr>
          <p:nvPr>
            <p:ph type="body" idx="1"/>
          </p:nvPr>
        </p:nvSpPr>
        <p:spPr>
          <a:xfrm>
            <a:off x="457200" y="1676400"/>
            <a:ext cx="8305800" cy="4876800"/>
          </a:xfrm>
        </p:spPr>
        <p:txBody>
          <a:bodyPr>
            <a:normAutofit lnSpcReduction="10000"/>
          </a:bodyPr>
          <a:lstStyle/>
          <a:p>
            <a:pPr eaLnBrk="1" hangingPunct="1"/>
            <a:r>
              <a:rPr kumimoji="1" lang="en-US" sz="2800" dirty="0" smtClean="0"/>
              <a:t>IEEE </a:t>
            </a:r>
            <a:r>
              <a:rPr kumimoji="1" lang="en-US" sz="2800" dirty="0"/>
              <a:t>802.3 and Ethernet both use binary exponential </a:t>
            </a:r>
            <a:r>
              <a:rPr kumimoji="1" lang="en-US" sz="2800" dirty="0" err="1" smtClean="0"/>
              <a:t>backoff</a:t>
            </a:r>
            <a:r>
              <a:rPr kumimoji="1" lang="en-US" sz="2800" dirty="0" smtClean="0"/>
              <a:t> </a:t>
            </a:r>
            <a:endParaRPr kumimoji="1" lang="en-GB" sz="2800" dirty="0" smtClean="0"/>
          </a:p>
          <a:p>
            <a:pPr eaLnBrk="1" hangingPunct="1"/>
            <a:r>
              <a:rPr kumimoji="1" lang="en-GB" sz="2800" dirty="0" smtClean="0"/>
              <a:t>A station will attempt to transmit repeatedly in the face of repeated collisions</a:t>
            </a:r>
          </a:p>
          <a:p>
            <a:pPr lvl="1" eaLnBrk="1" hangingPunct="1"/>
            <a:r>
              <a:rPr kumimoji="1" lang="en-GB" sz="2400" dirty="0">
                <a:ea typeface="ＭＳ Ｐゴシック" pitchFamily="32" charset="-128"/>
              </a:rPr>
              <a:t>O</a:t>
            </a:r>
            <a:r>
              <a:rPr kumimoji="1" lang="en-GB" sz="2400" dirty="0" smtClean="0">
                <a:ea typeface="ＭＳ Ｐゴシック" pitchFamily="32" charset="-128"/>
              </a:rPr>
              <a:t>n </a:t>
            </a:r>
            <a:r>
              <a:rPr kumimoji="1" lang="en-GB" sz="2400" dirty="0">
                <a:ea typeface="ＭＳ Ｐゴシック" pitchFamily="32" charset="-128"/>
              </a:rPr>
              <a:t>first</a:t>
            </a:r>
            <a:r>
              <a:rPr kumimoji="1" lang="en-US" sz="2400" dirty="0">
                <a:ea typeface="ＭＳ Ｐゴシック" pitchFamily="32" charset="-128"/>
              </a:rPr>
              <a:t> 10 attempts, mean random delay doubled</a:t>
            </a:r>
            <a:endParaRPr kumimoji="1" lang="en-GB" sz="2400" dirty="0" smtClean="0">
              <a:ea typeface="ＭＳ Ｐゴシック" pitchFamily="32" charset="-128"/>
            </a:endParaRPr>
          </a:p>
          <a:p>
            <a:pPr lvl="1" eaLnBrk="1" hangingPunct="1"/>
            <a:r>
              <a:rPr kumimoji="1" lang="en-GB" sz="2400" dirty="0">
                <a:ea typeface="ＭＳ Ｐゴシック" pitchFamily="32" charset="-128"/>
              </a:rPr>
              <a:t>V</a:t>
            </a:r>
            <a:r>
              <a:rPr kumimoji="1" lang="en-GB" sz="2400" dirty="0" smtClean="0">
                <a:ea typeface="ＭＳ Ｐゴシック" pitchFamily="32" charset="-128"/>
              </a:rPr>
              <a:t>alue</a:t>
            </a:r>
            <a:r>
              <a:rPr kumimoji="1" lang="en-US" sz="2400" dirty="0" smtClean="0">
                <a:ea typeface="ＭＳ Ｐゴシック" pitchFamily="32" charset="-128"/>
              </a:rPr>
              <a:t> </a:t>
            </a:r>
            <a:r>
              <a:rPr kumimoji="1" lang="en-US" sz="2400" dirty="0">
                <a:ea typeface="ＭＳ Ｐゴシック" pitchFamily="32" charset="-128"/>
              </a:rPr>
              <a:t>then remains</a:t>
            </a:r>
            <a:r>
              <a:rPr kumimoji="1" lang="en-US" sz="2400" dirty="0" smtClean="0">
                <a:ea typeface="ＭＳ Ｐゴシック" pitchFamily="32" charset="-128"/>
              </a:rPr>
              <a:t> the same </a:t>
            </a:r>
            <a:r>
              <a:rPr kumimoji="1" lang="en-US" sz="2400" dirty="0">
                <a:ea typeface="ＭＳ Ｐゴシック" pitchFamily="32" charset="-128"/>
              </a:rPr>
              <a:t>for 6 </a:t>
            </a:r>
            <a:r>
              <a:rPr kumimoji="1" lang="en-GB" sz="2400" dirty="0">
                <a:ea typeface="ＭＳ Ｐゴシック" pitchFamily="32" charset="-128"/>
              </a:rPr>
              <a:t>further </a:t>
            </a:r>
            <a:r>
              <a:rPr kumimoji="1" lang="en-US" sz="2400" dirty="0">
                <a:ea typeface="ＭＳ Ｐゴシック" pitchFamily="32" charset="-128"/>
              </a:rPr>
              <a:t>attempts</a:t>
            </a:r>
            <a:endParaRPr kumimoji="1" lang="en-GB" sz="2400" dirty="0" smtClean="0">
              <a:ea typeface="ＭＳ Ｐゴシック" pitchFamily="32" charset="-128"/>
            </a:endParaRPr>
          </a:p>
          <a:p>
            <a:pPr lvl="1" eaLnBrk="1" hangingPunct="1"/>
            <a:r>
              <a:rPr kumimoji="1" lang="en-US" sz="2400" dirty="0">
                <a:ea typeface="ＭＳ Ｐゴシック" pitchFamily="32" charset="-128"/>
              </a:rPr>
              <a:t>A</a:t>
            </a:r>
            <a:r>
              <a:rPr kumimoji="1" lang="en-US" sz="2400" dirty="0" smtClean="0">
                <a:ea typeface="ＭＳ Ｐゴシック" pitchFamily="32" charset="-128"/>
              </a:rPr>
              <a:t>fter </a:t>
            </a:r>
            <a:r>
              <a:rPr kumimoji="1" lang="en-US" sz="2400" dirty="0">
                <a:ea typeface="ＭＳ Ｐゴシック" pitchFamily="32" charset="-128"/>
              </a:rPr>
              <a:t>16 unsuccessful attempts, station gives up and reports error</a:t>
            </a:r>
          </a:p>
          <a:p>
            <a:pPr eaLnBrk="1" hangingPunct="1"/>
            <a:r>
              <a:rPr kumimoji="1" lang="en-US" sz="2800" dirty="0"/>
              <a:t>1-persistent algorithm with binary exponential </a:t>
            </a:r>
            <a:r>
              <a:rPr kumimoji="1" lang="en-US" sz="2800" dirty="0" err="1"/>
              <a:t>backoff</a:t>
            </a:r>
            <a:r>
              <a:rPr kumimoji="1" lang="en-US" sz="2800" dirty="0" smtClean="0"/>
              <a:t> is efficient </a:t>
            </a:r>
            <a:r>
              <a:rPr kumimoji="1" lang="en-US" sz="2800" dirty="0"/>
              <a:t>over wide range of loads</a:t>
            </a:r>
            <a:endParaRPr kumimoji="1" lang="en-GB" sz="2800" dirty="0" smtClean="0"/>
          </a:p>
          <a:p>
            <a:pPr eaLnBrk="1" hangingPunct="1"/>
            <a:r>
              <a:rPr kumimoji="1" lang="en-GB" sz="2800" dirty="0" err="1"/>
              <a:t>B</a:t>
            </a:r>
            <a:r>
              <a:rPr kumimoji="1" lang="en-GB" sz="2800" dirty="0" err="1" smtClean="0"/>
              <a:t>ackoff</a:t>
            </a:r>
            <a:r>
              <a:rPr kumimoji="1" lang="en-US" sz="2800" dirty="0" smtClean="0"/>
              <a:t> </a:t>
            </a:r>
            <a:r>
              <a:rPr kumimoji="1" lang="en-US" sz="2800" dirty="0"/>
              <a:t>algorithm </a:t>
            </a:r>
            <a:r>
              <a:rPr kumimoji="1" lang="en-GB" sz="2800" dirty="0"/>
              <a:t>has</a:t>
            </a:r>
            <a:r>
              <a:rPr kumimoji="1" lang="en-US" sz="2800" dirty="0"/>
              <a:t> last-in, first-out effect</a:t>
            </a:r>
            <a:endParaRPr kumimoji="1" lang="en-GB" sz="2800"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p:cSld>
    <p:bg>
      <p:bgPr>
        <a:solidFill>
          <a:schemeClr val="bg2">
            <a:lumMod val="50000"/>
          </a:schemeClr>
        </a:solidFill>
        <a:effectLst/>
      </p:bgPr>
    </p:bg>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a:xfrm>
            <a:off x="457200" y="37432"/>
            <a:ext cx="8229600" cy="1139825"/>
          </a:xfrm>
        </p:spPr>
        <p:txBody>
          <a:bodyPr/>
          <a:lstStyle/>
          <a:p>
            <a:pPr eaLnBrk="1" hangingPunct="1">
              <a:defRPr/>
            </a:pPr>
            <a:r>
              <a:rPr kumimoji="1" lang="en-US" dirty="0"/>
              <a:t>Collision Detection</a:t>
            </a:r>
          </a:p>
        </p:txBody>
      </p:sp>
      <p:graphicFrame>
        <p:nvGraphicFramePr>
          <p:cNvPr id="7" name="Content Placeholder 6"/>
          <p:cNvGraphicFramePr>
            <a:graphicFrameLocks noGrp="1"/>
          </p:cNvGraphicFramePr>
          <p:nvPr>
            <p:ph sz="half" idx="1"/>
            <p:extLst>
              <p:ext uri="{D42A27DB-BD31-4B8C-83A1-F6EECF244321}">
                <p14:modId xmlns:p14="http://schemas.microsoft.com/office/powerpoint/2010/main" xmlns:p="http://schemas.openxmlformats.org/presentationml/2006/main" xmlns:r="http://schemas.openxmlformats.org/officeDocument/2006/relationships" xmlns:a="http://schemas.openxmlformats.org/drawingml/2006/main" xmlns="" val="2640586553"/>
              </p:ext>
            </p:extLst>
          </p:nvPr>
        </p:nvGraphicFramePr>
        <p:xfrm>
          <a:off x="4724400" y="1219200"/>
          <a:ext cx="4114800" cy="5410200"/>
        </p:xfrm>
        <a:graphic>
          <a:graphicData uri="http://schemas.openxmlformats.org/drawingml/2006/diagram">
            <a:relIds xmlns:dgm="http://schemas.openxmlformats.org/drawingml/2006/diagram" xmlns:r="http://schemas.openxmlformats.org/officeDocument/2006/relationships" r:dm="rId3" r:lo="rId4" r:qs="rId5" r:cs="rId6"/>
          </a:graphicData>
        </a:graphic>
      </p:graphicFrame>
      <p:graphicFrame>
        <p:nvGraphicFramePr>
          <p:cNvPr id="5" name="Diagram 4"/>
          <p:cNvGraphicFramePr/>
          <p:nvPr>
            <p:extLst>
              <p:ext uri="{D42A27DB-BD31-4B8C-83A1-F6EECF244321}">
                <p14:modId xmlns:p14="http://schemas.microsoft.com/office/powerpoint/2010/main" xmlns:p="http://schemas.openxmlformats.org/presentationml/2006/main" xmlns:r="http://schemas.openxmlformats.org/officeDocument/2006/relationships" xmlns:a="http://schemas.openxmlformats.org/drawingml/2006/main" xmlns="" val="1729249483"/>
              </p:ext>
            </p:extLst>
          </p:nvPr>
        </p:nvGraphicFramePr>
        <p:xfrm>
          <a:off x="304800" y="1219200"/>
          <a:ext cx="3962400" cy="5410200"/>
        </p:xfrm>
        <a:graphic>
          <a:graphicData uri="http://schemas.openxmlformats.org/drawingml/2006/diagram">
            <a:relIds xmlns:dgm="http://schemas.openxmlformats.org/drawingml/2006/diagram" xmlns:r="http://schemas.openxmlformats.org/officeDocument/2006/relationships" r:dm="rId8" r:lo="rId9" r:qs="rId10" r:cs="rId11"/>
          </a:graphicData>
        </a:graphic>
      </p:graphicFrame>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p:cSld>
    <p:bg>
      <p:bgPr>
        <a:solidFill>
          <a:schemeClr val="bg2">
            <a:lumMod val="50000"/>
          </a:schemeClr>
        </a:solidFill>
        <a:effectLst/>
      </p:bgPr>
    </p:bg>
    <p:spTree>
      <p:nvGrpSpPr>
        <p:cNvPr id="1" name=""/>
        <p:cNvGrpSpPr/>
        <p:nvPr/>
      </p:nvGrpSpPr>
      <p:grpSpPr>
        <a:xfrm>
          <a:off x="0" y="0"/>
          <a:ext cx="0" cy="0"/>
          <a:chOff x="0" y="0"/>
          <a:chExt cx="0" cy="0"/>
        </a:xfrm>
      </p:grpSpPr>
      <p:pic>
        <p:nvPicPr>
          <p:cNvPr id="6" name="Picture 5" descr="f4.pdf"/>
          <p:cNvPicPr>
            <a:picLocks noChangeAspect="1"/>
          </p:cNvPicPr>
          <p:nvPr/>
        </p:nvPicPr>
        <p:blipFill>
          <a:blip r:embed="rId3"/>
          <a:srcRect l="5882" t="10909" r="9412" b="10000"/>
          <a:stretch>
            <a:fillRect/>
          </a:stretch>
        </p:blipFill>
        <p:spPr>
          <a:xfrm>
            <a:off x="1855722" y="308619"/>
            <a:ext cx="5230878" cy="6320781"/>
          </a:xfrm>
          <a:prstGeom prst="rect">
            <a:avLst/>
          </a:prstGeom>
          <a:solidFill>
            <a:schemeClr val="accent3">
              <a:lumMod val="20000"/>
              <a:lumOff val="80000"/>
            </a:schemeClr>
          </a:solidFill>
        </p:spPr>
      </p:pic>
    </p:spTree>
  </p:cSld>
  <p:clrMapOvr>
    <a:masterClrMapping/>
  </p:clrMapOvr>
  <p:transition spd="slow">
    <p:wheel spokes="1"/>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p:cSld>
    <p:bg>
      <p:bgPr>
        <a:solidFill>
          <a:schemeClr val="bg2">
            <a:lumMod val="50000"/>
          </a:schemeClr>
        </a:solidFill>
        <a:effectLst/>
      </p:bgPr>
    </p:bg>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a:xfrm>
            <a:off x="0" y="838200"/>
            <a:ext cx="9144000" cy="228600"/>
          </a:xfrm>
        </p:spPr>
        <p:txBody>
          <a:bodyPr/>
          <a:lstStyle/>
          <a:p>
            <a:pPr eaLnBrk="1" hangingPunct="1">
              <a:defRPr/>
            </a:pPr>
            <a:r>
              <a:rPr kumimoji="1" lang="en-US" dirty="0" smtClean="0"/>
              <a:t/>
            </a:r>
            <a:br>
              <a:rPr kumimoji="1" lang="en-US" dirty="0" smtClean="0"/>
            </a:br>
            <a:r>
              <a:rPr kumimoji="1" lang="en-US" dirty="0" smtClean="0"/>
              <a:t>Table 12.1 </a:t>
            </a:r>
            <a:br>
              <a:rPr kumimoji="1" lang="en-US" dirty="0" smtClean="0"/>
            </a:br>
            <a:r>
              <a:rPr kumimoji="1" lang="en-US" sz="3600" dirty="0" smtClean="0"/>
              <a:t>IEEE 802.3 10-Mbps Physical Layer Medium Alternatives </a:t>
            </a:r>
            <a:endParaRPr kumimoji="1" lang="en-US" sz="3600" dirty="0"/>
          </a:p>
        </p:txBody>
      </p:sp>
      <p:pic>
        <p:nvPicPr>
          <p:cNvPr id="4" name="Picture 3"/>
          <p:cNvPicPr>
            <a:picLocks noChangeAspect="1"/>
          </p:cNvPicPr>
          <p:nvPr/>
        </p:nvPicPr>
        <p:blipFill>
          <a:blip r:embed="rId3"/>
          <a:stretch>
            <a:fillRect/>
          </a:stretch>
        </p:blipFill>
        <p:spPr>
          <a:xfrm>
            <a:off x="304800" y="2590800"/>
            <a:ext cx="8534400" cy="4267200"/>
          </a:xfrm>
          <a:prstGeom prst="rect">
            <a:avLst/>
          </a:prstGeom>
        </p:spPr>
      </p:pic>
    </p:spTree>
  </p:cSld>
  <p:clrMapOvr>
    <a:masterClrMapping/>
  </p:clrMapOvr>
  <mc:AlternateContent>
    <mc:Choice xmlns:mc="http://schemas.openxmlformats.org/markup-compatibility/2006" xmlns:p14="http://schemas.microsoft.com/office/powerpoint/2010/main" xmlns:p="http://schemas.openxmlformats.org/presentationml/2006/main" xmlns:r="http://schemas.openxmlformats.org/officeDocument/2006/relationships" xmlns:a="http://schemas.openxmlformats.org/drawingml/2006/main" xmlns="" Requires="p14">
      <p:transition spd="slow" p14:dur="1400">
        <p14:ripple/>
      </p:transition>
    </mc:Choice>
    <mc:Fallback>
      <p:transition spd="slow">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p:cSld>
    <p:bg>
      <p:bgPr>
        <a:solidFill>
          <a:schemeClr val="bg2">
            <a:lumMod val="50000"/>
          </a:schemeClr>
        </a:solidFill>
        <a:effectLst/>
      </p:bgPr>
    </p:bg>
    <p:spTree>
      <p:nvGrpSpPr>
        <p:cNvPr id="1" name=""/>
        <p:cNvGrpSpPr/>
        <p:nvPr/>
      </p:nvGrpSpPr>
      <p:grpSpPr>
        <a:xfrm>
          <a:off x="0" y="0"/>
          <a:ext cx="0" cy="0"/>
          <a:chOff x="0" y="0"/>
          <a:chExt cx="0" cy="0"/>
        </a:xfrm>
      </p:grpSpPr>
      <p:sp>
        <p:nvSpPr>
          <p:cNvPr id="71684" name="Rectangle 4"/>
          <p:cNvSpPr>
            <a:spLocks noGrp="1" noChangeArrowheads="1"/>
          </p:cNvSpPr>
          <p:nvPr>
            <p:ph type="title"/>
          </p:nvPr>
        </p:nvSpPr>
        <p:spPr>
          <a:xfrm>
            <a:off x="0" y="838200"/>
            <a:ext cx="9144000" cy="1139825"/>
          </a:xfrm>
        </p:spPr>
        <p:txBody>
          <a:bodyPr/>
          <a:lstStyle/>
          <a:p>
            <a:pPr eaLnBrk="1" hangingPunct="1"/>
            <a:r>
              <a:rPr lang="en-US" dirty="0" smtClean="0"/>
              <a:t>Table 12.2  </a:t>
            </a:r>
            <a:br>
              <a:rPr lang="en-US" dirty="0" smtClean="0"/>
            </a:br>
            <a:r>
              <a:rPr lang="en-US" dirty="0" smtClean="0"/>
              <a:t/>
            </a:r>
            <a:br>
              <a:rPr lang="en-US" dirty="0" smtClean="0"/>
            </a:br>
            <a:r>
              <a:rPr lang="en-US" sz="3600" dirty="0" smtClean="0"/>
              <a:t>IEEE 802.3 100BASE-T Physical Layer Medium Alternatives </a:t>
            </a:r>
            <a:endParaRPr kumimoji="1" lang="en-US" sz="3600" dirty="0"/>
          </a:p>
        </p:txBody>
      </p:sp>
      <p:pic>
        <p:nvPicPr>
          <p:cNvPr id="4" name="Picture 3"/>
          <p:cNvPicPr>
            <a:picLocks noChangeAspect="1"/>
          </p:cNvPicPr>
          <p:nvPr/>
        </p:nvPicPr>
        <p:blipFill>
          <a:blip r:embed="rId3"/>
          <a:stretch>
            <a:fillRect/>
          </a:stretch>
        </p:blipFill>
        <p:spPr>
          <a:xfrm>
            <a:off x="152400" y="3124200"/>
            <a:ext cx="8820569" cy="3365500"/>
          </a:xfrm>
          <a:prstGeom prst="rect">
            <a:avLst/>
          </a:prstGeom>
        </p:spPr>
      </p:pic>
    </p:spTree>
  </p:cSld>
  <p:clrMapOvr>
    <a:masterClrMapping/>
  </p:clrMapOvr>
  <mc:AlternateContent>
    <mc:Choice xmlns:mc="http://schemas.openxmlformats.org/markup-compatibility/2006" xmlns:p14="http://schemas.microsoft.com/office/powerpoint/2010/main" xmlns:p="http://schemas.openxmlformats.org/presentationml/2006/main" xmlns:r="http://schemas.openxmlformats.org/officeDocument/2006/relationships" xmlns:a="http://schemas.openxmlformats.org/drawingml/2006/main" xmlns="" Requires="p14">
      <p:transition spd="slow">
        <p14:flash/>
      </p:transition>
    </mc:Choice>
    <mc:Fallback>
      <p:transition spd="slow">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p:cSld>
    <p:bg>
      <p:bgPr>
        <a:solidFill>
          <a:schemeClr val="bg2">
            <a:lumMod val="50000"/>
          </a:schemeClr>
        </a:solidFill>
        <a:effectLst/>
      </p:bgPr>
    </p:bg>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pPr algn="ctr"/>
            <a:r>
              <a:rPr kumimoji="1" lang="en-US" sz="3200" cap="none" dirty="0" smtClean="0">
                <a:latin typeface="Arial" pitchFamily="-110" charset="0"/>
              </a:rPr>
              <a:t>Ethernet</a:t>
            </a:r>
            <a:endParaRPr kumimoji="1" lang="en-US" sz="3200" cap="none" dirty="0">
              <a:latin typeface="Arial" pitchFamily="-110" charset="0"/>
            </a:endParaRPr>
          </a:p>
        </p:txBody>
      </p:sp>
      <p:sp>
        <p:nvSpPr>
          <p:cNvPr id="5" name="Text Placeholder 4"/>
          <p:cNvSpPr>
            <a:spLocks noGrp="1"/>
          </p:cNvSpPr>
          <p:nvPr>
            <p:ph type="body" idx="1"/>
          </p:nvPr>
        </p:nvSpPr>
        <p:spPr>
          <a:xfrm>
            <a:off x="685800" y="1905000"/>
            <a:ext cx="7772400" cy="1500187"/>
          </a:xfrm>
        </p:spPr>
        <p:txBody>
          <a:bodyPr/>
          <a:lstStyle/>
          <a:p>
            <a:pPr algn="ctr"/>
            <a:r>
              <a:rPr kumimoji="1" lang="en-US" sz="4000" b="1" cap="all" dirty="0" smtClean="0">
                <a:solidFill>
                  <a:schemeClr val="tx2"/>
                </a:solidFill>
                <a:latin typeface="Arial" pitchFamily="-110" charset="0"/>
              </a:rPr>
              <a:t>Chapter 12</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p:cSld>
    <p:bg>
      <p:bgPr>
        <a:solidFill>
          <a:schemeClr val="bg2">
            <a:lumMod val="50000"/>
          </a:schemeClr>
        </a:solidFill>
        <a:effectLst/>
      </p:bgPr>
    </p:bg>
    <p:spTree>
      <p:nvGrpSpPr>
        <p:cNvPr id="1" name=""/>
        <p:cNvGrpSpPr/>
        <p:nvPr/>
      </p:nvGrpSpPr>
      <p:grpSpPr>
        <a:xfrm>
          <a:off x="0" y="0"/>
          <a:ext cx="0" cy="0"/>
          <a:chOff x="0" y="0"/>
          <a:chExt cx="0" cy="0"/>
        </a:xfrm>
      </p:grpSpPr>
      <p:sp>
        <p:nvSpPr>
          <p:cNvPr id="72706" name="Rectangle 2"/>
          <p:cNvSpPr>
            <a:spLocks noGrp="1" noChangeArrowheads="1"/>
          </p:cNvSpPr>
          <p:nvPr>
            <p:ph type="title"/>
          </p:nvPr>
        </p:nvSpPr>
        <p:spPr>
          <a:xfrm>
            <a:off x="457200" y="0"/>
            <a:ext cx="8229600" cy="1139825"/>
          </a:xfrm>
        </p:spPr>
        <p:txBody>
          <a:bodyPr/>
          <a:lstStyle/>
          <a:p>
            <a:pPr eaLnBrk="1" hangingPunct="1"/>
            <a:r>
              <a:rPr kumimoji="1" lang="en-GB" dirty="0"/>
              <a:t>100BASE-X</a:t>
            </a:r>
            <a:endParaRPr kumimoji="1" lang="en-US" dirty="0"/>
          </a:p>
        </p:txBody>
      </p:sp>
      <p:sp>
        <p:nvSpPr>
          <p:cNvPr id="72707" name="Rectangle 3"/>
          <p:cNvSpPr>
            <a:spLocks noGrp="1" noChangeArrowheads="1"/>
          </p:cNvSpPr>
          <p:nvPr>
            <p:ph type="body" idx="1"/>
          </p:nvPr>
        </p:nvSpPr>
        <p:spPr>
          <a:xfrm>
            <a:off x="457200" y="990600"/>
            <a:ext cx="8229600" cy="5368925"/>
          </a:xfrm>
        </p:spPr>
        <p:txBody>
          <a:bodyPr/>
          <a:lstStyle/>
          <a:p>
            <a:pPr eaLnBrk="1" hangingPunct="1"/>
            <a:r>
              <a:rPr kumimoji="1" lang="en-GB" sz="2200" dirty="0"/>
              <a:t>U</a:t>
            </a:r>
            <a:r>
              <a:rPr kumimoji="1" lang="en-GB" sz="2200" dirty="0" smtClean="0"/>
              <a:t>ses </a:t>
            </a:r>
            <a:r>
              <a:rPr kumimoji="1" lang="en-GB" sz="2200" dirty="0"/>
              <a:t>a unidirectional</a:t>
            </a:r>
            <a:r>
              <a:rPr kumimoji="1" lang="en-US" sz="2200" dirty="0"/>
              <a:t> data rate 100 Mbps over single twisted pair or optical fiber link</a:t>
            </a:r>
            <a:endParaRPr kumimoji="1" lang="en-GB" sz="2200" dirty="0" smtClean="0"/>
          </a:p>
          <a:p>
            <a:pPr eaLnBrk="1" hangingPunct="1"/>
            <a:r>
              <a:rPr kumimoji="1" lang="en-GB" sz="2200" dirty="0"/>
              <a:t>E</a:t>
            </a:r>
            <a:r>
              <a:rPr kumimoji="1" lang="en-GB" sz="2200" dirty="0" smtClean="0"/>
              <a:t>ncoding</a:t>
            </a:r>
            <a:r>
              <a:rPr kumimoji="1" lang="en-US" sz="2200" dirty="0" smtClean="0"/>
              <a:t> </a:t>
            </a:r>
            <a:r>
              <a:rPr kumimoji="1" lang="en-US" sz="2200" dirty="0"/>
              <a:t>scheme </a:t>
            </a:r>
            <a:r>
              <a:rPr kumimoji="1" lang="en-GB" sz="2200" dirty="0"/>
              <a:t>same as</a:t>
            </a:r>
            <a:r>
              <a:rPr kumimoji="1" lang="en-US" sz="2200" dirty="0"/>
              <a:t> FDDI </a:t>
            </a:r>
            <a:endParaRPr kumimoji="1" lang="en-GB" sz="2200" dirty="0"/>
          </a:p>
          <a:p>
            <a:pPr lvl="1" eaLnBrk="1" hangingPunct="1"/>
            <a:r>
              <a:rPr kumimoji="1" lang="en-US" sz="2200" dirty="0">
                <a:ea typeface="ＭＳ Ｐゴシック" pitchFamily="32" charset="-128"/>
              </a:rPr>
              <a:t>4B/5B-NRZI</a:t>
            </a:r>
          </a:p>
          <a:p>
            <a:pPr lvl="2" eaLnBrk="1" hangingPunct="1"/>
            <a:endParaRPr kumimoji="1" lang="en-GB" sz="2000" dirty="0">
              <a:ea typeface="ＭＳ Ｐゴシック" pitchFamily="32" charset="-128"/>
            </a:endParaRPr>
          </a:p>
        </p:txBody>
      </p:sp>
      <p:graphicFrame>
        <p:nvGraphicFramePr>
          <p:cNvPr id="2" name="Diagram 1"/>
          <p:cNvGraphicFramePr/>
          <p:nvPr>
            <p:extLst>
              <p:ext uri="{D42A27DB-BD31-4B8C-83A1-F6EECF244321}">
                <p14:modId xmlns:p14="http://schemas.microsoft.com/office/powerpoint/2010/main" xmlns:p="http://schemas.openxmlformats.org/presentationml/2006/main" xmlns:r="http://schemas.openxmlformats.org/officeDocument/2006/relationships" xmlns:a="http://schemas.openxmlformats.org/drawingml/2006/main" xmlns="" val="1020565583"/>
              </p:ext>
            </p:extLst>
          </p:nvPr>
        </p:nvGraphicFramePr>
        <p:xfrm>
          <a:off x="76200" y="2514600"/>
          <a:ext cx="8915400" cy="4216400"/>
        </p:xfrm>
        <a:graphic>
          <a:graphicData uri="http://schemas.openxmlformats.org/drawingml/2006/diagram">
            <a:relIds xmlns:dgm="http://schemas.openxmlformats.org/drawingml/2006/diagram" xmlns:r="http://schemas.openxmlformats.org/officeDocument/2006/relationships" r:dm="rId3" r:lo="rId4" r:qs="rId5" r:cs="rId6"/>
          </a:graphicData>
        </a:graphic>
      </p:graphicFrame>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p:cSld>
    <p:bg>
      <p:bgPr>
        <a:solidFill>
          <a:schemeClr val="bg2">
            <a:lumMod val="50000"/>
          </a:schemeClr>
        </a:solidFill>
        <a:effectLst/>
      </p:bgPr>
    </p:bg>
    <p:spTree>
      <p:nvGrpSpPr>
        <p:cNvPr id="1" name=""/>
        <p:cNvGrpSpPr/>
        <p:nvPr/>
      </p:nvGrpSpPr>
      <p:grpSpPr>
        <a:xfrm>
          <a:off x="0" y="0"/>
          <a:ext cx="0" cy="0"/>
          <a:chOff x="0" y="0"/>
          <a:chExt cx="0" cy="0"/>
        </a:xfrm>
      </p:grpSpPr>
      <p:sp>
        <p:nvSpPr>
          <p:cNvPr id="74754" name="Rectangle 2"/>
          <p:cNvSpPr>
            <a:spLocks noGrp="1" noChangeArrowheads="1"/>
          </p:cNvSpPr>
          <p:nvPr>
            <p:ph type="title"/>
          </p:nvPr>
        </p:nvSpPr>
        <p:spPr/>
        <p:txBody>
          <a:bodyPr/>
          <a:lstStyle/>
          <a:p>
            <a:pPr eaLnBrk="1" hangingPunct="1"/>
            <a:r>
              <a:rPr kumimoji="1" lang="en-GB" dirty="0"/>
              <a:t>100BASE-T4</a:t>
            </a:r>
            <a:endParaRPr kumimoji="1" lang="en-US" dirty="0"/>
          </a:p>
        </p:txBody>
      </p:sp>
      <p:sp>
        <p:nvSpPr>
          <p:cNvPr id="74755" name="Rectangle 3"/>
          <p:cNvSpPr>
            <a:spLocks noGrp="1" noChangeArrowheads="1"/>
          </p:cNvSpPr>
          <p:nvPr>
            <p:ph type="body" idx="1"/>
          </p:nvPr>
        </p:nvSpPr>
        <p:spPr>
          <a:xfrm>
            <a:off x="457200" y="1447800"/>
            <a:ext cx="8229600" cy="4876800"/>
          </a:xfrm>
        </p:spPr>
        <p:txBody>
          <a:bodyPr/>
          <a:lstStyle/>
          <a:p>
            <a:pPr eaLnBrk="1" hangingPunct="1"/>
            <a:r>
              <a:rPr kumimoji="1" lang="en-US" sz="2800" dirty="0"/>
              <a:t>100-Mbps over lower-quality Cat 3 </a:t>
            </a:r>
            <a:r>
              <a:rPr kumimoji="1" lang="en-GB" sz="2800" dirty="0"/>
              <a:t>UTP</a:t>
            </a:r>
            <a:endParaRPr kumimoji="1" lang="en-GB" sz="2800" dirty="0" smtClean="0"/>
          </a:p>
          <a:p>
            <a:pPr lvl="1" eaLnBrk="1" hangingPunct="1"/>
            <a:r>
              <a:rPr kumimoji="1" lang="en-GB" sz="2400" dirty="0">
                <a:ea typeface="ＭＳ Ｐゴシック" pitchFamily="32" charset="-128"/>
              </a:rPr>
              <a:t>T</a:t>
            </a:r>
            <a:r>
              <a:rPr kumimoji="1" lang="en-GB" sz="2400" dirty="0" smtClean="0">
                <a:ea typeface="ＭＳ Ｐゴシック" pitchFamily="32" charset="-128"/>
              </a:rPr>
              <a:t>akes </a:t>
            </a:r>
            <a:r>
              <a:rPr kumimoji="1" lang="en-US" sz="2400" dirty="0">
                <a:ea typeface="ＭＳ Ｐゴシック" pitchFamily="32" charset="-128"/>
              </a:rPr>
              <a:t>advantage of large installed base </a:t>
            </a:r>
            <a:endParaRPr kumimoji="1" lang="en-GB" sz="2400" dirty="0" smtClean="0">
              <a:ea typeface="ＭＳ Ｐゴシック" pitchFamily="32" charset="-128"/>
            </a:endParaRPr>
          </a:p>
          <a:p>
            <a:pPr lvl="1" eaLnBrk="1" hangingPunct="1"/>
            <a:r>
              <a:rPr kumimoji="1" lang="en-GB" sz="2400" dirty="0">
                <a:ea typeface="ＭＳ Ｐゴシック" pitchFamily="32" charset="-128"/>
              </a:rPr>
              <a:t>D</a:t>
            </a:r>
            <a:r>
              <a:rPr kumimoji="1" lang="en-GB" sz="2400" dirty="0" smtClean="0">
                <a:ea typeface="ＭＳ Ｐゴシック" pitchFamily="32" charset="-128"/>
              </a:rPr>
              <a:t>oes</a:t>
            </a:r>
            <a:r>
              <a:rPr kumimoji="1" lang="en-US" sz="2400" dirty="0" smtClean="0">
                <a:ea typeface="ＭＳ Ｐゴシック" pitchFamily="32" charset="-128"/>
              </a:rPr>
              <a:t> </a:t>
            </a:r>
            <a:r>
              <a:rPr kumimoji="1" lang="en-US" sz="2400" dirty="0">
                <a:ea typeface="ＭＳ Ｐゴシック" pitchFamily="32" charset="-128"/>
              </a:rPr>
              <a:t>not transmit continuous signal between packets</a:t>
            </a:r>
            <a:endParaRPr kumimoji="1" lang="en-GB" sz="2400" dirty="0" smtClean="0">
              <a:ea typeface="ＭＳ Ｐゴシック" pitchFamily="32" charset="-128"/>
            </a:endParaRPr>
          </a:p>
          <a:p>
            <a:pPr lvl="1" eaLnBrk="1" hangingPunct="1"/>
            <a:r>
              <a:rPr kumimoji="1" lang="en-GB" sz="2400" dirty="0">
                <a:ea typeface="ＭＳ Ｐゴシック" pitchFamily="32" charset="-128"/>
              </a:rPr>
              <a:t>U</a:t>
            </a:r>
            <a:r>
              <a:rPr kumimoji="1" lang="en-GB" sz="2400" dirty="0" smtClean="0">
                <a:ea typeface="ＭＳ Ｐゴシック" pitchFamily="32" charset="-128"/>
              </a:rPr>
              <a:t>seful</a:t>
            </a:r>
            <a:r>
              <a:rPr kumimoji="1" lang="en-US" sz="2400" dirty="0" smtClean="0">
                <a:ea typeface="ＭＳ Ｐゴシック" pitchFamily="32" charset="-128"/>
              </a:rPr>
              <a:t> </a:t>
            </a:r>
            <a:r>
              <a:rPr kumimoji="1" lang="en-US" sz="2400" dirty="0">
                <a:ea typeface="ＭＳ Ｐゴシック" pitchFamily="32" charset="-128"/>
              </a:rPr>
              <a:t>in battery-powered applications</a:t>
            </a:r>
            <a:endParaRPr kumimoji="1" lang="en-US" sz="2400" dirty="0" smtClean="0">
              <a:ea typeface="ＭＳ Ｐゴシック" pitchFamily="32" charset="-128"/>
            </a:endParaRPr>
          </a:p>
          <a:p>
            <a:pPr eaLnBrk="1" hangingPunct="1"/>
            <a:r>
              <a:rPr kumimoji="1" lang="en-GB" sz="2800" dirty="0"/>
              <a:t>C</a:t>
            </a:r>
            <a:r>
              <a:rPr kumimoji="1" lang="en-GB" sz="2800" dirty="0" smtClean="0"/>
              <a:t>an </a:t>
            </a:r>
            <a:r>
              <a:rPr kumimoji="1" lang="en-GB" sz="2800" dirty="0"/>
              <a:t>not get </a:t>
            </a:r>
            <a:r>
              <a:rPr kumimoji="1" lang="en-US" sz="2800" dirty="0"/>
              <a:t>100 Mbps on single twisted pair</a:t>
            </a:r>
            <a:endParaRPr kumimoji="1" lang="en-GB" sz="2800" dirty="0" smtClean="0"/>
          </a:p>
          <a:p>
            <a:pPr lvl="1" eaLnBrk="1" hangingPunct="1"/>
            <a:r>
              <a:rPr kumimoji="1" lang="en-GB" sz="2400" dirty="0">
                <a:ea typeface="ＭＳ Ｐゴシック" pitchFamily="32" charset="-128"/>
              </a:rPr>
              <a:t>S</a:t>
            </a:r>
            <a:r>
              <a:rPr kumimoji="1" lang="en-GB" sz="2400" dirty="0" smtClean="0">
                <a:ea typeface="ＭＳ Ｐゴシック" pitchFamily="32" charset="-128"/>
              </a:rPr>
              <a:t>o </a:t>
            </a:r>
            <a:r>
              <a:rPr kumimoji="1" lang="en-GB" sz="2400" dirty="0">
                <a:ea typeface="ＭＳ Ｐゴシック" pitchFamily="32" charset="-128"/>
              </a:rPr>
              <a:t>data</a:t>
            </a:r>
            <a:r>
              <a:rPr kumimoji="1" lang="en-US" sz="2400" dirty="0">
                <a:ea typeface="ＭＳ Ｐゴシック" pitchFamily="32" charset="-128"/>
              </a:rPr>
              <a:t> stream split into three separate streams</a:t>
            </a:r>
            <a:endParaRPr kumimoji="1" lang="en-GB" sz="2400" dirty="0" smtClean="0">
              <a:ea typeface="ＭＳ Ｐゴシック" pitchFamily="32" charset="-128"/>
            </a:endParaRPr>
          </a:p>
          <a:p>
            <a:pPr lvl="1" eaLnBrk="1" hangingPunct="1"/>
            <a:r>
              <a:rPr kumimoji="1" lang="en-US" sz="2400" dirty="0">
                <a:ea typeface="ＭＳ Ｐゴシック" pitchFamily="32" charset="-128"/>
              </a:rPr>
              <a:t>F</a:t>
            </a:r>
            <a:r>
              <a:rPr kumimoji="1" lang="en-US" sz="2400" dirty="0" smtClean="0">
                <a:ea typeface="ＭＳ Ｐゴシック" pitchFamily="32" charset="-128"/>
              </a:rPr>
              <a:t>our </a:t>
            </a:r>
            <a:r>
              <a:rPr kumimoji="1" lang="en-US" sz="2400" dirty="0">
                <a:ea typeface="ＭＳ Ｐゴシック" pitchFamily="32" charset="-128"/>
              </a:rPr>
              <a:t>twisted pairs used</a:t>
            </a:r>
            <a:endParaRPr kumimoji="1" lang="en-GB" sz="2400" dirty="0" smtClean="0">
              <a:ea typeface="ＭＳ Ｐゴシック" pitchFamily="32" charset="-128"/>
            </a:endParaRPr>
          </a:p>
          <a:p>
            <a:pPr lvl="1" eaLnBrk="1" hangingPunct="1"/>
            <a:r>
              <a:rPr kumimoji="1" lang="en-US" sz="2400" dirty="0">
                <a:ea typeface="ＭＳ Ｐゴシック" pitchFamily="32" charset="-128"/>
              </a:rPr>
              <a:t>D</a:t>
            </a:r>
            <a:r>
              <a:rPr kumimoji="1" lang="en-US" sz="2400" dirty="0" smtClean="0">
                <a:ea typeface="ＭＳ Ｐゴシック" pitchFamily="32" charset="-128"/>
              </a:rPr>
              <a:t>ata </a:t>
            </a:r>
            <a:r>
              <a:rPr kumimoji="1" lang="en-US" sz="2400" dirty="0">
                <a:ea typeface="ＭＳ Ｐゴシック" pitchFamily="32" charset="-128"/>
              </a:rPr>
              <a:t>transmitted and received using three pairs</a:t>
            </a:r>
            <a:endParaRPr kumimoji="1" lang="en-GB" sz="2400" dirty="0" smtClean="0">
              <a:ea typeface="ＭＳ Ｐゴシック" pitchFamily="32" charset="-128"/>
            </a:endParaRPr>
          </a:p>
          <a:p>
            <a:pPr lvl="1" eaLnBrk="1" hangingPunct="1"/>
            <a:r>
              <a:rPr kumimoji="1" lang="en-GB" sz="2400" dirty="0">
                <a:ea typeface="ＭＳ Ｐゴシック" pitchFamily="32" charset="-128"/>
              </a:rPr>
              <a:t>T</a:t>
            </a:r>
            <a:r>
              <a:rPr kumimoji="1" lang="en-GB" sz="2400" dirty="0" smtClean="0">
                <a:ea typeface="ＭＳ Ｐゴシック" pitchFamily="32" charset="-128"/>
              </a:rPr>
              <a:t>wo </a:t>
            </a:r>
            <a:r>
              <a:rPr kumimoji="1" lang="en-US" sz="2400" dirty="0">
                <a:ea typeface="ＭＳ Ｐゴシック" pitchFamily="32" charset="-128"/>
              </a:rPr>
              <a:t>pairs configured for bidirectional transmission</a:t>
            </a:r>
            <a:endParaRPr kumimoji="1" lang="en-US" sz="2400" dirty="0" smtClean="0">
              <a:ea typeface="ＭＳ Ｐゴシック" pitchFamily="32" charset="-128"/>
            </a:endParaRPr>
          </a:p>
          <a:p>
            <a:pPr eaLnBrk="1" hangingPunct="1"/>
            <a:r>
              <a:rPr kumimoji="1" lang="en-GB" sz="2800" dirty="0"/>
              <a:t>U</a:t>
            </a:r>
            <a:r>
              <a:rPr kumimoji="1" lang="en-GB" sz="2800" dirty="0" smtClean="0"/>
              <a:t>se </a:t>
            </a:r>
            <a:r>
              <a:rPr kumimoji="1" lang="en-GB" sz="2800" dirty="0"/>
              <a:t>ternary</a:t>
            </a:r>
            <a:r>
              <a:rPr kumimoji="1" lang="en-US" sz="2800" dirty="0"/>
              <a:t> signaling scheme </a:t>
            </a:r>
            <a:r>
              <a:rPr kumimoji="1" lang="en-GB" sz="2800" dirty="0"/>
              <a:t>(</a:t>
            </a:r>
            <a:r>
              <a:rPr kumimoji="1" lang="en-US" sz="2800" dirty="0"/>
              <a:t>8B6T</a:t>
            </a:r>
            <a:r>
              <a:rPr kumimoji="1" lang="en-GB" sz="2800" dirty="0"/>
              <a:t>)</a:t>
            </a:r>
            <a:endParaRPr kumimoji="1" lang="en-US" sz="2800" dirty="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p:cSld>
    <p:bg>
      <p:bgPr>
        <a:solidFill>
          <a:schemeClr val="bg2">
            <a:lumMod val="50000"/>
          </a:schemeClr>
        </a:solidFill>
        <a:effectLst/>
      </p:bgPr>
    </p:bg>
    <p:spTree>
      <p:nvGrpSpPr>
        <p:cNvPr id="1" name=""/>
        <p:cNvGrpSpPr/>
        <p:nvPr/>
      </p:nvGrpSpPr>
      <p:grpSpPr>
        <a:xfrm>
          <a:off x="0" y="0"/>
          <a:ext cx="0" cy="0"/>
          <a:chOff x="0" y="0"/>
          <a:chExt cx="0" cy="0"/>
        </a:xfrm>
      </p:grpSpPr>
      <p:sp>
        <p:nvSpPr>
          <p:cNvPr id="76804" name="Rectangle 4"/>
          <p:cNvSpPr>
            <a:spLocks noGrp="1" noChangeArrowheads="1"/>
          </p:cNvSpPr>
          <p:nvPr>
            <p:ph type="title"/>
          </p:nvPr>
        </p:nvSpPr>
        <p:spPr/>
        <p:txBody>
          <a:bodyPr/>
          <a:lstStyle/>
          <a:p>
            <a:pPr eaLnBrk="1" hangingPunct="1"/>
            <a:r>
              <a:rPr kumimoji="1" lang="en-GB" dirty="0"/>
              <a:t>Full Duplex Operation</a:t>
            </a:r>
            <a:endParaRPr kumimoji="1" lang="en-US" dirty="0"/>
          </a:p>
        </p:txBody>
      </p:sp>
      <p:sp>
        <p:nvSpPr>
          <p:cNvPr id="76805" name="Rectangle 5"/>
          <p:cNvSpPr>
            <a:spLocks noGrp="1" noChangeArrowheads="1"/>
          </p:cNvSpPr>
          <p:nvPr>
            <p:ph type="body" idx="1"/>
          </p:nvPr>
        </p:nvSpPr>
        <p:spPr>
          <a:xfrm>
            <a:off x="457200" y="1676400"/>
            <a:ext cx="8229600" cy="4648200"/>
          </a:xfrm>
        </p:spPr>
        <p:txBody>
          <a:bodyPr/>
          <a:lstStyle/>
          <a:p>
            <a:pPr eaLnBrk="1" hangingPunct="1">
              <a:lnSpc>
                <a:spcPct val="90000"/>
              </a:lnSpc>
            </a:pPr>
            <a:r>
              <a:rPr kumimoji="1" lang="en-GB" sz="2800" dirty="0"/>
              <a:t>T</a:t>
            </a:r>
            <a:r>
              <a:rPr kumimoji="1" lang="en-GB" sz="2800" dirty="0" smtClean="0"/>
              <a:t>raditional</a:t>
            </a:r>
            <a:r>
              <a:rPr kumimoji="1" lang="en-US" sz="2800" dirty="0" smtClean="0"/>
              <a:t> </a:t>
            </a:r>
            <a:r>
              <a:rPr kumimoji="1" lang="en-US" sz="2800" dirty="0"/>
              <a:t>Ethernet half duplex</a:t>
            </a:r>
            <a:endParaRPr kumimoji="1" lang="en-GB" sz="2800" dirty="0" smtClean="0"/>
          </a:p>
          <a:p>
            <a:pPr eaLnBrk="1" hangingPunct="1">
              <a:lnSpc>
                <a:spcPct val="90000"/>
              </a:lnSpc>
            </a:pPr>
            <a:r>
              <a:rPr kumimoji="1" lang="en-US" sz="2800" dirty="0"/>
              <a:t>U</a:t>
            </a:r>
            <a:r>
              <a:rPr kumimoji="1" lang="en-US" sz="2800" dirty="0" smtClean="0"/>
              <a:t>sing </a:t>
            </a:r>
            <a:r>
              <a:rPr kumimoji="1" lang="en-US" sz="2800" dirty="0"/>
              <a:t>full-duplex</a:t>
            </a:r>
            <a:r>
              <a:rPr kumimoji="1" lang="en-GB" sz="2800" dirty="0"/>
              <a:t>, </a:t>
            </a:r>
            <a:r>
              <a:rPr kumimoji="1" lang="en-US" sz="2800" dirty="0"/>
              <a:t>station can transmit and receive simultaneously</a:t>
            </a:r>
            <a:endParaRPr kumimoji="1" lang="en-GB" sz="2800" dirty="0"/>
          </a:p>
          <a:p>
            <a:pPr eaLnBrk="1" hangingPunct="1">
              <a:lnSpc>
                <a:spcPct val="90000"/>
              </a:lnSpc>
            </a:pPr>
            <a:r>
              <a:rPr kumimoji="1" lang="en-US" sz="2800" dirty="0"/>
              <a:t>100-Mbps Ethernet in full-duplex mode, giving a theoretical transfer rate of 200 Mbps</a:t>
            </a:r>
            <a:endParaRPr kumimoji="1" lang="en-US" sz="2800" dirty="0" smtClean="0"/>
          </a:p>
          <a:p>
            <a:pPr eaLnBrk="1" hangingPunct="1">
              <a:lnSpc>
                <a:spcPct val="90000"/>
              </a:lnSpc>
            </a:pPr>
            <a:r>
              <a:rPr kumimoji="1" lang="en-US" sz="2800" dirty="0"/>
              <a:t>S</a:t>
            </a:r>
            <a:r>
              <a:rPr kumimoji="1" lang="en-US" sz="2800" dirty="0" smtClean="0"/>
              <a:t>tations </a:t>
            </a:r>
            <a:r>
              <a:rPr kumimoji="1" lang="en-US" sz="2800" dirty="0"/>
              <a:t>must have full-duplex adapter cards</a:t>
            </a:r>
            <a:endParaRPr kumimoji="1" lang="en-GB" sz="2800" dirty="0" smtClean="0"/>
          </a:p>
          <a:p>
            <a:pPr eaLnBrk="1" hangingPunct="1">
              <a:lnSpc>
                <a:spcPct val="90000"/>
              </a:lnSpc>
            </a:pPr>
            <a:r>
              <a:rPr kumimoji="1" lang="en-GB" sz="2800" dirty="0"/>
              <a:t>A</a:t>
            </a:r>
            <a:r>
              <a:rPr kumimoji="1" lang="en-GB" sz="2800" dirty="0" smtClean="0"/>
              <a:t>nd </a:t>
            </a:r>
            <a:r>
              <a:rPr kumimoji="1" lang="en-GB" sz="2800" dirty="0"/>
              <a:t>must use</a:t>
            </a:r>
            <a:r>
              <a:rPr kumimoji="1" lang="en-US" sz="2800" dirty="0"/>
              <a:t> switching hub</a:t>
            </a:r>
            <a:endParaRPr kumimoji="1" lang="en-GB" sz="2800" dirty="0" smtClean="0"/>
          </a:p>
          <a:p>
            <a:pPr lvl="1" eaLnBrk="1" hangingPunct="1">
              <a:lnSpc>
                <a:spcPct val="90000"/>
              </a:lnSpc>
            </a:pPr>
            <a:r>
              <a:rPr kumimoji="1" lang="en-GB" sz="2400" dirty="0">
                <a:ea typeface="ＭＳ Ｐゴシック" pitchFamily="32" charset="-128"/>
              </a:rPr>
              <a:t>E</a:t>
            </a:r>
            <a:r>
              <a:rPr kumimoji="1" lang="en-GB" sz="2400" dirty="0" smtClean="0">
                <a:ea typeface="ＭＳ Ｐゴシック" pitchFamily="32" charset="-128"/>
              </a:rPr>
              <a:t>ach</a:t>
            </a:r>
            <a:r>
              <a:rPr kumimoji="1" lang="en-US" sz="2400" dirty="0" smtClean="0">
                <a:ea typeface="ＭＳ Ｐゴシック" pitchFamily="32" charset="-128"/>
              </a:rPr>
              <a:t> </a:t>
            </a:r>
            <a:r>
              <a:rPr kumimoji="1" lang="en-US" sz="2400" dirty="0">
                <a:ea typeface="ＭＳ Ｐゴシック" pitchFamily="32" charset="-128"/>
              </a:rPr>
              <a:t>station constitutes separate collision domain</a:t>
            </a:r>
            <a:endParaRPr kumimoji="1" lang="en-GB" sz="2400" dirty="0">
              <a:ea typeface="ＭＳ Ｐゴシック" pitchFamily="32" charset="-128"/>
            </a:endParaRPr>
          </a:p>
          <a:p>
            <a:pPr lvl="1" eaLnBrk="1" hangingPunct="1">
              <a:lnSpc>
                <a:spcPct val="90000"/>
              </a:lnSpc>
            </a:pPr>
            <a:r>
              <a:rPr kumimoji="1" lang="en-US" sz="2400" dirty="0">
                <a:ea typeface="ＭＳ Ｐゴシック" pitchFamily="32" charset="-128"/>
              </a:rPr>
              <a:t>CSMA/CD algorithm no longer needed</a:t>
            </a:r>
            <a:endParaRPr kumimoji="1" lang="en-GB" sz="2400" dirty="0">
              <a:ea typeface="ＭＳ Ｐゴシック" pitchFamily="32" charset="-128"/>
            </a:endParaRPr>
          </a:p>
          <a:p>
            <a:pPr lvl="1" eaLnBrk="1" hangingPunct="1">
              <a:lnSpc>
                <a:spcPct val="90000"/>
              </a:lnSpc>
            </a:pPr>
            <a:r>
              <a:rPr kumimoji="1" lang="en-US" sz="2400" dirty="0">
                <a:ea typeface="ＭＳ Ｐゴシック" pitchFamily="32" charset="-128"/>
              </a:rPr>
              <a:t>802.3 MAC frame format used</a:t>
            </a:r>
            <a:endParaRPr kumimoji="1" lang="en-GB" sz="2400" dirty="0">
              <a:ea typeface="ＭＳ Ｐゴシック" pitchFamily="32" charset="-128"/>
            </a:endParaRP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p:cSld>
    <p:bg>
      <p:bgPr>
        <a:solidFill>
          <a:schemeClr val="bg2">
            <a:lumMod val="50000"/>
          </a:schemeClr>
        </a:solidFill>
        <a:effectLst/>
      </p:bgPr>
    </p:bg>
    <p:spTree>
      <p:nvGrpSpPr>
        <p:cNvPr id="1" name=""/>
        <p:cNvGrpSpPr/>
        <p:nvPr/>
      </p:nvGrpSpPr>
      <p:grpSpPr>
        <a:xfrm>
          <a:off x="0" y="0"/>
          <a:ext cx="0" cy="0"/>
          <a:chOff x="0" y="0"/>
          <a:chExt cx="0" cy="0"/>
        </a:xfrm>
      </p:grpSpPr>
      <p:sp>
        <p:nvSpPr>
          <p:cNvPr id="77828" name="Rectangle 4"/>
          <p:cNvSpPr>
            <a:spLocks noGrp="1" noChangeArrowheads="1"/>
          </p:cNvSpPr>
          <p:nvPr>
            <p:ph type="title"/>
          </p:nvPr>
        </p:nvSpPr>
        <p:spPr>
          <a:xfrm>
            <a:off x="533400" y="-152400"/>
            <a:ext cx="8229600" cy="1139825"/>
          </a:xfrm>
        </p:spPr>
        <p:txBody>
          <a:bodyPr/>
          <a:lstStyle/>
          <a:p>
            <a:pPr eaLnBrk="1" hangingPunct="1"/>
            <a:r>
              <a:rPr kumimoji="1" lang="en-GB" dirty="0"/>
              <a:t>Mixed Configurations</a:t>
            </a:r>
            <a:endParaRPr kumimoji="1" lang="en-US" dirty="0"/>
          </a:p>
        </p:txBody>
      </p:sp>
      <p:sp>
        <p:nvSpPr>
          <p:cNvPr id="77829" name="Rectangle 5"/>
          <p:cNvSpPr>
            <a:spLocks noGrp="1" noChangeArrowheads="1"/>
          </p:cNvSpPr>
          <p:nvPr>
            <p:ph type="body" idx="1"/>
          </p:nvPr>
        </p:nvSpPr>
        <p:spPr>
          <a:xfrm>
            <a:off x="457200" y="838200"/>
            <a:ext cx="8458200" cy="1600200"/>
          </a:xfrm>
        </p:spPr>
        <p:txBody>
          <a:bodyPr/>
          <a:lstStyle/>
          <a:p>
            <a:pPr eaLnBrk="1" hangingPunct="1">
              <a:buFont typeface="Wingdings" pitchFamily="-110" charset="2"/>
              <a:buChar char="Ø"/>
              <a:defRPr/>
            </a:pPr>
            <a:r>
              <a:rPr kumimoji="1" lang="en-US" sz="2800" dirty="0"/>
              <a:t>Fast Ethernet supports mixture of existing 10-Mbps LANs and newer 100-Mbps </a:t>
            </a:r>
            <a:r>
              <a:rPr kumimoji="1" lang="en-US" sz="2800" dirty="0" smtClean="0"/>
              <a:t>LANs</a:t>
            </a:r>
          </a:p>
          <a:p>
            <a:pPr eaLnBrk="1" hangingPunct="1">
              <a:buFont typeface="Wingdings" pitchFamily="-110" charset="2"/>
              <a:buChar char="Ø"/>
              <a:defRPr/>
            </a:pPr>
            <a:r>
              <a:rPr kumimoji="1" lang="en-GB" sz="2800" dirty="0" smtClean="0"/>
              <a:t>Supporting older and newer technologies</a:t>
            </a:r>
          </a:p>
        </p:txBody>
      </p:sp>
      <p:graphicFrame>
        <p:nvGraphicFramePr>
          <p:cNvPr id="2" name="Diagram 1"/>
          <p:cNvGraphicFramePr/>
          <p:nvPr>
            <p:extLst>
              <p:ext uri="{D42A27DB-BD31-4B8C-83A1-F6EECF244321}">
                <p14:modId xmlns:p14="http://schemas.microsoft.com/office/powerpoint/2010/main" xmlns:p="http://schemas.openxmlformats.org/presentationml/2006/main" xmlns:r="http://schemas.openxmlformats.org/officeDocument/2006/relationships" xmlns:a="http://schemas.openxmlformats.org/drawingml/2006/main" xmlns="" val="850583621"/>
              </p:ext>
            </p:extLst>
          </p:nvPr>
        </p:nvGraphicFramePr>
        <p:xfrm>
          <a:off x="381000" y="2133600"/>
          <a:ext cx="8458200" cy="4597400"/>
        </p:xfrm>
        <a:graphic>
          <a:graphicData uri="http://schemas.openxmlformats.org/drawingml/2006/diagram">
            <a:relIds xmlns:dgm="http://schemas.openxmlformats.org/drawingml/2006/diagram" xmlns:r="http://schemas.openxmlformats.org/officeDocument/2006/relationships" r:dm="rId3" r:lo="rId4" r:qs="rId5" r:cs="rId6"/>
          </a:graphicData>
        </a:graphic>
      </p:graphicFrame>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p:cSld>
    <p:bg>
      <p:bgPr>
        <a:solidFill>
          <a:schemeClr val="bg2">
            <a:lumMod val="50000"/>
          </a:schemeClr>
        </a:solidFill>
        <a:effectLst/>
      </p:bgPr>
    </p:bg>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p:txBody>
          <a:bodyPr/>
          <a:lstStyle/>
          <a:p>
            <a:pPr eaLnBrk="1" hangingPunct="1">
              <a:defRPr/>
            </a:pPr>
            <a:r>
              <a:rPr kumimoji="1" lang="en-US" dirty="0"/>
              <a:t>Gigabit Ethernet - Differences</a:t>
            </a:r>
          </a:p>
        </p:txBody>
      </p:sp>
      <p:sp>
        <p:nvSpPr>
          <p:cNvPr id="19459" name="Rectangle 3"/>
          <p:cNvSpPr>
            <a:spLocks noGrp="1" noChangeArrowheads="1"/>
          </p:cNvSpPr>
          <p:nvPr>
            <p:ph type="body" idx="1"/>
          </p:nvPr>
        </p:nvSpPr>
        <p:spPr/>
        <p:txBody>
          <a:bodyPr/>
          <a:lstStyle/>
          <a:p>
            <a:pPr eaLnBrk="1" hangingPunct="1"/>
            <a:r>
              <a:rPr kumimoji="1" lang="en-US" dirty="0"/>
              <a:t>C</a:t>
            </a:r>
            <a:r>
              <a:rPr kumimoji="1" lang="en-US" dirty="0" smtClean="0"/>
              <a:t>arrier </a:t>
            </a:r>
            <a:r>
              <a:rPr kumimoji="1" lang="en-US" dirty="0"/>
              <a:t>extension</a:t>
            </a:r>
            <a:endParaRPr kumimoji="1" lang="en-US" dirty="0" smtClean="0"/>
          </a:p>
          <a:p>
            <a:pPr lvl="1" eaLnBrk="1" hangingPunct="1"/>
            <a:r>
              <a:rPr kumimoji="1" lang="en-US" dirty="0">
                <a:ea typeface="ＭＳ Ｐゴシック" pitchFamily="32" charset="-128"/>
              </a:rPr>
              <a:t>A</a:t>
            </a:r>
            <a:r>
              <a:rPr kumimoji="1" lang="en-US" dirty="0" smtClean="0">
                <a:ea typeface="ＭＳ Ｐゴシック" pitchFamily="32" charset="-128"/>
              </a:rPr>
              <a:t>t </a:t>
            </a:r>
            <a:r>
              <a:rPr kumimoji="1" lang="en-US" dirty="0">
                <a:ea typeface="ＭＳ Ｐゴシック" pitchFamily="32" charset="-128"/>
              </a:rPr>
              <a:t>least 4096 bit-times long (512 for 10/100)</a:t>
            </a:r>
            <a:endParaRPr kumimoji="1" lang="en-US" dirty="0" smtClean="0">
              <a:ea typeface="ＭＳ Ｐゴシック" pitchFamily="32" charset="-128"/>
            </a:endParaRPr>
          </a:p>
          <a:p>
            <a:pPr eaLnBrk="1" hangingPunct="1"/>
            <a:r>
              <a:rPr kumimoji="1" lang="en-US" dirty="0"/>
              <a:t>F</a:t>
            </a:r>
            <a:r>
              <a:rPr kumimoji="1" lang="en-US" dirty="0" smtClean="0"/>
              <a:t>rame </a:t>
            </a:r>
            <a:r>
              <a:rPr kumimoji="1" lang="en-US" dirty="0"/>
              <a:t>bursting</a:t>
            </a:r>
            <a:endParaRPr kumimoji="1" lang="en-US" dirty="0" smtClean="0"/>
          </a:p>
          <a:p>
            <a:pPr eaLnBrk="1" hangingPunct="1"/>
            <a:r>
              <a:rPr kumimoji="1" lang="en-US" dirty="0"/>
              <a:t>N</a:t>
            </a:r>
            <a:r>
              <a:rPr kumimoji="1" lang="en-US" dirty="0" smtClean="0"/>
              <a:t>ot </a:t>
            </a:r>
            <a:r>
              <a:rPr kumimoji="1" lang="en-US" dirty="0"/>
              <a:t>needed if using a switched hub to provide dedicated media access</a:t>
            </a:r>
          </a:p>
          <a:p>
            <a:pPr eaLnBrk="1" hangingPunct="1"/>
            <a:endParaRPr kumimoji="1" lang="en-US" dirty="0"/>
          </a:p>
        </p:txBody>
      </p:sp>
      <p:pic>
        <p:nvPicPr>
          <p:cNvPr id="4" name="Picture 3"/>
          <p:cNvPicPr>
            <a:picLocks noChangeAspect="1"/>
          </p:cNvPicPr>
          <p:nvPr/>
        </p:nvPicPr>
        <p:blipFill>
          <a:blip r:embed="rId3"/>
          <a:stretch>
            <a:fillRect/>
          </a:stretch>
        </p:blipFill>
        <p:spPr>
          <a:xfrm>
            <a:off x="3581400" y="4648200"/>
            <a:ext cx="2286000" cy="1879288"/>
          </a:xfrm>
          <a:prstGeom prst="rect">
            <a:avLst/>
          </a:prstGeom>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p:cSld>
    <p:bg>
      <p:bgPr>
        <a:solidFill>
          <a:schemeClr val="bg2">
            <a:lumMod val="50000"/>
          </a:schemeClr>
        </a:solidFill>
        <a:effectLst/>
      </p:bgPr>
    </p:bg>
    <p:spTree>
      <p:nvGrpSpPr>
        <p:cNvPr id="1" name=""/>
        <p:cNvGrpSpPr/>
        <p:nvPr/>
      </p:nvGrpSpPr>
      <p:grpSpPr>
        <a:xfrm>
          <a:off x="0" y="0"/>
          <a:ext cx="0" cy="0"/>
          <a:chOff x="0" y="0"/>
          <a:chExt cx="0" cy="0"/>
        </a:xfrm>
      </p:grpSpPr>
      <p:pic>
        <p:nvPicPr>
          <p:cNvPr id="5" name="Picture 4" descr="f5.pdf"/>
          <p:cNvPicPr>
            <a:picLocks noChangeAspect="1"/>
          </p:cNvPicPr>
          <p:nvPr/>
        </p:nvPicPr>
        <p:blipFill>
          <a:blip r:embed="rId3"/>
          <a:srcRect l="7273" t="18824" r="12727" b="11765"/>
          <a:stretch>
            <a:fillRect/>
          </a:stretch>
        </p:blipFill>
        <p:spPr>
          <a:xfrm>
            <a:off x="200386" y="533400"/>
            <a:ext cx="8751464" cy="5867400"/>
          </a:xfrm>
          <a:prstGeom prst="rect">
            <a:avLst/>
          </a:prstGeom>
          <a:solidFill>
            <a:schemeClr val="accent3">
              <a:lumMod val="20000"/>
              <a:lumOff val="80000"/>
            </a:schemeClr>
          </a:solidFill>
        </p:spPr>
      </p:pic>
    </p:spTree>
  </p:cSld>
  <p:clrMapOvr>
    <a:masterClrMapping/>
  </p:clrMapOvr>
  <p:transition spd="slow">
    <p:wheel spokes="1"/>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p:cSld>
    <p:bg>
      <p:bgPr>
        <a:solidFill>
          <a:schemeClr val="bg2">
            <a:lumMod val="50000"/>
          </a:schemeClr>
        </a:solidFill>
        <a:effectLst/>
      </p:bgPr>
    </p:bg>
    <p:spTree>
      <p:nvGrpSpPr>
        <p:cNvPr id="1" name=""/>
        <p:cNvGrpSpPr/>
        <p:nvPr/>
      </p:nvGrpSpPr>
      <p:grpSpPr>
        <a:xfrm>
          <a:off x="0" y="0"/>
          <a:ext cx="0" cy="0"/>
          <a:chOff x="0" y="0"/>
          <a:chExt cx="0" cy="0"/>
        </a:xfrm>
      </p:grpSpPr>
      <p:sp>
        <p:nvSpPr>
          <p:cNvPr id="79874" name="Rectangle 2"/>
          <p:cNvSpPr>
            <a:spLocks noGrp="1" noChangeArrowheads="1"/>
          </p:cNvSpPr>
          <p:nvPr>
            <p:ph type="title"/>
          </p:nvPr>
        </p:nvSpPr>
        <p:spPr>
          <a:xfrm>
            <a:off x="0" y="304800"/>
            <a:ext cx="8229600" cy="1139825"/>
          </a:xfrm>
        </p:spPr>
        <p:txBody>
          <a:bodyPr/>
          <a:lstStyle/>
          <a:p>
            <a:pPr eaLnBrk="1" hangingPunct="1"/>
            <a:r>
              <a:rPr kumimoji="1" lang="en-GB" dirty="0"/>
              <a:t>10Gbps Ethernet</a:t>
            </a:r>
            <a:endParaRPr kumimoji="1" lang="en-US" dirty="0"/>
          </a:p>
        </p:txBody>
      </p:sp>
      <p:sp>
        <p:nvSpPr>
          <p:cNvPr id="79875" name="Rectangle 3"/>
          <p:cNvSpPr>
            <a:spLocks noGrp="1" noChangeArrowheads="1"/>
          </p:cNvSpPr>
          <p:nvPr>
            <p:ph type="body" idx="1"/>
          </p:nvPr>
        </p:nvSpPr>
        <p:spPr>
          <a:xfrm>
            <a:off x="457200" y="1676400"/>
            <a:ext cx="8229600" cy="4800600"/>
          </a:xfrm>
        </p:spPr>
        <p:txBody>
          <a:bodyPr/>
          <a:lstStyle/>
          <a:p>
            <a:pPr eaLnBrk="1" hangingPunct="1">
              <a:lnSpc>
                <a:spcPct val="90000"/>
              </a:lnSpc>
              <a:buFont typeface="Wingdings" pitchFamily="-110" charset="2"/>
              <a:buChar char="Ø"/>
              <a:defRPr/>
            </a:pPr>
            <a:r>
              <a:rPr kumimoji="1" lang="en-US" sz="2800" dirty="0"/>
              <a:t>G</a:t>
            </a:r>
            <a:r>
              <a:rPr kumimoji="1" lang="en-US" sz="2800" dirty="0" smtClean="0"/>
              <a:t>rowing </a:t>
            </a:r>
            <a:r>
              <a:rPr kumimoji="1" lang="en-US" sz="2800" dirty="0"/>
              <a:t>interest in 10Gbps Ethernet</a:t>
            </a:r>
            <a:endParaRPr kumimoji="1" lang="en-US" sz="2800" dirty="0" smtClean="0"/>
          </a:p>
          <a:p>
            <a:pPr lvl="1" eaLnBrk="1" hangingPunct="1">
              <a:lnSpc>
                <a:spcPct val="90000"/>
              </a:lnSpc>
              <a:buFont typeface="Wingdings" pitchFamily="-110" charset="2"/>
              <a:buChar char="l"/>
              <a:defRPr/>
            </a:pPr>
            <a:r>
              <a:rPr kumimoji="1" lang="en-US" sz="2400" dirty="0" smtClean="0"/>
              <a:t>High</a:t>
            </a:r>
            <a:r>
              <a:rPr kumimoji="1" lang="en-US" sz="2400" dirty="0"/>
              <a:t>-speed backbone use</a:t>
            </a:r>
            <a:endParaRPr kumimoji="1" lang="en-US" sz="2400" dirty="0" smtClean="0"/>
          </a:p>
          <a:p>
            <a:pPr lvl="1" eaLnBrk="1" hangingPunct="1">
              <a:lnSpc>
                <a:spcPct val="90000"/>
              </a:lnSpc>
              <a:buFont typeface="Wingdings" pitchFamily="-110" charset="2"/>
              <a:buChar char="l"/>
              <a:defRPr/>
            </a:pPr>
            <a:r>
              <a:rPr kumimoji="1" lang="en-US" sz="2400" dirty="0" smtClean="0"/>
              <a:t>Future </a:t>
            </a:r>
            <a:r>
              <a:rPr kumimoji="1" lang="en-US" sz="2400" dirty="0"/>
              <a:t>wider deployment</a:t>
            </a:r>
            <a:endParaRPr kumimoji="1" lang="en-US" sz="2400" dirty="0" smtClean="0"/>
          </a:p>
          <a:p>
            <a:pPr eaLnBrk="1" hangingPunct="1">
              <a:lnSpc>
                <a:spcPct val="90000"/>
              </a:lnSpc>
              <a:buFont typeface="Wingdings" pitchFamily="-110" charset="2"/>
              <a:buChar char="Ø"/>
              <a:defRPr/>
            </a:pPr>
            <a:r>
              <a:rPr kumimoji="1" lang="en-US" sz="2800" dirty="0"/>
              <a:t>A</a:t>
            </a:r>
            <a:r>
              <a:rPr kumimoji="1" lang="en-US" sz="2800" dirty="0" smtClean="0"/>
              <a:t>lternative </a:t>
            </a:r>
            <a:r>
              <a:rPr kumimoji="1" lang="en-US" sz="2800" dirty="0"/>
              <a:t>to ATM and other </a:t>
            </a:r>
            <a:r>
              <a:rPr kumimoji="1" lang="en-GB" sz="2800" dirty="0"/>
              <a:t>WAN</a:t>
            </a:r>
            <a:r>
              <a:rPr kumimoji="1" lang="en-US" sz="2800" dirty="0"/>
              <a:t> technologies</a:t>
            </a:r>
            <a:endParaRPr kumimoji="1" lang="en-US" sz="2800" dirty="0" smtClean="0"/>
          </a:p>
          <a:p>
            <a:pPr eaLnBrk="1" hangingPunct="1">
              <a:lnSpc>
                <a:spcPct val="90000"/>
              </a:lnSpc>
              <a:buFont typeface="Wingdings" pitchFamily="-110" charset="2"/>
              <a:buChar char="Ø"/>
              <a:defRPr/>
            </a:pPr>
            <a:r>
              <a:rPr kumimoji="1" lang="en-US" sz="2800" dirty="0"/>
              <a:t>U</a:t>
            </a:r>
            <a:r>
              <a:rPr kumimoji="1" lang="en-US" sz="2800" dirty="0" smtClean="0"/>
              <a:t>niform </a:t>
            </a:r>
            <a:r>
              <a:rPr kumimoji="1" lang="en-US" sz="2800" dirty="0"/>
              <a:t>technology for LAN, MAN, or WAN</a:t>
            </a:r>
            <a:endParaRPr kumimoji="1" lang="en-US" sz="2800" dirty="0" smtClean="0"/>
          </a:p>
          <a:p>
            <a:pPr eaLnBrk="1" hangingPunct="1">
              <a:lnSpc>
                <a:spcPct val="90000"/>
              </a:lnSpc>
              <a:buFont typeface="Wingdings" pitchFamily="-110" charset="2"/>
              <a:buChar char="Ø"/>
              <a:defRPr/>
            </a:pPr>
            <a:r>
              <a:rPr kumimoji="1" lang="en-US" sz="2800" dirty="0"/>
              <a:t>A</a:t>
            </a:r>
            <a:r>
              <a:rPr kumimoji="1" lang="en-US" sz="2800" dirty="0" smtClean="0"/>
              <a:t>dvantages </a:t>
            </a:r>
            <a:r>
              <a:rPr kumimoji="1" lang="en-US" sz="2800" dirty="0"/>
              <a:t>of 10Gbps Ethernet</a:t>
            </a:r>
            <a:endParaRPr kumimoji="1" lang="en-US" sz="2800" dirty="0" smtClean="0"/>
          </a:p>
          <a:p>
            <a:pPr lvl="1" eaLnBrk="1" hangingPunct="1">
              <a:lnSpc>
                <a:spcPct val="90000"/>
              </a:lnSpc>
              <a:buFont typeface="Wingdings" pitchFamily="-110" charset="2"/>
              <a:buChar char="l"/>
              <a:defRPr/>
            </a:pPr>
            <a:r>
              <a:rPr kumimoji="1" lang="en-US" sz="2400" dirty="0"/>
              <a:t>N</a:t>
            </a:r>
            <a:r>
              <a:rPr kumimoji="1" lang="en-US" sz="2400" dirty="0" smtClean="0"/>
              <a:t>o </a:t>
            </a:r>
            <a:r>
              <a:rPr kumimoji="1" lang="en-US" sz="2400" dirty="0"/>
              <a:t>expensive, bandwidth-consuming conversion between Ethernet packets and ATM cells </a:t>
            </a:r>
          </a:p>
          <a:p>
            <a:pPr lvl="1" eaLnBrk="1" hangingPunct="1">
              <a:lnSpc>
                <a:spcPct val="90000"/>
              </a:lnSpc>
              <a:buFont typeface="Wingdings" pitchFamily="-110" charset="2"/>
              <a:buChar char="l"/>
              <a:defRPr/>
            </a:pPr>
            <a:r>
              <a:rPr kumimoji="1" lang="en-US" sz="2400" dirty="0"/>
              <a:t>IP and Ethernet </a:t>
            </a:r>
            <a:r>
              <a:rPr kumimoji="1" lang="en-GB" sz="2400" dirty="0"/>
              <a:t>together </a:t>
            </a:r>
            <a:r>
              <a:rPr kumimoji="1" lang="en-US" sz="2400" dirty="0"/>
              <a:t>offers </a:t>
            </a:r>
            <a:r>
              <a:rPr kumimoji="1" lang="en-GB" sz="2400" dirty="0"/>
              <a:t>QoS</a:t>
            </a:r>
            <a:r>
              <a:rPr kumimoji="1" lang="en-US" sz="2400" dirty="0"/>
              <a:t> and traffic policing approach ATM</a:t>
            </a:r>
            <a:endParaRPr kumimoji="1" lang="en-GB" sz="2400" dirty="0" smtClean="0"/>
          </a:p>
          <a:p>
            <a:pPr lvl="1" eaLnBrk="1" hangingPunct="1">
              <a:lnSpc>
                <a:spcPct val="90000"/>
              </a:lnSpc>
              <a:buFont typeface="Wingdings" pitchFamily="-110" charset="2"/>
              <a:buChar char="l"/>
              <a:defRPr/>
            </a:pPr>
            <a:r>
              <a:rPr kumimoji="1" lang="en-GB" sz="2400" dirty="0"/>
              <a:t>H</a:t>
            </a:r>
            <a:r>
              <a:rPr kumimoji="1" lang="en-GB" sz="2400" dirty="0" smtClean="0"/>
              <a:t>ave </a:t>
            </a:r>
            <a:r>
              <a:rPr kumimoji="1" lang="en-GB" sz="2400" dirty="0"/>
              <a:t>a variety</a:t>
            </a:r>
            <a:r>
              <a:rPr kumimoji="1" lang="en-US" sz="2400" dirty="0"/>
              <a:t> of standard optical interfaces </a:t>
            </a:r>
          </a:p>
        </p:txBody>
      </p:sp>
      <p:pic>
        <p:nvPicPr>
          <p:cNvPr id="4" name="Picture 3"/>
          <p:cNvPicPr>
            <a:picLocks noChangeAspect="1"/>
          </p:cNvPicPr>
          <p:nvPr/>
        </p:nvPicPr>
        <p:blipFill>
          <a:blip r:embed="rId3"/>
          <a:stretch>
            <a:fillRect/>
          </a:stretch>
        </p:blipFill>
        <p:spPr>
          <a:xfrm>
            <a:off x="6858000" y="304800"/>
            <a:ext cx="2011363" cy="2249394"/>
          </a:xfrm>
          <a:prstGeom prst="rect">
            <a:avLst/>
          </a:prstGeom>
        </p:spPr>
      </p:pic>
    </p:spTree>
  </p:cSld>
  <p:clrMapOvr>
    <a:masterClrMapping/>
  </p:clrMapOvr>
  <mc:AlternateContent>
    <mc:Choice xmlns:mc="http://schemas.openxmlformats.org/markup-compatibility/2006" xmlns:p14="http://schemas.microsoft.com/office/powerpoint/2010/main" xmlns:p="http://schemas.openxmlformats.org/presentationml/2006/main" xmlns:r="http://schemas.openxmlformats.org/officeDocument/2006/relationships" xmlns:a="http://schemas.openxmlformats.org/drawingml/2006/main" xmlns="" Requires="p14">
      <p:transition p14:dur="0"/>
    </mc:Choice>
    <mc:Fallback>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p:cSld>
    <p:bg>
      <p:bgPr>
        <a:solidFill>
          <a:schemeClr val="bg2">
            <a:lumMod val="50000"/>
          </a:schemeClr>
        </a:solidFill>
        <a:effectLst/>
      </p:bgPr>
    </p:bg>
    <p:spTree>
      <p:nvGrpSpPr>
        <p:cNvPr id="1" name=""/>
        <p:cNvGrpSpPr/>
        <p:nvPr/>
      </p:nvGrpSpPr>
      <p:grpSpPr>
        <a:xfrm>
          <a:off x="0" y="0"/>
          <a:ext cx="0" cy="0"/>
          <a:chOff x="0" y="0"/>
          <a:chExt cx="0" cy="0"/>
        </a:xfrm>
      </p:grpSpPr>
      <p:pic>
        <p:nvPicPr>
          <p:cNvPr id="5" name="Picture 4" descr="f6.pdf"/>
          <p:cNvPicPr>
            <a:picLocks noChangeAspect="1"/>
          </p:cNvPicPr>
          <p:nvPr/>
        </p:nvPicPr>
        <p:blipFill>
          <a:blip r:embed="rId3"/>
          <a:srcRect l="1818" t="5882" r="1818" b="10588"/>
          <a:stretch>
            <a:fillRect/>
          </a:stretch>
        </p:blipFill>
        <p:spPr>
          <a:xfrm>
            <a:off x="295883" y="403455"/>
            <a:ext cx="8552236" cy="5728358"/>
          </a:xfrm>
          <a:prstGeom prst="rect">
            <a:avLst/>
          </a:prstGeom>
          <a:solidFill>
            <a:schemeClr val="accent3">
              <a:lumMod val="20000"/>
              <a:lumOff val="80000"/>
            </a:schemeClr>
          </a:solidFill>
        </p:spPr>
      </p:pic>
    </p:spTree>
  </p:cSld>
  <p:clrMapOvr>
    <a:masterClrMapping/>
  </p:clrMapOvr>
  <p:transition spd="slow">
    <p:wheel spokes="1"/>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p:cSld>
    <p:bg>
      <p:bgPr>
        <a:solidFill>
          <a:schemeClr val="bg2">
            <a:lumMod val="50000"/>
          </a:schemeClr>
        </a:solidFill>
        <a:effectLst/>
      </p:bgPr>
    </p:bg>
    <p:spTree>
      <p:nvGrpSpPr>
        <p:cNvPr id="1" name=""/>
        <p:cNvGrpSpPr/>
        <p:nvPr/>
      </p:nvGrpSpPr>
      <p:grpSpPr>
        <a:xfrm>
          <a:off x="0" y="0"/>
          <a:ext cx="0" cy="0"/>
          <a:chOff x="0" y="0"/>
          <a:chExt cx="0" cy="0"/>
        </a:xfrm>
      </p:grpSpPr>
      <p:pic>
        <p:nvPicPr>
          <p:cNvPr id="5" name="Picture 4" descr="f7.pdf"/>
          <p:cNvPicPr>
            <a:picLocks noChangeAspect="1"/>
          </p:cNvPicPr>
          <p:nvPr/>
        </p:nvPicPr>
        <p:blipFill>
          <a:blip r:embed="rId3"/>
          <a:srcRect l="2727" t="12941" r="1818" b="7059"/>
          <a:stretch>
            <a:fillRect/>
          </a:stretch>
        </p:blipFill>
        <p:spPr>
          <a:xfrm>
            <a:off x="376540" y="887553"/>
            <a:ext cx="8471619" cy="5486292"/>
          </a:xfrm>
          <a:prstGeom prst="rect">
            <a:avLst/>
          </a:prstGeom>
          <a:solidFill>
            <a:schemeClr val="accent3">
              <a:lumMod val="20000"/>
              <a:lumOff val="80000"/>
            </a:schemeClr>
          </a:solidFill>
        </p:spPr>
      </p:pic>
    </p:spTree>
  </p:cSld>
  <p:clrMapOvr>
    <a:masterClrMapping/>
  </p:clrMapOvr>
  <mc:AlternateContent>
    <mc:Choice xmlns:mc="http://schemas.openxmlformats.org/markup-compatibility/2006" xmlns:p14="http://schemas.microsoft.com/office/powerpoint/2010/main" xmlns:p="http://schemas.openxmlformats.org/presentationml/2006/main" xmlns:r="http://schemas.openxmlformats.org/officeDocument/2006/relationships" xmlns:a="http://schemas.openxmlformats.org/drawingml/2006/main" xmlns="" Requires="p14">
      <p:transition spd="slow" p14:dur="4000">
        <p14:vortex dir="r"/>
      </p:transition>
    </mc:Choice>
    <mc:Fallback>
      <p:transition spd="slow">
        <p:fade/>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p:cSld>
    <p:bg>
      <p:bgPr>
        <a:solidFill>
          <a:schemeClr val="bg2">
            <a:lumMod val="5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hangingPunct="1">
              <a:defRPr/>
            </a:pPr>
            <a:r>
              <a:rPr lang="en-US" dirty="0" smtClean="0"/>
              <a:t>100-Gbps Ethernet</a:t>
            </a:r>
            <a:endParaRPr lang="en-US" dirty="0"/>
          </a:p>
        </p:txBody>
      </p:sp>
      <p:sp>
        <p:nvSpPr>
          <p:cNvPr id="3" name="Content Placeholder 2"/>
          <p:cNvSpPr>
            <a:spLocks noGrp="1"/>
          </p:cNvSpPr>
          <p:nvPr>
            <p:ph idx="1"/>
          </p:nvPr>
        </p:nvSpPr>
        <p:spPr>
          <a:xfrm>
            <a:off x="457200" y="1676400"/>
            <a:ext cx="8229600" cy="4800600"/>
          </a:xfrm>
        </p:spPr>
        <p:txBody>
          <a:bodyPr/>
          <a:lstStyle/>
          <a:p>
            <a:pPr eaLnBrk="1" hangingPunct="1">
              <a:buFont typeface="Wingdings" pitchFamily="-110" charset="2"/>
              <a:buChar char="Ø"/>
              <a:defRPr/>
            </a:pPr>
            <a:r>
              <a:rPr lang="en-US" dirty="0"/>
              <a:t>P</a:t>
            </a:r>
            <a:r>
              <a:rPr lang="en-US" dirty="0" smtClean="0"/>
              <a:t>referred technology for wired LAN</a:t>
            </a:r>
          </a:p>
          <a:p>
            <a:pPr eaLnBrk="1" hangingPunct="1">
              <a:buFont typeface="Wingdings" pitchFamily="-110" charset="2"/>
              <a:buChar char="Ø"/>
              <a:defRPr/>
            </a:pPr>
            <a:r>
              <a:rPr lang="en-US" dirty="0"/>
              <a:t>P</a:t>
            </a:r>
            <a:r>
              <a:rPr lang="en-US" dirty="0" smtClean="0"/>
              <a:t>referred carrier for bridging wireless technologies into local </a:t>
            </a:r>
            <a:r>
              <a:rPr lang="en-US" dirty="0"/>
              <a:t>E</a:t>
            </a:r>
            <a:r>
              <a:rPr lang="en-US" dirty="0" smtClean="0"/>
              <a:t>thernet networks</a:t>
            </a:r>
          </a:p>
          <a:p>
            <a:pPr eaLnBrk="1" hangingPunct="1">
              <a:buFont typeface="Wingdings" pitchFamily="-110" charset="2"/>
              <a:buChar char="Ø"/>
              <a:defRPr/>
            </a:pPr>
            <a:r>
              <a:rPr lang="en-US" dirty="0"/>
              <a:t>C</a:t>
            </a:r>
            <a:r>
              <a:rPr lang="en-US" dirty="0" smtClean="0"/>
              <a:t>ost-effective, reliable and interoperable</a:t>
            </a:r>
          </a:p>
          <a:p>
            <a:pPr eaLnBrk="1" hangingPunct="1">
              <a:buFont typeface="Wingdings" pitchFamily="-110" charset="2"/>
              <a:buChar char="Ø"/>
              <a:defRPr/>
            </a:pPr>
            <a:r>
              <a:rPr lang="en-US" dirty="0"/>
              <a:t>P</a:t>
            </a:r>
            <a:r>
              <a:rPr lang="en-US" dirty="0" smtClean="0"/>
              <a:t>opularity of Ethernet technology:</a:t>
            </a:r>
          </a:p>
          <a:p>
            <a:pPr lvl="1" eaLnBrk="1" hangingPunct="1">
              <a:buFont typeface="Wingdings" pitchFamily="-110" charset="2"/>
              <a:buChar char="l"/>
              <a:defRPr/>
            </a:pPr>
            <a:r>
              <a:rPr lang="en-US" dirty="0"/>
              <a:t>A</a:t>
            </a:r>
            <a:r>
              <a:rPr lang="en-US" dirty="0" smtClean="0"/>
              <a:t>vailability of cost-effective products</a:t>
            </a:r>
          </a:p>
          <a:p>
            <a:pPr lvl="1" eaLnBrk="1" hangingPunct="1">
              <a:buFont typeface="Wingdings" pitchFamily="-110" charset="2"/>
              <a:buChar char="l"/>
              <a:defRPr/>
            </a:pPr>
            <a:r>
              <a:rPr lang="en-US" dirty="0"/>
              <a:t>R</a:t>
            </a:r>
            <a:r>
              <a:rPr lang="en-US" dirty="0" smtClean="0"/>
              <a:t>eliable and interoperable network products</a:t>
            </a:r>
          </a:p>
          <a:p>
            <a:pPr lvl="1" eaLnBrk="1" hangingPunct="1">
              <a:buFont typeface="Wingdings" pitchFamily="-110" charset="2"/>
              <a:buChar char="l"/>
              <a:defRPr/>
            </a:pPr>
            <a:r>
              <a:rPr lang="en-US" dirty="0"/>
              <a:t>V</a:t>
            </a:r>
            <a:r>
              <a:rPr lang="en-US" dirty="0" smtClean="0"/>
              <a:t>ariety of vendors</a:t>
            </a:r>
          </a:p>
        </p:txBody>
      </p:sp>
    </p:spTree>
  </p:cSld>
  <p:clrMapOvr>
    <a:masterClrMapping/>
  </p:clrMapOvr>
  <mc:AlternateContent>
    <mc:Choice xmlns:mc="http://schemas.openxmlformats.org/markup-compatibility/2006" xmlns:p14="http://schemas.microsoft.com/office/powerpoint/2010/main" xmlns:p="http://schemas.openxmlformats.org/presentationml/2006/main" xmlns:r="http://schemas.openxmlformats.org/officeDocument/2006/relationships" xmlns:a="http://schemas.openxmlformats.org/drawingml/2006/main" xmlns="" Requires="p14">
      <p:transition p14:dur="0"/>
    </mc:Choice>
    <mc:Fallback>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p:cSld>
    <p:bg>
      <p:bgPr>
        <a:solidFill>
          <a:schemeClr val="bg2">
            <a:lumMod val="50000"/>
          </a:schemeClr>
        </a:solidFill>
        <a:effectLst/>
      </p:bgPr>
    </p:bg>
    <p:spTree>
      <p:nvGrpSpPr>
        <p:cNvPr id="1" name=""/>
        <p:cNvGrpSpPr/>
        <p:nvPr/>
      </p:nvGrpSpPr>
      <p:grpSpPr>
        <a:xfrm>
          <a:off x="0" y="0"/>
          <a:ext cx="0" cy="0"/>
          <a:chOff x="0" y="0"/>
          <a:chExt cx="0" cy="0"/>
        </a:xfrm>
      </p:grpSpPr>
      <p:sp>
        <p:nvSpPr>
          <p:cNvPr id="107523" name="Rectangle 3"/>
          <p:cNvSpPr>
            <a:spLocks noGrp="1" noChangeArrowheads="1"/>
          </p:cNvSpPr>
          <p:nvPr>
            <p:ph type="body" idx="1"/>
          </p:nvPr>
        </p:nvSpPr>
        <p:spPr>
          <a:xfrm>
            <a:off x="381000" y="762000"/>
            <a:ext cx="8458200" cy="4724400"/>
          </a:xfrm>
        </p:spPr>
        <p:txBody>
          <a:bodyPr/>
          <a:lstStyle/>
          <a:p>
            <a:pPr eaLnBrk="1" hangingPunct="1">
              <a:buFont typeface="Wingdings" pitchFamily="-110" charset="2"/>
              <a:buNone/>
              <a:defRPr/>
            </a:pPr>
            <a:r>
              <a:rPr lang="en-US" i="1" dirty="0" smtClean="0">
                <a:latin typeface="Times" pitchFamily="-110" charset="0"/>
              </a:rPr>
              <a:t>	</a:t>
            </a:r>
            <a:endParaRPr lang="en-US" i="1" dirty="0" smtClean="0">
              <a:latin typeface="Times" pitchFamily="-110" charset="0"/>
            </a:endParaRPr>
          </a:p>
          <a:p>
            <a:pPr algn="ctr" eaLnBrk="1" hangingPunct="1">
              <a:buFont typeface="Wingdings" pitchFamily="-110" charset="2"/>
              <a:buNone/>
              <a:defRPr/>
            </a:pPr>
            <a:r>
              <a:rPr lang="en-US" i="1" dirty="0" smtClean="0">
                <a:effectLst/>
                <a:latin typeface="Times" pitchFamily="-110" charset="0"/>
              </a:rPr>
              <a:t>“Congratulations</a:t>
            </a:r>
            <a:r>
              <a:rPr lang="en-US" i="1" dirty="0">
                <a:effectLst/>
                <a:latin typeface="Times" pitchFamily="-110" charset="0"/>
              </a:rPr>
              <a:t>. I knew the</a:t>
            </a:r>
            <a:r>
              <a:rPr lang="en-US" i="1" dirty="0" smtClean="0">
                <a:effectLst/>
                <a:latin typeface="Times" pitchFamily="-110" charset="0"/>
              </a:rPr>
              <a:t> </a:t>
            </a:r>
          </a:p>
          <a:p>
            <a:pPr algn="ctr" eaLnBrk="1" hangingPunct="1">
              <a:buFont typeface="Wingdings" pitchFamily="-110" charset="2"/>
              <a:buNone/>
              <a:defRPr/>
            </a:pPr>
            <a:r>
              <a:rPr lang="en-US" i="1" dirty="0" smtClean="0">
                <a:effectLst/>
                <a:latin typeface="Times" pitchFamily="-110" charset="0"/>
              </a:rPr>
              <a:t>record </a:t>
            </a:r>
            <a:r>
              <a:rPr lang="en-US" i="1" dirty="0">
                <a:effectLst/>
                <a:latin typeface="Times" pitchFamily="-110" charset="0"/>
              </a:rPr>
              <a:t>would stand until it was broken</a:t>
            </a:r>
            <a:r>
              <a:rPr lang="en-US" dirty="0" smtClean="0">
                <a:effectLst/>
                <a:latin typeface="Times" pitchFamily="-110" charset="0"/>
              </a:rPr>
              <a:t>.</a:t>
            </a:r>
            <a:r>
              <a:rPr lang="en-US" dirty="0" smtClean="0">
                <a:effectLst/>
                <a:latin typeface="Times" pitchFamily="-110" charset="0"/>
              </a:rPr>
              <a:t>”</a:t>
            </a:r>
            <a:endParaRPr lang="en-US" dirty="0" smtClean="0">
              <a:effectLst/>
              <a:latin typeface="Times" pitchFamily="-110" charset="0"/>
            </a:endParaRPr>
          </a:p>
          <a:p>
            <a:pPr eaLnBrk="1" hangingPunct="1">
              <a:buFont typeface="Wingdings" pitchFamily="-110" charset="2"/>
              <a:buNone/>
              <a:defRPr/>
            </a:pPr>
            <a:endParaRPr lang="en-US" dirty="0" smtClean="0">
              <a:effectLst/>
              <a:latin typeface="Times" pitchFamily="-110" charset="0"/>
            </a:endParaRPr>
          </a:p>
          <a:p>
            <a:pPr eaLnBrk="1" hangingPunct="1">
              <a:buFont typeface="Wingdings" pitchFamily="-110" charset="2"/>
              <a:buNone/>
              <a:defRPr/>
            </a:pPr>
            <a:r>
              <a:rPr lang="en-US" dirty="0" smtClean="0">
                <a:effectLst/>
                <a:latin typeface="Times" pitchFamily="-110" charset="0"/>
              </a:rPr>
              <a:t>							- </a:t>
            </a:r>
            <a:r>
              <a:rPr lang="en-US" dirty="0" smtClean="0">
                <a:latin typeface="Times" pitchFamily="-110" charset="0"/>
              </a:rPr>
              <a:t>Yogi </a:t>
            </a:r>
            <a:r>
              <a:rPr lang="en-US" dirty="0">
                <a:latin typeface="Times" pitchFamily="-110" charset="0"/>
              </a:rPr>
              <a:t>Berra</a:t>
            </a:r>
          </a:p>
        </p:txBody>
      </p:sp>
      <p:pic>
        <p:nvPicPr>
          <p:cNvPr id="5" name="Picture 4"/>
          <p:cNvPicPr>
            <a:picLocks noChangeAspect="1"/>
          </p:cNvPicPr>
          <p:nvPr/>
        </p:nvPicPr>
        <p:blipFill>
          <a:blip r:embed="rId3"/>
          <a:stretch>
            <a:fillRect/>
          </a:stretch>
        </p:blipFill>
        <p:spPr>
          <a:xfrm>
            <a:off x="1828800" y="3413394"/>
            <a:ext cx="2590800" cy="2930842"/>
          </a:xfrm>
          <a:prstGeom prst="rect">
            <a:avLst/>
          </a:prstGeom>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p:cSld>
    <p:bg>
      <p:bgPr>
        <a:solidFill>
          <a:schemeClr val="bg2">
            <a:lumMod val="50000"/>
          </a:schemeClr>
        </a:solidFill>
        <a:effectLst/>
      </p:bgPr>
    </p:bg>
    <p:spTree>
      <p:nvGrpSpPr>
        <p:cNvPr id="1" name=""/>
        <p:cNvGrpSpPr/>
        <p:nvPr/>
      </p:nvGrpSpPr>
      <p:grpSpPr>
        <a:xfrm>
          <a:off x="0" y="0"/>
          <a:ext cx="0" cy="0"/>
          <a:chOff x="0" y="0"/>
          <a:chExt cx="0" cy="0"/>
        </a:xfrm>
      </p:grpSpPr>
      <p:pic>
        <p:nvPicPr>
          <p:cNvPr id="7" name="Picture 6" descr="f8.pdf"/>
          <p:cNvPicPr>
            <a:picLocks noChangeAspect="1"/>
          </p:cNvPicPr>
          <p:nvPr/>
        </p:nvPicPr>
        <p:blipFill>
          <a:blip r:embed="rId3"/>
          <a:srcRect t="15455" r="1176" b="9091"/>
          <a:stretch>
            <a:fillRect/>
          </a:stretch>
        </p:blipFill>
        <p:spPr>
          <a:xfrm>
            <a:off x="1158058" y="304800"/>
            <a:ext cx="6461942" cy="6384925"/>
          </a:xfrm>
          <a:prstGeom prst="rect">
            <a:avLst/>
          </a:prstGeom>
          <a:solidFill>
            <a:schemeClr val="accent3">
              <a:lumMod val="20000"/>
              <a:lumOff val="80000"/>
            </a:schemeClr>
          </a:solidFill>
        </p:spPr>
      </p:pic>
    </p:spTree>
  </p:cSld>
  <p:clrMapOvr>
    <a:masterClrMapping/>
  </p:clrMapOvr>
  <p:transition spd="slow">
    <p:wheel spokes="1"/>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p:cSld>
    <p:bg>
      <p:bgPr>
        <a:solidFill>
          <a:schemeClr val="bg2">
            <a:lumMod val="5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hangingPunct="1">
              <a:defRPr/>
            </a:pPr>
            <a:r>
              <a:rPr lang="en-US" dirty="0" smtClean="0"/>
              <a:t>Multilane Distribution</a:t>
            </a:r>
            <a:endParaRPr lang="en-US" dirty="0"/>
          </a:p>
        </p:txBody>
      </p:sp>
      <p:sp>
        <p:nvSpPr>
          <p:cNvPr id="3" name="Content Placeholder 2"/>
          <p:cNvSpPr>
            <a:spLocks noGrp="1"/>
          </p:cNvSpPr>
          <p:nvPr>
            <p:ph sz="half" idx="1"/>
          </p:nvPr>
        </p:nvSpPr>
        <p:spPr/>
        <p:txBody>
          <a:bodyPr/>
          <a:lstStyle/>
          <a:p>
            <a:pPr eaLnBrk="1" hangingPunct="1">
              <a:buFont typeface="Wingdings" pitchFamily="-110" charset="2"/>
              <a:buChar char="Ø"/>
              <a:defRPr/>
            </a:pPr>
            <a:r>
              <a:rPr lang="en-US" dirty="0" smtClean="0"/>
              <a:t>Multilane distribution:</a:t>
            </a:r>
          </a:p>
          <a:p>
            <a:pPr lvl="1" eaLnBrk="1" hangingPunct="1">
              <a:buFont typeface="Wingdings" pitchFamily="-110" charset="2"/>
              <a:buChar char="l"/>
              <a:defRPr/>
            </a:pPr>
            <a:r>
              <a:rPr lang="en-US" dirty="0"/>
              <a:t>S</a:t>
            </a:r>
            <a:r>
              <a:rPr lang="en-US" dirty="0" smtClean="0"/>
              <a:t>witches implemented as multiple parallel channels</a:t>
            </a:r>
          </a:p>
          <a:p>
            <a:pPr lvl="2" eaLnBrk="1" hangingPunct="1">
              <a:defRPr/>
            </a:pPr>
            <a:r>
              <a:rPr lang="en-US" dirty="0"/>
              <a:t>S</a:t>
            </a:r>
            <a:r>
              <a:rPr lang="en-US" dirty="0" smtClean="0"/>
              <a:t>eparate physical wires</a:t>
            </a:r>
          </a:p>
        </p:txBody>
      </p:sp>
      <p:sp>
        <p:nvSpPr>
          <p:cNvPr id="4" name="Content Placeholder 3"/>
          <p:cNvSpPr>
            <a:spLocks noGrp="1"/>
          </p:cNvSpPr>
          <p:nvPr>
            <p:ph sz="half" idx="2"/>
          </p:nvPr>
        </p:nvSpPr>
        <p:spPr/>
        <p:txBody>
          <a:bodyPr/>
          <a:lstStyle/>
          <a:p>
            <a:pPr eaLnBrk="1" hangingPunct="1"/>
            <a:r>
              <a:rPr lang="en-US" dirty="0"/>
              <a:t>V</a:t>
            </a:r>
            <a:r>
              <a:rPr lang="en-US" dirty="0" smtClean="0"/>
              <a:t>irtual </a:t>
            </a:r>
            <a:r>
              <a:rPr lang="en-US" dirty="0"/>
              <a:t>lanes:</a:t>
            </a:r>
            <a:endParaRPr lang="en-US" dirty="0" smtClean="0"/>
          </a:p>
          <a:p>
            <a:pPr lvl="1" eaLnBrk="1" hangingPunct="1"/>
            <a:r>
              <a:rPr lang="en-US" dirty="0">
                <a:ea typeface="ＭＳ Ｐゴシック" pitchFamily="32" charset="-128"/>
              </a:rPr>
              <a:t>I</a:t>
            </a:r>
            <a:r>
              <a:rPr lang="en-US" dirty="0" smtClean="0">
                <a:ea typeface="ＭＳ Ｐゴシック" pitchFamily="32" charset="-128"/>
              </a:rPr>
              <a:t>f </a:t>
            </a:r>
            <a:r>
              <a:rPr lang="en-US" dirty="0">
                <a:ea typeface="ＭＳ Ｐゴシック" pitchFamily="32" charset="-128"/>
              </a:rPr>
              <a:t>a different number of lanes are actually in use, virtual lanes are distributed into physical lanes in the PMD </a:t>
            </a:r>
            <a:r>
              <a:rPr lang="en-US" dirty="0" err="1" smtClean="0">
                <a:ea typeface="ＭＳ Ｐゴシック" pitchFamily="32" charset="-128"/>
              </a:rPr>
              <a:t>sublayer</a:t>
            </a:r>
            <a:endParaRPr lang="en-US" dirty="0" smtClean="0">
              <a:ea typeface="ＭＳ Ｐゴシック" pitchFamily="32" charset="-128"/>
            </a:endParaRPr>
          </a:p>
          <a:p>
            <a:pPr lvl="1" eaLnBrk="1" hangingPunct="1"/>
            <a:r>
              <a:rPr lang="en-US" dirty="0">
                <a:ea typeface="ＭＳ Ｐゴシック" pitchFamily="32" charset="-128"/>
              </a:rPr>
              <a:t>F</a:t>
            </a:r>
            <a:r>
              <a:rPr lang="en-US" dirty="0" smtClean="0">
                <a:ea typeface="ＭＳ Ｐゴシック" pitchFamily="32" charset="-128"/>
              </a:rPr>
              <a:t>orm </a:t>
            </a:r>
            <a:r>
              <a:rPr lang="en-US" dirty="0">
                <a:ea typeface="ＭＳ Ｐゴシック" pitchFamily="32" charset="-128"/>
              </a:rPr>
              <a:t>of inverse multiplexing</a:t>
            </a:r>
          </a:p>
          <a:p>
            <a:pPr eaLnBrk="1" hangingPunct="1"/>
            <a:endParaRPr lang="en-US" dirty="0"/>
          </a:p>
        </p:txBody>
      </p:sp>
      <p:sp>
        <p:nvSpPr>
          <p:cNvPr id="33797" name="TextBox 4"/>
          <p:cNvSpPr txBox="1">
            <a:spLocks noChangeArrowheads="1"/>
          </p:cNvSpPr>
          <p:nvPr/>
        </p:nvSpPr>
        <p:spPr bwMode="auto">
          <a:xfrm>
            <a:off x="0" y="1104900"/>
            <a:ext cx="9144000" cy="461665"/>
          </a:xfrm>
          <a:prstGeom prst="rect">
            <a:avLst/>
          </a:prstGeom>
          <a:noFill/>
          <a:ln w="9525">
            <a:noFill/>
            <a:miter lim="800000"/>
            <a:headEnd/>
            <a:tailEnd/>
          </a:ln>
        </p:spPr>
        <p:txBody>
          <a:bodyPr wrap="square">
            <a:prstTxWarp prst="textNoShape">
              <a:avLst/>
            </a:prstTxWarp>
            <a:spAutoFit/>
          </a:bodyPr>
          <a:lstStyle/>
          <a:p>
            <a:pPr algn="ctr" eaLnBrk="0" hangingPunct="0"/>
            <a:r>
              <a:rPr lang="en-US" dirty="0">
                <a:latin typeface="+mn-lt"/>
              </a:rPr>
              <a:t>used to achieve the required data rates</a:t>
            </a:r>
          </a:p>
        </p:txBody>
      </p:sp>
      <p:pic>
        <p:nvPicPr>
          <p:cNvPr id="6" name="Picture 5"/>
          <p:cNvPicPr>
            <a:picLocks noChangeAspect="1"/>
          </p:cNvPicPr>
          <p:nvPr/>
        </p:nvPicPr>
        <p:blipFill>
          <a:blip r:embed="rId3"/>
          <a:stretch>
            <a:fillRect/>
          </a:stretch>
        </p:blipFill>
        <p:spPr>
          <a:xfrm>
            <a:off x="1600200" y="4191000"/>
            <a:ext cx="2235200" cy="2417417"/>
          </a:xfrm>
          <a:prstGeom prst="rect">
            <a:avLst/>
          </a:prstGeom>
        </p:spPr>
      </p:pic>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p:cSld>
    <p:bg>
      <p:bgPr>
        <a:solidFill>
          <a:schemeClr val="bg2">
            <a:lumMod val="50000"/>
          </a:schemeClr>
        </a:solidFill>
        <a:effectLst/>
      </p:bgPr>
    </p:bg>
    <p:spTree>
      <p:nvGrpSpPr>
        <p:cNvPr id="1" name=""/>
        <p:cNvGrpSpPr/>
        <p:nvPr/>
      </p:nvGrpSpPr>
      <p:grpSpPr>
        <a:xfrm>
          <a:off x="0" y="0"/>
          <a:ext cx="0" cy="0"/>
          <a:chOff x="0" y="0"/>
          <a:chExt cx="0" cy="0"/>
        </a:xfrm>
      </p:grpSpPr>
      <p:pic>
        <p:nvPicPr>
          <p:cNvPr id="7" name="Picture 6" descr="f9.pdf"/>
          <p:cNvPicPr>
            <a:picLocks noChangeAspect="1"/>
          </p:cNvPicPr>
          <p:nvPr/>
        </p:nvPicPr>
        <p:blipFill>
          <a:blip r:embed="rId3"/>
          <a:srcRect t="3636" b="30000"/>
          <a:stretch>
            <a:fillRect/>
          </a:stretch>
        </p:blipFill>
        <p:spPr>
          <a:xfrm>
            <a:off x="838200" y="228600"/>
            <a:ext cx="7561921" cy="6494367"/>
          </a:xfrm>
          <a:prstGeom prst="rect">
            <a:avLst/>
          </a:prstGeom>
          <a:solidFill>
            <a:schemeClr val="accent3">
              <a:lumMod val="20000"/>
              <a:lumOff val="80000"/>
            </a:schemeClr>
          </a:solidFill>
        </p:spPr>
      </p:pic>
    </p:spTree>
  </p:cSld>
  <p:clrMapOvr>
    <a:masterClrMapping/>
  </p:clrMapOvr>
  <p:transition spd="slow">
    <p:wheel spokes="1"/>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p:cSld>
    <p:bg>
      <p:bgPr>
        <a:solidFill>
          <a:schemeClr val="bg2">
            <a:lumMod val="5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0" y="381000"/>
            <a:ext cx="9144000" cy="1825625"/>
          </a:xfrm>
        </p:spPr>
        <p:txBody>
          <a:bodyPr/>
          <a:lstStyle/>
          <a:p>
            <a:pPr eaLnBrk="1" hangingPunct="1">
              <a:defRPr/>
            </a:pPr>
            <a:r>
              <a:rPr lang="en-US" dirty="0" smtClean="0"/>
              <a:t>Table 12.3  </a:t>
            </a:r>
            <a:br>
              <a:rPr lang="en-US" dirty="0" smtClean="0"/>
            </a:br>
            <a:r>
              <a:rPr lang="en-US" sz="3600" dirty="0" smtClean="0"/>
              <a:t>Media Options for 40-Gbps and </a:t>
            </a:r>
            <a:br>
              <a:rPr lang="en-US" sz="3600" dirty="0" smtClean="0"/>
            </a:br>
            <a:r>
              <a:rPr lang="en-US" sz="3600" dirty="0" smtClean="0"/>
              <a:t>100-Gbps Ethernet </a:t>
            </a:r>
            <a:endParaRPr lang="en-US" sz="3600" dirty="0"/>
          </a:p>
        </p:txBody>
      </p:sp>
      <p:pic>
        <p:nvPicPr>
          <p:cNvPr id="4" name="Picture 3"/>
          <p:cNvPicPr>
            <a:picLocks noChangeAspect="1"/>
          </p:cNvPicPr>
          <p:nvPr/>
        </p:nvPicPr>
        <p:blipFill>
          <a:blip r:embed="rId3"/>
          <a:stretch>
            <a:fillRect/>
          </a:stretch>
        </p:blipFill>
        <p:spPr>
          <a:xfrm>
            <a:off x="304800" y="2590800"/>
            <a:ext cx="8387562" cy="2393950"/>
          </a:xfrm>
          <a:prstGeom prst="rect">
            <a:avLst/>
          </a:prstGeom>
        </p:spPr>
      </p:pic>
      <p:sp>
        <p:nvSpPr>
          <p:cNvPr id="6" name="TextBox 5"/>
          <p:cNvSpPr txBox="1"/>
          <p:nvPr/>
        </p:nvSpPr>
        <p:spPr>
          <a:xfrm>
            <a:off x="304800" y="5105400"/>
            <a:ext cx="8305800" cy="1538883"/>
          </a:xfrm>
          <a:prstGeom prst="rect">
            <a:avLst/>
          </a:prstGeom>
          <a:noFill/>
        </p:spPr>
        <p:txBody>
          <a:bodyPr wrap="square" rtlCol="0">
            <a:spAutoFit/>
          </a:bodyPr>
          <a:lstStyle/>
          <a:p>
            <a:r>
              <a:rPr lang="en-US" sz="1400" dirty="0" smtClean="0">
                <a:latin typeface="+mn-lt"/>
              </a:rPr>
              <a:t>Naming nomenclature:</a:t>
            </a:r>
          </a:p>
          <a:p>
            <a:r>
              <a:rPr lang="en-US" sz="1400" dirty="0" smtClean="0">
                <a:latin typeface="+mn-lt"/>
              </a:rPr>
              <a:t>	Copper: K = backplane; C = cable assembly</a:t>
            </a:r>
          </a:p>
          <a:p>
            <a:r>
              <a:rPr lang="en-US" sz="1400" dirty="0" smtClean="0">
                <a:latin typeface="+mn-lt"/>
              </a:rPr>
              <a:t>	Optical: S = short reach (100m); L - long reach (10 km); E = extended long reach (40 km)</a:t>
            </a:r>
          </a:p>
          <a:p>
            <a:r>
              <a:rPr lang="en-US" sz="1400" dirty="0" smtClean="0">
                <a:latin typeface="+mn-lt"/>
              </a:rPr>
              <a:t>	Coding scheme: R = 64B/66B block coding</a:t>
            </a:r>
          </a:p>
          <a:p>
            <a:r>
              <a:rPr lang="en-US" sz="1400" dirty="0" smtClean="0">
                <a:latin typeface="+mn-lt"/>
              </a:rPr>
              <a:t>	Final number: number of lanes (copper wires or fiber wavelengths)</a:t>
            </a:r>
          </a:p>
          <a:p>
            <a:endParaRPr lang="en-US" dirty="0"/>
          </a:p>
        </p:txBody>
      </p:sp>
    </p:spTree>
  </p:cSld>
  <p:clrMapOvr>
    <a:masterClrMapping/>
  </p:clrMapOvr>
  <mc:AlternateContent>
    <mc:Choice xmlns:mc="http://schemas.openxmlformats.org/markup-compatibility/2006" xmlns:p14="http://schemas.microsoft.com/office/powerpoint/2010/main" xmlns:p="http://schemas.openxmlformats.org/presentationml/2006/main" xmlns:r="http://schemas.openxmlformats.org/officeDocument/2006/relationships" xmlns:a="http://schemas.openxmlformats.org/drawingml/2006/main" xmlns="" Requires="p14">
      <p:transition spd="slow" p14:dur="3900">
        <p14:glitter pattern="hexagon"/>
      </p:transition>
    </mc:Choice>
    <mc:Fallback>
      <p:transition spd="slow">
        <p:fade/>
      </p:transition>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p:cSld>
    <p:bg>
      <p:bgPr>
        <a:solidFill>
          <a:schemeClr val="bg2">
            <a:lumMod val="50000"/>
          </a:schemeClr>
        </a:solidFill>
        <a:effectLst/>
      </p:bgPr>
    </p:bg>
    <p:spTree>
      <p:nvGrpSpPr>
        <p:cNvPr id="1" name=""/>
        <p:cNvGrpSpPr/>
        <p:nvPr/>
      </p:nvGrpSpPr>
      <p:grpSpPr>
        <a:xfrm>
          <a:off x="0" y="0"/>
          <a:ext cx="0" cy="0"/>
          <a:chOff x="0" y="0"/>
          <a:chExt cx="0" cy="0"/>
        </a:xfrm>
      </p:grpSpPr>
      <p:pic>
        <p:nvPicPr>
          <p:cNvPr id="7" name="Picture 6" descr="f10.pdf"/>
          <p:cNvPicPr>
            <a:picLocks noChangeAspect="1"/>
          </p:cNvPicPr>
          <p:nvPr/>
        </p:nvPicPr>
        <p:blipFill>
          <a:blip r:embed="rId3"/>
          <a:srcRect l="3529" t="19091" b="22727"/>
          <a:stretch>
            <a:fillRect/>
          </a:stretch>
        </p:blipFill>
        <p:spPr>
          <a:xfrm>
            <a:off x="502902" y="381000"/>
            <a:ext cx="7908086" cy="6172200"/>
          </a:xfrm>
          <a:prstGeom prst="rect">
            <a:avLst/>
          </a:prstGeom>
          <a:solidFill>
            <a:schemeClr val="accent3">
              <a:lumMod val="20000"/>
              <a:lumOff val="80000"/>
            </a:schemeClr>
          </a:solidFill>
        </p:spPr>
      </p:pic>
    </p:spTree>
  </p:cSld>
  <p:clrMapOvr>
    <a:masterClrMapping/>
  </p:clrMapOvr>
  <p:transition spd="slow">
    <p:wheel spokes="1"/>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p:cSld>
    <p:bg>
      <p:bgPr>
        <a:solidFill>
          <a:schemeClr val="bg2">
            <a:lumMod val="50000"/>
          </a:schemeClr>
        </a:solidFill>
        <a:effectLst/>
      </p:bgPr>
    </p:bg>
    <p:spTree>
      <p:nvGrpSpPr>
        <p:cNvPr id="1" name=""/>
        <p:cNvGrpSpPr/>
        <p:nvPr/>
      </p:nvGrpSpPr>
      <p:grpSpPr>
        <a:xfrm>
          <a:off x="0" y="0"/>
          <a:ext cx="0" cy="0"/>
          <a:chOff x="0" y="0"/>
          <a:chExt cx="0" cy="0"/>
        </a:xfrm>
      </p:grpSpPr>
      <p:pic>
        <p:nvPicPr>
          <p:cNvPr id="8" name="Picture 7" descr="f11.pdf"/>
          <p:cNvPicPr>
            <a:picLocks noChangeAspect="1"/>
          </p:cNvPicPr>
          <p:nvPr/>
        </p:nvPicPr>
        <p:blipFill>
          <a:blip r:embed="rId3"/>
          <a:srcRect b="5455"/>
          <a:stretch>
            <a:fillRect/>
          </a:stretch>
        </p:blipFill>
        <p:spPr>
          <a:xfrm>
            <a:off x="1905000" y="152400"/>
            <a:ext cx="5299364" cy="6483945"/>
          </a:xfrm>
          <a:prstGeom prst="rect">
            <a:avLst/>
          </a:prstGeom>
          <a:solidFill>
            <a:schemeClr val="accent3">
              <a:lumMod val="20000"/>
              <a:lumOff val="80000"/>
            </a:schemeClr>
          </a:solidFill>
        </p:spPr>
      </p:pic>
    </p:spTree>
  </p:cSld>
  <p:clrMapOvr>
    <a:masterClrMapping/>
  </p:clrMapOvr>
  <mc:AlternateContent>
    <mc:Choice xmlns:mc="http://schemas.openxmlformats.org/markup-compatibility/2006" xmlns:p14="http://schemas.microsoft.com/office/powerpoint/2010/main" xmlns:p="http://schemas.openxmlformats.org/presentationml/2006/main" xmlns:r="http://schemas.openxmlformats.org/officeDocument/2006/relationships" xmlns:a="http://schemas.openxmlformats.org/drawingml/2006/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p:cSld>
    <p:spTree>
      <p:nvGrpSpPr>
        <p:cNvPr id="1" name=""/>
        <p:cNvGrpSpPr/>
        <p:nvPr/>
      </p:nvGrpSpPr>
      <p:grpSpPr>
        <a:xfrm>
          <a:off x="0" y="0"/>
          <a:ext cx="0" cy="0"/>
          <a:chOff x="0" y="0"/>
          <a:chExt cx="0" cy="0"/>
        </a:xfrm>
      </p:grpSpPr>
      <p:pic>
        <p:nvPicPr>
          <p:cNvPr id="6" name="Picture 5" descr="DCC10e-cover.jpg"/>
          <p:cNvPicPr>
            <a:picLocks noChangeAspect="1"/>
          </p:cNvPicPr>
          <p:nvPr/>
        </p:nvPicPr>
        <p:blipFill>
          <a:blip r:embed="rId3">
            <a:lum bright="30000" contrast="24000"/>
            <a:alphaModFix amt="74000"/>
          </a:blip>
          <a:srcRect t="31111" b="14444"/>
          <a:stretch>
            <a:fillRect/>
          </a:stretch>
        </p:blipFill>
        <p:spPr>
          <a:xfrm>
            <a:off x="1828800" y="0"/>
            <a:ext cx="5259917" cy="1524000"/>
          </a:xfrm>
          <a:prstGeom prst="rect">
            <a:avLst/>
          </a:prstGeom>
        </p:spPr>
      </p:pic>
      <p:sp>
        <p:nvSpPr>
          <p:cNvPr id="148482" name="Rectangle 2"/>
          <p:cNvSpPr>
            <a:spLocks noGrp="1" noChangeArrowheads="1"/>
          </p:cNvSpPr>
          <p:nvPr>
            <p:ph type="title"/>
          </p:nvPr>
        </p:nvSpPr>
        <p:spPr/>
        <p:txBody>
          <a:bodyPr/>
          <a:lstStyle/>
          <a:p>
            <a:pPr eaLnBrk="1" hangingPunct="1">
              <a:defRPr/>
            </a:pPr>
            <a:r>
              <a:rPr lang="en-US" dirty="0">
                <a:ea typeface="+mj-ea"/>
                <a:cs typeface="+mj-cs"/>
              </a:rPr>
              <a:t>Summary</a:t>
            </a:r>
            <a:endParaRPr lang="en-AU" dirty="0">
              <a:ea typeface="+mj-ea"/>
              <a:cs typeface="+mj-cs"/>
            </a:endParaRPr>
          </a:p>
        </p:txBody>
      </p:sp>
      <p:sp>
        <p:nvSpPr>
          <p:cNvPr id="148483" name="Rectangle 3"/>
          <p:cNvSpPr>
            <a:spLocks noGrp="1" noChangeArrowheads="1"/>
          </p:cNvSpPr>
          <p:nvPr>
            <p:ph sz="half" idx="1"/>
          </p:nvPr>
        </p:nvSpPr>
        <p:spPr>
          <a:xfrm>
            <a:off x="304800" y="2057400"/>
            <a:ext cx="4191000" cy="4648200"/>
          </a:xfrm>
        </p:spPr>
        <p:txBody>
          <a:bodyPr>
            <a:normAutofit/>
          </a:bodyPr>
          <a:lstStyle/>
          <a:p>
            <a:pPr eaLnBrk="1" hangingPunct="1"/>
            <a:r>
              <a:rPr lang="en-US" dirty="0" smtClean="0"/>
              <a:t>Traditional Ethernet</a:t>
            </a:r>
          </a:p>
          <a:p>
            <a:pPr lvl="1" eaLnBrk="1" hangingPunct="1"/>
            <a:r>
              <a:rPr lang="en-US" dirty="0" smtClean="0"/>
              <a:t>IEEE 802.3 medium access control</a:t>
            </a:r>
          </a:p>
          <a:p>
            <a:pPr lvl="1" eaLnBrk="1" hangingPunct="1"/>
            <a:r>
              <a:rPr lang="en-US" dirty="0" smtClean="0"/>
              <a:t>IEEE 802.3 10-Mbps specifications (Ethernet)</a:t>
            </a:r>
          </a:p>
          <a:p>
            <a:pPr eaLnBrk="1" hangingPunct="1"/>
            <a:r>
              <a:rPr lang="en-US" dirty="0" smtClean="0"/>
              <a:t>IEEE 802.1Q VLAN standard</a:t>
            </a:r>
            <a:endParaRPr lang="en-AU" dirty="0" smtClean="0"/>
          </a:p>
        </p:txBody>
      </p:sp>
      <p:sp>
        <p:nvSpPr>
          <p:cNvPr id="5" name="Content Placeholder 4"/>
          <p:cNvSpPr>
            <a:spLocks noGrp="1"/>
          </p:cNvSpPr>
          <p:nvPr>
            <p:ph sz="half" idx="2"/>
          </p:nvPr>
        </p:nvSpPr>
        <p:spPr>
          <a:xfrm>
            <a:off x="4648200" y="2057400"/>
            <a:ext cx="4038600" cy="4495800"/>
          </a:xfrm>
        </p:spPr>
        <p:txBody>
          <a:bodyPr>
            <a:normAutofit/>
          </a:bodyPr>
          <a:lstStyle/>
          <a:p>
            <a:pPr eaLnBrk="1" hangingPunct="1"/>
            <a:r>
              <a:rPr lang="en-US" dirty="0" smtClean="0"/>
              <a:t>High-speed Ethernet</a:t>
            </a:r>
          </a:p>
          <a:p>
            <a:pPr lvl="1" eaLnBrk="1" hangingPunct="1"/>
            <a:r>
              <a:rPr lang="en-US" dirty="0" smtClean="0"/>
              <a:t>IEEE 802.3 100-Mbps specifications (Fast Ethernet)</a:t>
            </a:r>
          </a:p>
          <a:p>
            <a:pPr lvl="1" eaLnBrk="1" hangingPunct="1"/>
            <a:r>
              <a:rPr lang="en-US" dirty="0" smtClean="0"/>
              <a:t>Gigabit Ethernet</a:t>
            </a:r>
          </a:p>
          <a:p>
            <a:pPr lvl="1" eaLnBrk="1" hangingPunct="1"/>
            <a:r>
              <a:rPr lang="en-US" dirty="0" smtClean="0"/>
              <a:t>10-Gbps Ethernet</a:t>
            </a:r>
          </a:p>
          <a:p>
            <a:pPr lvl="1" eaLnBrk="1" hangingPunct="1"/>
            <a:r>
              <a:rPr lang="en-US" dirty="0" smtClean="0"/>
              <a:t>100-Gbps Ethernet</a:t>
            </a:r>
            <a:endParaRPr lang="en-US" dirty="0"/>
          </a:p>
        </p:txBody>
      </p:sp>
    </p:spTree>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p:cSld>
    <p:bg>
      <p:bgPr>
        <a:solidFill>
          <a:schemeClr val="bg2">
            <a:lumMod val="50000"/>
          </a:schemeClr>
        </a:solidFill>
        <a:effectLst/>
      </p:bgPr>
    </p:bg>
    <p:spTree>
      <p:nvGrpSpPr>
        <p:cNvPr id="1" name=""/>
        <p:cNvGrpSpPr/>
        <p:nvPr/>
      </p:nvGrpSpPr>
      <p:grpSpPr>
        <a:xfrm>
          <a:off x="0" y="0"/>
          <a:ext cx="0" cy="0"/>
          <a:chOff x="0" y="0"/>
          <a:chExt cx="0" cy="0"/>
        </a:xfrm>
      </p:grpSpPr>
      <p:pic>
        <p:nvPicPr>
          <p:cNvPr id="4" name="Picture 3" descr="f1.pdf"/>
          <p:cNvPicPr>
            <a:picLocks noChangeAspect="1"/>
          </p:cNvPicPr>
          <p:nvPr/>
        </p:nvPicPr>
        <p:blipFill>
          <a:blip r:embed="rId3"/>
          <a:srcRect l="-1176" t="26364" r="-3529" b="19091"/>
          <a:stretch>
            <a:fillRect/>
          </a:stretch>
        </p:blipFill>
        <p:spPr>
          <a:xfrm>
            <a:off x="228600" y="609600"/>
            <a:ext cx="8680722" cy="5852139"/>
          </a:xfrm>
          <a:prstGeom prst="rect">
            <a:avLst/>
          </a:prstGeom>
          <a:solidFill>
            <a:schemeClr val="accent3">
              <a:lumMod val="20000"/>
              <a:lumOff val="80000"/>
            </a:schemeClr>
          </a:solidFill>
        </p:spPr>
      </p:pic>
    </p:spTree>
  </p:cSld>
  <p:clrMapOvr>
    <a:masterClrMapping/>
  </p:clrMapOvr>
  <p:transition spd="slow">
    <p:wip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p:cSld>
    <p:bg>
      <p:bgPr>
        <a:solidFill>
          <a:schemeClr val="bg2">
            <a:lumMod val="5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33400" y="0"/>
            <a:ext cx="8229600" cy="1139825"/>
          </a:xfrm>
        </p:spPr>
        <p:txBody>
          <a:bodyPr/>
          <a:lstStyle/>
          <a:p>
            <a:pPr eaLnBrk="1" hangingPunct="1">
              <a:defRPr/>
            </a:pPr>
            <a:r>
              <a:rPr lang="en-US" dirty="0" smtClean="0"/>
              <a:t>Traditional Ethernet</a:t>
            </a:r>
            <a:endParaRPr lang="en-US" dirty="0"/>
          </a:p>
        </p:txBody>
      </p:sp>
      <p:graphicFrame>
        <p:nvGraphicFramePr>
          <p:cNvPr id="4" name="Diagram 3"/>
          <p:cNvGraphicFramePr/>
          <p:nvPr>
            <p:extLst>
              <p:ext uri="{D42A27DB-BD31-4B8C-83A1-F6EECF244321}">
                <p14:modId xmlns:p14="http://schemas.microsoft.com/office/powerpoint/2010/main" xmlns:p="http://schemas.openxmlformats.org/presentationml/2006/main" xmlns:r="http://schemas.openxmlformats.org/officeDocument/2006/relationships" xmlns:a="http://schemas.openxmlformats.org/drawingml/2006/main" xmlns="" val="2159861043"/>
              </p:ext>
            </p:extLst>
          </p:nvPr>
        </p:nvGraphicFramePr>
        <p:xfrm>
          <a:off x="457200" y="1066800"/>
          <a:ext cx="8229600" cy="5562600"/>
        </p:xfrm>
        <a:graphic>
          <a:graphicData uri="http://schemas.openxmlformats.org/drawingml/2006/diagram">
            <a:relIds xmlns:dgm="http://schemas.openxmlformats.org/drawingml/2006/diagram" xmlns:r="http://schemas.openxmlformats.org/officeDocument/2006/relationships" r:dm="rId3" r:lo="rId4" r:qs="rId5" r:cs="rId6"/>
          </a:graphicData>
        </a:graphic>
      </p:graphicFrame>
      <p:pic>
        <p:nvPicPr>
          <p:cNvPr id="5" name="Picture 4"/>
          <p:cNvPicPr>
            <a:picLocks noChangeAspect="1"/>
          </p:cNvPicPr>
          <p:nvPr/>
        </p:nvPicPr>
        <p:blipFill>
          <a:blip r:embed="rId8"/>
          <a:stretch>
            <a:fillRect/>
          </a:stretch>
        </p:blipFill>
        <p:spPr>
          <a:xfrm>
            <a:off x="7162800" y="1219200"/>
            <a:ext cx="1481666" cy="1524000"/>
          </a:xfrm>
          <a:prstGeom prst="rect">
            <a:avLst/>
          </a:prstGeom>
        </p:spPr>
      </p:pic>
      <p:pic>
        <p:nvPicPr>
          <p:cNvPr id="6" name="Picture 5"/>
          <p:cNvPicPr>
            <a:picLocks noChangeAspect="1"/>
          </p:cNvPicPr>
          <p:nvPr/>
        </p:nvPicPr>
        <p:blipFill>
          <a:blip r:embed="rId9"/>
          <a:stretch>
            <a:fillRect/>
          </a:stretch>
        </p:blipFill>
        <p:spPr>
          <a:xfrm>
            <a:off x="6781800" y="3962400"/>
            <a:ext cx="2209800" cy="1857796"/>
          </a:xfrm>
          <a:prstGeom prst="rect">
            <a:avLst/>
          </a:prstGeom>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p:cSld>
    <p:bg>
      <p:bgPr>
        <a:solidFill>
          <a:schemeClr val="bg2">
            <a:lumMod val="5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hangingPunct="1">
              <a:defRPr/>
            </a:pPr>
            <a:r>
              <a:rPr lang="en-US" dirty="0" smtClean="0"/>
              <a:t>CSMA/CD Precursors</a:t>
            </a:r>
            <a:endParaRPr lang="en-US" dirty="0"/>
          </a:p>
        </p:txBody>
      </p:sp>
      <p:sp>
        <p:nvSpPr>
          <p:cNvPr id="3" name="Content Placeholder 2"/>
          <p:cNvSpPr>
            <a:spLocks noGrp="1"/>
          </p:cNvSpPr>
          <p:nvPr>
            <p:ph idx="1"/>
          </p:nvPr>
        </p:nvSpPr>
        <p:spPr/>
        <p:txBody>
          <a:bodyPr/>
          <a:lstStyle/>
          <a:p>
            <a:pPr eaLnBrk="1" hangingPunct="1"/>
            <a:r>
              <a:rPr lang="en-US" dirty="0"/>
              <a:t>Carrier Sense Multiple Access (CSMA)</a:t>
            </a:r>
            <a:endParaRPr lang="en-US" dirty="0" smtClean="0"/>
          </a:p>
          <a:p>
            <a:pPr lvl="1" eaLnBrk="1" hangingPunct="1"/>
            <a:r>
              <a:rPr lang="en-US" dirty="0">
                <a:ea typeface="ＭＳ Ｐゴシック" pitchFamily="32" charset="-128"/>
              </a:rPr>
              <a:t>S</a:t>
            </a:r>
            <a:r>
              <a:rPr lang="en-US" dirty="0" smtClean="0">
                <a:ea typeface="ＭＳ Ｐゴシック" pitchFamily="32" charset="-128"/>
              </a:rPr>
              <a:t>tation </a:t>
            </a:r>
            <a:r>
              <a:rPr lang="en-US" dirty="0">
                <a:ea typeface="ＭＳ Ｐゴシック" pitchFamily="32" charset="-128"/>
              </a:rPr>
              <a:t>listens to determine </a:t>
            </a:r>
            <a:r>
              <a:rPr lang="en-US" dirty="0" smtClean="0">
                <a:ea typeface="ＭＳ Ｐゴシック" pitchFamily="32" charset="-128"/>
              </a:rPr>
              <a:t>if </a:t>
            </a:r>
            <a:r>
              <a:rPr lang="en-US" dirty="0">
                <a:ea typeface="ＭＳ Ｐゴシック" pitchFamily="32" charset="-128"/>
              </a:rPr>
              <a:t>there is another transmission in progress</a:t>
            </a:r>
            <a:endParaRPr lang="en-US" dirty="0" smtClean="0">
              <a:ea typeface="ＭＳ Ｐゴシック" pitchFamily="32" charset="-128"/>
            </a:endParaRPr>
          </a:p>
          <a:p>
            <a:pPr lvl="1" eaLnBrk="1" hangingPunct="1"/>
            <a:r>
              <a:rPr lang="en-US" dirty="0">
                <a:ea typeface="ＭＳ Ｐゴシック" pitchFamily="32" charset="-128"/>
              </a:rPr>
              <a:t>I</a:t>
            </a:r>
            <a:r>
              <a:rPr lang="en-US" dirty="0" smtClean="0">
                <a:ea typeface="ＭＳ Ｐゴシック" pitchFamily="32" charset="-128"/>
              </a:rPr>
              <a:t>f </a:t>
            </a:r>
            <a:r>
              <a:rPr lang="en-US" dirty="0">
                <a:ea typeface="ＭＳ Ｐゴシック" pitchFamily="32" charset="-128"/>
              </a:rPr>
              <a:t>idle, station transmits</a:t>
            </a:r>
            <a:endParaRPr lang="en-US" dirty="0" smtClean="0">
              <a:ea typeface="ＭＳ Ｐゴシック" pitchFamily="32" charset="-128"/>
            </a:endParaRPr>
          </a:p>
          <a:p>
            <a:pPr lvl="1" eaLnBrk="1" hangingPunct="1"/>
            <a:r>
              <a:rPr lang="en-US" dirty="0">
                <a:ea typeface="ＭＳ Ｐゴシック" pitchFamily="32" charset="-128"/>
              </a:rPr>
              <a:t>W</a:t>
            </a:r>
            <a:r>
              <a:rPr lang="en-US" dirty="0" smtClean="0">
                <a:ea typeface="ＭＳ Ｐゴシック" pitchFamily="32" charset="-128"/>
              </a:rPr>
              <a:t>aits </a:t>
            </a:r>
            <a:r>
              <a:rPr lang="en-US" dirty="0">
                <a:ea typeface="ＭＳ Ｐゴシック" pitchFamily="32" charset="-128"/>
              </a:rPr>
              <a:t>for acknowledgment</a:t>
            </a:r>
            <a:endParaRPr lang="en-US" dirty="0" smtClean="0">
              <a:ea typeface="ＭＳ Ｐゴシック" pitchFamily="32" charset="-128"/>
            </a:endParaRPr>
          </a:p>
          <a:p>
            <a:pPr lvl="1" eaLnBrk="1" hangingPunct="1"/>
            <a:r>
              <a:rPr lang="en-US" dirty="0">
                <a:ea typeface="ＭＳ Ｐゴシック" pitchFamily="32" charset="-128"/>
              </a:rPr>
              <a:t>I</a:t>
            </a:r>
            <a:r>
              <a:rPr lang="en-US" dirty="0" smtClean="0">
                <a:ea typeface="ＭＳ Ｐゴシック" pitchFamily="32" charset="-128"/>
              </a:rPr>
              <a:t>f </a:t>
            </a:r>
            <a:r>
              <a:rPr lang="en-US" dirty="0">
                <a:ea typeface="ＭＳ Ｐゴシック" pitchFamily="32" charset="-128"/>
              </a:rPr>
              <a:t>no acknowledgment, collision is assumed and station retransmits</a:t>
            </a:r>
            <a:endParaRPr lang="en-US" dirty="0" smtClean="0">
              <a:ea typeface="ＭＳ Ｐゴシック" pitchFamily="32" charset="-128"/>
            </a:endParaRPr>
          </a:p>
          <a:p>
            <a:pPr lvl="1" eaLnBrk="1" hangingPunct="1"/>
            <a:r>
              <a:rPr lang="en-US" dirty="0">
                <a:ea typeface="ＭＳ Ｐゴシック" pitchFamily="32" charset="-128"/>
              </a:rPr>
              <a:t>U</a:t>
            </a:r>
            <a:r>
              <a:rPr lang="en-US" dirty="0" smtClean="0">
                <a:ea typeface="ＭＳ Ｐゴシック" pitchFamily="32" charset="-128"/>
              </a:rPr>
              <a:t>tilization </a:t>
            </a:r>
            <a:r>
              <a:rPr lang="en-US" dirty="0">
                <a:ea typeface="ＭＳ Ｐゴシック" pitchFamily="32" charset="-128"/>
              </a:rPr>
              <a:t>far exceeds ALOHA</a:t>
            </a:r>
          </a:p>
          <a:p>
            <a:pPr lvl="1" eaLnBrk="1" hangingPunct="1"/>
            <a:endParaRPr lang="en-US" dirty="0">
              <a:ea typeface="ＭＳ Ｐゴシック" pitchFamily="32" charset="-128"/>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p:cSld>
    <p:bg>
      <p:bgPr>
        <a:solidFill>
          <a:schemeClr val="bg2">
            <a:lumMod val="50000"/>
          </a:schemeClr>
        </a:solidFill>
        <a:effectLst/>
      </p:bgPr>
    </p:bg>
    <p:spTree>
      <p:nvGrpSpPr>
        <p:cNvPr id="1" name=""/>
        <p:cNvGrpSpPr/>
        <p:nvPr/>
      </p:nvGrpSpPr>
      <p:grpSpPr>
        <a:xfrm>
          <a:off x="0" y="0"/>
          <a:ext cx="0" cy="0"/>
          <a:chOff x="0" y="0"/>
          <a:chExt cx="0" cy="0"/>
        </a:xfrm>
      </p:grpSpPr>
      <p:pic>
        <p:nvPicPr>
          <p:cNvPr id="4" name="Picture 3" descr="f2.pdf"/>
          <p:cNvPicPr>
            <a:picLocks noChangeAspect="1"/>
          </p:cNvPicPr>
          <p:nvPr/>
        </p:nvPicPr>
        <p:blipFill>
          <a:blip r:embed="rId3"/>
          <a:srcRect l="3636" t="8235" r="12727" b="10588"/>
          <a:stretch>
            <a:fillRect/>
          </a:stretch>
        </p:blipFill>
        <p:spPr>
          <a:xfrm>
            <a:off x="381000" y="304800"/>
            <a:ext cx="8398461" cy="6298791"/>
          </a:xfrm>
          <a:prstGeom prst="rect">
            <a:avLst/>
          </a:prstGeom>
          <a:solidFill>
            <a:schemeClr val="accent3">
              <a:lumMod val="20000"/>
              <a:lumOff val="80000"/>
            </a:schemeClr>
          </a:solidFill>
        </p:spPr>
      </p:pic>
    </p:spTree>
  </p:cSld>
  <p:clrMapOvr>
    <a:masterClrMapping/>
  </p:clrMapOvr>
  <mc:AlternateContent>
    <mc:Choice xmlns:mc="http://schemas.openxmlformats.org/markup-compatibility/2006" xmlns:p14="http://schemas.microsoft.com/office/powerpoint/2010/main" xmlns:p="http://schemas.openxmlformats.org/presentationml/2006/main" xmlns:r="http://schemas.openxmlformats.org/officeDocument/2006/relationships" xmlns:a="http://schemas.openxmlformats.org/drawingml/2006/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p:cSld>
    <p:bg>
      <p:bgPr>
        <a:solidFill>
          <a:schemeClr val="bg2">
            <a:lumMod val="5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1703387"/>
          </a:xfrm>
        </p:spPr>
        <p:txBody>
          <a:bodyPr/>
          <a:lstStyle/>
          <a:p>
            <a:r>
              <a:rPr lang="en-US" dirty="0" smtClean="0"/>
              <a:t>Nonpersistent CSMA</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xmlns:p="http://schemas.openxmlformats.org/presentationml/2006/main" xmlns:r="http://schemas.openxmlformats.org/officeDocument/2006/relationships" xmlns:a="http://schemas.openxmlformats.org/drawingml/2006/main" xmlns="" val="1761738637"/>
              </p:ext>
            </p:extLst>
          </p:nvPr>
        </p:nvGraphicFramePr>
        <p:xfrm>
          <a:off x="-914400" y="1219200"/>
          <a:ext cx="5943600" cy="5486400"/>
        </p:xfrm>
        <a:graphic>
          <a:graphicData uri="http://schemas.openxmlformats.org/drawingml/2006/diagram">
            <a:relIds xmlns:dgm="http://schemas.openxmlformats.org/drawingml/2006/diagram" xmlns:r="http://schemas.openxmlformats.org/officeDocument/2006/relationships" r:dm="rId3" r:lo="rId4" r:qs="rId5" r:cs="rId6"/>
          </a:graphicData>
        </a:graphic>
      </p:graphicFrame>
      <p:sp>
        <p:nvSpPr>
          <p:cNvPr id="3" name="TextBox 2"/>
          <p:cNvSpPr txBox="1"/>
          <p:nvPr/>
        </p:nvSpPr>
        <p:spPr>
          <a:xfrm>
            <a:off x="4191000" y="1828800"/>
            <a:ext cx="4800600" cy="3046988"/>
          </a:xfrm>
          <a:prstGeom prst="rect">
            <a:avLst/>
          </a:prstGeom>
          <a:noFill/>
        </p:spPr>
        <p:txBody>
          <a:bodyPr wrap="square" rtlCol="0">
            <a:spAutoFit/>
          </a:bodyPr>
          <a:lstStyle/>
          <a:p>
            <a:pPr lvl="0"/>
            <a:r>
              <a:rPr lang="en-US" b="1" dirty="0">
                <a:effectLst>
                  <a:outerShdw blurRad="38100" dist="38100" dir="2700000" algn="tl">
                    <a:srgbClr val="000000">
                      <a:alpha val="43137"/>
                    </a:srgbClr>
                  </a:outerShdw>
                </a:effectLst>
                <a:latin typeface="+mn-lt"/>
              </a:rPr>
              <a:t>Disadvantage:</a:t>
            </a:r>
          </a:p>
          <a:p>
            <a:pPr lvl="1"/>
            <a:r>
              <a:rPr lang="en-US" b="1" dirty="0">
                <a:effectLst>
                  <a:outerShdw blurRad="38100" dist="38100" dir="2700000" algn="tl">
                    <a:srgbClr val="000000">
                      <a:alpha val="43137"/>
                    </a:srgbClr>
                  </a:outerShdw>
                </a:effectLst>
                <a:latin typeface="+mn-lt"/>
              </a:rPr>
              <a:t>Capacity is wasted because the medium will generally remain idle following the end of a transmission even if there are one or more stations waiting to transmit</a:t>
            </a:r>
          </a:p>
          <a:p>
            <a:endParaRPr lang="en-US"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p:cSld>
    <p:bg>
      <p:bgPr>
        <a:solidFill>
          <a:schemeClr val="bg2">
            <a:lumMod val="50000"/>
          </a:schemeClr>
        </a:solidFill>
        <a:effectLst/>
      </p:bgPr>
    </p:bg>
    <p:spTree>
      <p:nvGrpSpPr>
        <p:cNvPr id="1" name=""/>
        <p:cNvGrpSpPr/>
        <p:nvPr/>
      </p:nvGrpSpPr>
      <p:grpSpPr>
        <a:xfrm>
          <a:off x="0" y="0"/>
          <a:ext cx="0" cy="0"/>
          <a:chOff x="0" y="0"/>
          <a:chExt cx="0" cy="0"/>
        </a:xfrm>
      </p:grpSpPr>
      <p:sp>
        <p:nvSpPr>
          <p:cNvPr id="65540" name="Rectangle 4"/>
          <p:cNvSpPr>
            <a:spLocks noGrp="1" noChangeArrowheads="1"/>
          </p:cNvSpPr>
          <p:nvPr>
            <p:ph type="title"/>
          </p:nvPr>
        </p:nvSpPr>
        <p:spPr/>
        <p:txBody>
          <a:bodyPr/>
          <a:lstStyle/>
          <a:p>
            <a:pPr eaLnBrk="1" hangingPunct="1"/>
            <a:r>
              <a:rPr kumimoji="1" lang="en-GB" dirty="0"/>
              <a:t>1</a:t>
            </a:r>
            <a:r>
              <a:rPr kumimoji="1" lang="en-GB" dirty="0" smtClean="0"/>
              <a:t>-Persistent </a:t>
            </a:r>
            <a:r>
              <a:rPr kumimoji="1" lang="en-GB" dirty="0"/>
              <a:t>CSMA</a:t>
            </a:r>
            <a:endParaRPr kumimoji="1" lang="en-US" dirty="0"/>
          </a:p>
        </p:txBody>
      </p:sp>
      <p:sp>
        <p:nvSpPr>
          <p:cNvPr id="65541" name="Rectangle 5"/>
          <p:cNvSpPr>
            <a:spLocks noGrp="1" noChangeArrowheads="1"/>
          </p:cNvSpPr>
          <p:nvPr>
            <p:ph type="body" idx="1"/>
          </p:nvPr>
        </p:nvSpPr>
        <p:spPr>
          <a:xfrm>
            <a:off x="457200" y="1676400"/>
            <a:ext cx="8534400" cy="4454525"/>
          </a:xfrm>
        </p:spPr>
        <p:txBody>
          <a:bodyPr/>
          <a:lstStyle/>
          <a:p>
            <a:pPr marL="457200" indent="-457200" eaLnBrk="1" hangingPunct="1"/>
            <a:r>
              <a:rPr kumimoji="1" lang="en-US" dirty="0" smtClean="0"/>
              <a:t>Avoids </a:t>
            </a:r>
            <a:r>
              <a:rPr kumimoji="1" lang="en-US" dirty="0"/>
              <a:t>idle channel time</a:t>
            </a:r>
            <a:endParaRPr kumimoji="1" lang="en-GB" dirty="0" smtClean="0"/>
          </a:p>
          <a:p>
            <a:pPr marL="457200" indent="-457200" eaLnBrk="1" hangingPunct="1"/>
            <a:r>
              <a:rPr kumimoji="1" lang="en-US" dirty="0" smtClean="0"/>
              <a:t>R</a:t>
            </a:r>
            <a:r>
              <a:rPr kumimoji="1" lang="en-GB" dirty="0" err="1" smtClean="0"/>
              <a:t>ules</a:t>
            </a:r>
            <a:r>
              <a:rPr kumimoji="1" lang="en-GB" dirty="0"/>
              <a:t>:</a:t>
            </a:r>
            <a:r>
              <a:rPr kumimoji="1" lang="en-US" dirty="0"/>
              <a:t> </a:t>
            </a:r>
            <a:endParaRPr kumimoji="1" lang="en-US" dirty="0" smtClean="0"/>
          </a:p>
          <a:p>
            <a:pPr marL="1238250" lvl="2" indent="-381000" eaLnBrk="1" hangingPunct="1">
              <a:buClr>
                <a:schemeClr val="tx2"/>
              </a:buClr>
              <a:buFontTx/>
              <a:buAutoNum type="arabicPeriod"/>
            </a:pPr>
            <a:r>
              <a:rPr kumimoji="1" lang="en-US" dirty="0">
                <a:ea typeface="ＭＳ Ｐゴシック" pitchFamily="32" charset="-128"/>
              </a:rPr>
              <a:t>I</a:t>
            </a:r>
            <a:r>
              <a:rPr kumimoji="1" lang="en-US" dirty="0" smtClean="0">
                <a:ea typeface="ＭＳ Ｐゴシック" pitchFamily="32" charset="-128"/>
              </a:rPr>
              <a:t>f </a:t>
            </a:r>
            <a:r>
              <a:rPr kumimoji="1" lang="en-US" dirty="0" smtClean="0">
                <a:ea typeface="ＭＳ Ｐゴシック" pitchFamily="32" charset="-128"/>
              </a:rPr>
              <a:t>medium is </a:t>
            </a:r>
            <a:r>
              <a:rPr kumimoji="1" lang="en-US" dirty="0">
                <a:ea typeface="ＭＳ Ｐゴシック" pitchFamily="32" charset="-128"/>
              </a:rPr>
              <a:t>idle, </a:t>
            </a:r>
            <a:r>
              <a:rPr kumimoji="1" lang="en-US" dirty="0" smtClean="0">
                <a:ea typeface="ＭＳ Ｐゴシック" pitchFamily="32" charset="-128"/>
              </a:rPr>
              <a:t>transmit </a:t>
            </a:r>
            <a:endParaRPr kumimoji="1" lang="en-US" dirty="0" smtClean="0">
              <a:ea typeface="ＭＳ Ｐゴシック" pitchFamily="32" charset="-128"/>
            </a:endParaRPr>
          </a:p>
          <a:p>
            <a:pPr marL="1238250" lvl="2" indent="-381000" eaLnBrk="1" hangingPunct="1">
              <a:buClr>
                <a:schemeClr val="tx2"/>
              </a:buClr>
              <a:buFontTx/>
              <a:buAutoNum type="arabicPeriod"/>
            </a:pPr>
            <a:r>
              <a:rPr kumimoji="1" lang="en-US" dirty="0">
                <a:ea typeface="ＭＳ Ｐゴシック" pitchFamily="32" charset="-128"/>
              </a:rPr>
              <a:t>I</a:t>
            </a:r>
            <a:r>
              <a:rPr kumimoji="1" lang="en-US" dirty="0" smtClean="0">
                <a:ea typeface="ＭＳ Ｐゴシック" pitchFamily="32" charset="-128"/>
              </a:rPr>
              <a:t>f </a:t>
            </a:r>
            <a:r>
              <a:rPr kumimoji="1" lang="en-US" dirty="0">
                <a:ea typeface="ＭＳ Ｐゴシック" pitchFamily="32" charset="-128"/>
              </a:rPr>
              <a:t>medium</a:t>
            </a:r>
            <a:r>
              <a:rPr kumimoji="1" lang="en-US" dirty="0" smtClean="0">
                <a:ea typeface="ＭＳ Ｐゴシック" pitchFamily="32" charset="-128"/>
              </a:rPr>
              <a:t> is busy</a:t>
            </a:r>
            <a:r>
              <a:rPr kumimoji="1" lang="en-US" dirty="0">
                <a:ea typeface="ＭＳ Ｐゴシック" pitchFamily="32" charset="-128"/>
              </a:rPr>
              <a:t>, listen until idle; then transmit immediately</a:t>
            </a:r>
            <a:endParaRPr kumimoji="1" lang="en-US" dirty="0" smtClean="0">
              <a:ea typeface="ＭＳ Ｐゴシック" pitchFamily="32" charset="-128"/>
            </a:endParaRPr>
          </a:p>
          <a:p>
            <a:pPr marL="457200" indent="-457200" eaLnBrk="1" hangingPunct="1"/>
            <a:r>
              <a:rPr kumimoji="1" lang="en-US" dirty="0" smtClean="0"/>
              <a:t>Stations </a:t>
            </a:r>
            <a:r>
              <a:rPr kumimoji="1" lang="en-US" dirty="0"/>
              <a:t>are selfish</a:t>
            </a:r>
            <a:endParaRPr kumimoji="1" lang="en-GB" dirty="0" smtClean="0"/>
          </a:p>
          <a:p>
            <a:pPr marL="457200" indent="-457200" eaLnBrk="1" hangingPunct="1"/>
            <a:r>
              <a:rPr kumimoji="1" lang="en-US" dirty="0"/>
              <a:t>I</a:t>
            </a:r>
            <a:r>
              <a:rPr kumimoji="1" lang="en-US" dirty="0" smtClean="0"/>
              <a:t>f </a:t>
            </a:r>
            <a:r>
              <a:rPr kumimoji="1" lang="en-US" dirty="0"/>
              <a:t>two or more stations</a:t>
            </a:r>
            <a:r>
              <a:rPr kumimoji="1" lang="en-US" dirty="0" smtClean="0"/>
              <a:t> are waiting</a:t>
            </a:r>
            <a:r>
              <a:rPr kumimoji="1" lang="en-GB" dirty="0"/>
              <a:t>, a </a:t>
            </a:r>
            <a:r>
              <a:rPr kumimoji="1" lang="en-US" dirty="0"/>
              <a:t>collision is guaranteed</a:t>
            </a:r>
            <a:endParaRPr kumimoji="1" lang="en-GB" dirty="0"/>
          </a:p>
        </p:txBody>
      </p:sp>
      <p:sp>
        <p:nvSpPr>
          <p:cNvPr id="2" name="Right Arrow 1"/>
          <p:cNvSpPr/>
          <p:nvPr/>
        </p:nvSpPr>
        <p:spPr bwMode="auto">
          <a:xfrm>
            <a:off x="3886200" y="5810250"/>
            <a:ext cx="762000" cy="685800"/>
          </a:xfrm>
          <a:prstGeom prst="rightArrow">
            <a:avLst/>
          </a:prstGeom>
          <a:solidFill>
            <a:schemeClr val="accent4">
              <a:lumMod val="10000"/>
            </a:schemeClr>
          </a:solidFill>
          <a:ln w="9525" cap="flat" cmpd="sng" algn="ctr">
            <a:solidFill>
              <a:schemeClr val="tx1"/>
            </a:solidFill>
            <a:prstDash val="solid"/>
            <a:round/>
            <a:headEnd type="none" w="med" len="med"/>
            <a:tailEnd type="none" w="med" len="med"/>
          </a:ln>
          <a:effectLst/>
        </p:spPr>
        <p:txBody>
          <a:bodyPr lIns="90000" tIns="46800" rIns="90000" bIns="46800">
            <a:prstTxWarp prst="textNoShape">
              <a:avLst/>
            </a:prstTxWarp>
          </a:bodyPr>
          <a:lstStyle/>
          <a:p>
            <a:pPr eaLnBrk="0" hangingPunct="0">
              <a:defRPr/>
            </a:pPr>
            <a:endParaRPr lang="en-US" dirty="0">
              <a:latin typeface="Times New Roman" pitchFamily="-110" charset="0"/>
              <a:ea typeface="+mn-ea"/>
              <a:cs typeface="+mn-cs"/>
            </a:endParaRPr>
          </a:p>
        </p:txBody>
      </p:sp>
      <p:sp>
        <p:nvSpPr>
          <p:cNvPr id="9221" name="Explosion 2 2"/>
          <p:cNvSpPr>
            <a:spLocks noChangeArrowheads="1"/>
          </p:cNvSpPr>
          <p:nvPr/>
        </p:nvSpPr>
        <p:spPr bwMode="auto">
          <a:xfrm>
            <a:off x="4511675" y="5600700"/>
            <a:ext cx="1066800" cy="1066800"/>
          </a:xfrm>
          <a:prstGeom prst="irregularSeal2">
            <a:avLst/>
          </a:prstGeom>
          <a:solidFill>
            <a:srgbClr val="FF6600"/>
          </a:solidFill>
          <a:ln w="9525">
            <a:solidFill>
              <a:schemeClr val="tx1"/>
            </a:solidFill>
            <a:round/>
            <a:headEnd/>
            <a:tailEnd/>
          </a:ln>
        </p:spPr>
        <p:txBody>
          <a:bodyPr lIns="90000" tIns="46800" rIns="90000" bIns="46800">
            <a:prstTxWarp prst="textNoShape">
              <a:avLst/>
            </a:prstTxWarp>
          </a:bodyPr>
          <a:lstStyle/>
          <a:p>
            <a:pPr eaLnBrk="0" hangingPunct="0"/>
            <a:endParaRPr lang="en-US" dirty="0"/>
          </a:p>
        </p:txBody>
      </p:sp>
      <p:sp>
        <p:nvSpPr>
          <p:cNvPr id="4" name="Left Arrow 3"/>
          <p:cNvSpPr/>
          <p:nvPr/>
        </p:nvSpPr>
        <p:spPr bwMode="auto">
          <a:xfrm>
            <a:off x="5334000" y="5810250"/>
            <a:ext cx="762000" cy="647700"/>
          </a:xfrm>
          <a:prstGeom prst="leftArrow">
            <a:avLst/>
          </a:prstGeom>
          <a:solidFill>
            <a:schemeClr val="accent4">
              <a:lumMod val="10000"/>
            </a:schemeClr>
          </a:solidFill>
          <a:ln w="9525" cap="flat" cmpd="sng" algn="ctr">
            <a:solidFill>
              <a:schemeClr val="tx1"/>
            </a:solidFill>
            <a:prstDash val="solid"/>
            <a:round/>
            <a:headEnd type="none" w="med" len="med"/>
            <a:tailEnd type="none" w="med" len="med"/>
          </a:ln>
          <a:effectLst/>
        </p:spPr>
        <p:txBody>
          <a:bodyPr lIns="90000" tIns="46800" rIns="90000" bIns="46800">
            <a:prstTxWarp prst="textNoShape">
              <a:avLst/>
            </a:prstTxWarp>
          </a:bodyPr>
          <a:lstStyle/>
          <a:p>
            <a:pPr eaLnBrk="0" hangingPunct="0">
              <a:defRPr/>
            </a:pPr>
            <a:endParaRPr lang="en-US" dirty="0">
              <a:latin typeface="Times New Roman" pitchFamily="-110" charset="0"/>
              <a:ea typeface="+mn-ea"/>
              <a:cs typeface="+mn-cs"/>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01-Overview">
  <a:themeElements>
    <a:clrScheme name="01-Overview 5">
      <a:dk1>
        <a:srgbClr val="008080"/>
      </a:dk1>
      <a:lt1>
        <a:srgbClr val="FFFFFF"/>
      </a:lt1>
      <a:dk2>
        <a:srgbClr val="006666"/>
      </a:dk2>
      <a:lt2>
        <a:srgbClr val="FFFFCC"/>
      </a:lt2>
      <a:accent1>
        <a:srgbClr val="008080"/>
      </a:accent1>
      <a:accent2>
        <a:srgbClr val="0099FF"/>
      </a:accent2>
      <a:accent3>
        <a:srgbClr val="AAB8B8"/>
      </a:accent3>
      <a:accent4>
        <a:srgbClr val="DADADA"/>
      </a:accent4>
      <a:accent5>
        <a:srgbClr val="AAC0C0"/>
      </a:accent5>
      <a:accent6>
        <a:srgbClr val="008AE7"/>
      </a:accent6>
      <a:hlink>
        <a:srgbClr val="1ACE9F"/>
      </a:hlink>
      <a:folHlink>
        <a:srgbClr val="A5B5CD"/>
      </a:folHlink>
    </a:clrScheme>
    <a:fontScheme name="01-Overview">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solidFill>
            <a:schemeClr val="tx1"/>
          </a:solidFill>
          <a:prstDash val="solid"/>
          <a:round/>
          <a:headEnd type="none" w="med" len="med"/>
          <a:tailEnd type="none" w="med" len="med"/>
        </a:ln>
        <a:effectLst/>
      </a:spPr>
      <a:bodyPr vert="horz" wrap="square" lIns="90000" tIns="46800" rIns="90000" bIns="4680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pitchFamily="-110" charset="0"/>
          </a:defRPr>
        </a:defPPr>
      </a:lstStyle>
    </a:spDef>
    <a:lnDef>
      <a:spPr bwMode="auto">
        <a:xfrm>
          <a:off x="0" y="0"/>
          <a:ext cx="1" cy="1"/>
        </a:xfrm>
        <a:custGeom>
          <a:avLst/>
          <a:gdLst/>
          <a:ahLst/>
          <a:cxnLst/>
          <a:rect l="0" t="0" r="0" b="0"/>
          <a:pathLst/>
        </a:custGeom>
        <a:noFill/>
        <a:ln w="9525" cap="flat" cmpd="sng" algn="ctr">
          <a:solidFill>
            <a:schemeClr val="tx1"/>
          </a:solidFill>
          <a:prstDash val="solid"/>
          <a:round/>
          <a:headEnd type="none" w="med" len="med"/>
          <a:tailEnd type="none" w="med" len="med"/>
        </a:ln>
        <a:effectLst/>
      </a:spPr>
      <a:bodyPr vert="horz" wrap="square" lIns="90000" tIns="46800" rIns="90000" bIns="4680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pitchFamily="-110" charset="0"/>
          </a:defRPr>
        </a:defPPr>
      </a:lstStyle>
    </a:lnDef>
  </a:objectDefaults>
  <a:extraClrSchemeLst>
    <a:extraClrScheme>
      <a:clrScheme name="01-Overview 1">
        <a:dk1>
          <a:srgbClr val="2B2B85"/>
        </a:dk1>
        <a:lt1>
          <a:srgbClr val="FFFFFF"/>
        </a:lt1>
        <a:dk2>
          <a:srgbClr val="00254A"/>
        </a:dk2>
        <a:lt2>
          <a:srgbClr val="C0C0C0"/>
        </a:lt2>
        <a:accent1>
          <a:srgbClr val="2E2E8E"/>
        </a:accent1>
        <a:accent2>
          <a:srgbClr val="0066CC"/>
        </a:accent2>
        <a:accent3>
          <a:srgbClr val="AAACB1"/>
        </a:accent3>
        <a:accent4>
          <a:srgbClr val="DADADA"/>
        </a:accent4>
        <a:accent5>
          <a:srgbClr val="ADADC6"/>
        </a:accent5>
        <a:accent6>
          <a:srgbClr val="005CB9"/>
        </a:accent6>
        <a:hlink>
          <a:srgbClr val="99CCFF"/>
        </a:hlink>
        <a:folHlink>
          <a:srgbClr val="8F8FB5"/>
        </a:folHlink>
      </a:clrScheme>
      <a:clrMap bg1="dk2" tx1="lt1" bg2="dk1" tx2="lt2" accent1="accent1" accent2="accent2" accent3="accent3" accent4="accent4" accent5="accent5" accent6="accent6" hlink="hlink" folHlink="folHlink"/>
    </a:extraClrScheme>
    <a:extraClrScheme>
      <a:clrScheme name="01-Overview 2">
        <a:dk1>
          <a:srgbClr val="3B4B5D"/>
        </a:dk1>
        <a:lt1>
          <a:srgbClr val="FFFFFF"/>
        </a:lt1>
        <a:dk2>
          <a:srgbClr val="466886"/>
        </a:dk2>
        <a:lt2>
          <a:srgbClr val="CCECFF"/>
        </a:lt2>
        <a:accent1>
          <a:srgbClr val="58718C"/>
        </a:accent1>
        <a:accent2>
          <a:srgbClr val="6D9D97"/>
        </a:accent2>
        <a:accent3>
          <a:srgbClr val="B0B9C3"/>
        </a:accent3>
        <a:accent4>
          <a:srgbClr val="DADADA"/>
        </a:accent4>
        <a:accent5>
          <a:srgbClr val="B4BBC5"/>
        </a:accent5>
        <a:accent6>
          <a:srgbClr val="628E88"/>
        </a:accent6>
        <a:hlink>
          <a:srgbClr val="99CCFF"/>
        </a:hlink>
        <a:folHlink>
          <a:srgbClr val="A97CF2"/>
        </a:folHlink>
      </a:clrScheme>
      <a:clrMap bg1="dk2" tx1="lt1" bg2="dk1" tx2="lt2" accent1="accent1" accent2="accent2" accent3="accent3" accent4="accent4" accent5="accent5" accent6="accent6" hlink="hlink" folHlink="folHlink"/>
    </a:extraClrScheme>
    <a:extraClrScheme>
      <a:clrScheme name="01-Overview 3">
        <a:dk1>
          <a:srgbClr val="008AE8"/>
        </a:dk1>
        <a:lt1>
          <a:srgbClr val="FFFFFF"/>
        </a:lt1>
        <a:dk2>
          <a:srgbClr val="0068AE"/>
        </a:dk2>
        <a:lt2>
          <a:srgbClr val="CCECFF"/>
        </a:lt2>
        <a:accent1>
          <a:srgbClr val="0088E4"/>
        </a:accent1>
        <a:accent2>
          <a:srgbClr val="009999"/>
        </a:accent2>
        <a:accent3>
          <a:srgbClr val="AAB9D3"/>
        </a:accent3>
        <a:accent4>
          <a:srgbClr val="DADADA"/>
        </a:accent4>
        <a:accent5>
          <a:srgbClr val="AAC3EF"/>
        </a:accent5>
        <a:accent6>
          <a:srgbClr val="008A8A"/>
        </a:accent6>
        <a:hlink>
          <a:srgbClr val="99FF99"/>
        </a:hlink>
        <a:folHlink>
          <a:srgbClr val="AFE1FF"/>
        </a:folHlink>
      </a:clrScheme>
      <a:clrMap bg1="dk2" tx1="lt1" bg2="dk1" tx2="lt2" accent1="accent1" accent2="accent2" accent3="accent3" accent4="accent4" accent5="accent5" accent6="accent6" hlink="hlink" folHlink="folHlink"/>
    </a:extraClrScheme>
    <a:extraClrScheme>
      <a:clrScheme name="01-Overview 4">
        <a:dk1>
          <a:srgbClr val="9B69FF"/>
        </a:dk1>
        <a:lt1>
          <a:srgbClr val="FFFFFF"/>
        </a:lt1>
        <a:dk2>
          <a:srgbClr val="666699"/>
        </a:dk2>
        <a:lt2>
          <a:srgbClr val="D9D9FF"/>
        </a:lt2>
        <a:accent1>
          <a:srgbClr val="9966FF"/>
        </a:accent1>
        <a:accent2>
          <a:srgbClr val="00FFFF"/>
        </a:accent2>
        <a:accent3>
          <a:srgbClr val="B8B8CA"/>
        </a:accent3>
        <a:accent4>
          <a:srgbClr val="DADADA"/>
        </a:accent4>
        <a:accent5>
          <a:srgbClr val="CAB8FF"/>
        </a:accent5>
        <a:accent6>
          <a:srgbClr val="00E7E7"/>
        </a:accent6>
        <a:hlink>
          <a:srgbClr val="5FAFFF"/>
        </a:hlink>
        <a:folHlink>
          <a:srgbClr val="003399"/>
        </a:folHlink>
      </a:clrScheme>
      <a:clrMap bg1="dk2" tx1="lt1" bg2="dk1" tx2="lt2" accent1="accent1" accent2="accent2" accent3="accent3" accent4="accent4" accent5="accent5" accent6="accent6" hlink="hlink" folHlink="folHlink"/>
    </a:extraClrScheme>
    <a:extraClrScheme>
      <a:clrScheme name="01-Overview 5">
        <a:dk1>
          <a:srgbClr val="008080"/>
        </a:dk1>
        <a:lt1>
          <a:srgbClr val="FFFFFF"/>
        </a:lt1>
        <a:dk2>
          <a:srgbClr val="006666"/>
        </a:dk2>
        <a:lt2>
          <a:srgbClr val="FFFFCC"/>
        </a:lt2>
        <a:accent1>
          <a:srgbClr val="008080"/>
        </a:accent1>
        <a:accent2>
          <a:srgbClr val="0099FF"/>
        </a:accent2>
        <a:accent3>
          <a:srgbClr val="AAB8B8"/>
        </a:accent3>
        <a:accent4>
          <a:srgbClr val="DADADA"/>
        </a:accent4>
        <a:accent5>
          <a:srgbClr val="AAC0C0"/>
        </a:accent5>
        <a:accent6>
          <a:srgbClr val="008AE7"/>
        </a:accent6>
        <a:hlink>
          <a:srgbClr val="1ACE9F"/>
        </a:hlink>
        <a:folHlink>
          <a:srgbClr val="A5B5CD"/>
        </a:folHlink>
      </a:clrScheme>
      <a:clrMap bg1="dk2" tx1="lt1" bg2="dk1" tx2="lt2" accent1="accent1" accent2="accent2" accent3="accent3" accent4="accent4" accent5="accent5" accent6="accent6" hlink="hlink" folHlink="folHlink"/>
    </a:extraClrScheme>
    <a:extraClrScheme>
      <a:clrScheme name="01-Overview 6">
        <a:dk1>
          <a:srgbClr val="CDD9D1"/>
        </a:dk1>
        <a:lt1>
          <a:srgbClr val="FFFFFF"/>
        </a:lt1>
        <a:dk2>
          <a:srgbClr val="A3BBA9"/>
        </a:dk2>
        <a:lt2>
          <a:srgbClr val="007D80"/>
        </a:lt2>
        <a:accent1>
          <a:srgbClr val="CBD7CE"/>
        </a:accent1>
        <a:accent2>
          <a:srgbClr val="9CA8A4"/>
        </a:accent2>
        <a:accent3>
          <a:srgbClr val="CEDAD1"/>
        </a:accent3>
        <a:accent4>
          <a:srgbClr val="DADADA"/>
        </a:accent4>
        <a:accent5>
          <a:srgbClr val="E2E8E3"/>
        </a:accent5>
        <a:accent6>
          <a:srgbClr val="8D9894"/>
        </a:accent6>
        <a:hlink>
          <a:srgbClr val="009900"/>
        </a:hlink>
        <a:folHlink>
          <a:srgbClr val="009999"/>
        </a:folHlink>
      </a:clrScheme>
      <a:clrMap bg1="dk2" tx1="lt1" bg2="dk1" tx2="lt2" accent1="accent1" accent2="accent2" accent3="accent3" accent4="accent4" accent5="accent5" accent6="accent6" hlink="hlink" folHlink="folHlink"/>
    </a:extraClrScheme>
    <a:extraClrScheme>
      <a:clrScheme name="01-Overview 7">
        <a:dk1>
          <a:srgbClr val="686B5D"/>
        </a:dk1>
        <a:lt1>
          <a:srgbClr val="DCDAD0"/>
        </a:lt1>
        <a:dk2>
          <a:srgbClr val="525040"/>
        </a:dk2>
        <a:lt2>
          <a:srgbClr val="D3D2A6"/>
        </a:lt2>
        <a:accent1>
          <a:srgbClr val="686B5D"/>
        </a:accent1>
        <a:accent2>
          <a:srgbClr val="5D8770"/>
        </a:accent2>
        <a:accent3>
          <a:srgbClr val="B3B3AF"/>
        </a:accent3>
        <a:accent4>
          <a:srgbClr val="BCBAB1"/>
        </a:accent4>
        <a:accent5>
          <a:srgbClr val="B9BAB6"/>
        </a:accent5>
        <a:accent6>
          <a:srgbClr val="537A65"/>
        </a:accent6>
        <a:hlink>
          <a:srgbClr val="85B7A9"/>
        </a:hlink>
        <a:folHlink>
          <a:srgbClr val="B89362"/>
        </a:folHlink>
      </a:clrScheme>
      <a:clrMap bg1="dk2" tx1="lt1" bg2="dk1" tx2="lt2" accent1="accent1" accent2="accent2" accent3="accent3" accent4="accent4" accent5="accent5" accent6="accent6" hlink="hlink" folHlink="folHlink"/>
    </a:extraClrScheme>
    <a:extraClrScheme>
      <a:clrScheme name="01-Overview 8">
        <a:dk1>
          <a:srgbClr val="000000"/>
        </a:dk1>
        <a:lt1>
          <a:srgbClr val="EAEAEA"/>
        </a:lt1>
        <a:dk2>
          <a:srgbClr val="000000"/>
        </a:dk2>
        <a:lt2>
          <a:srgbClr val="B2B2B2"/>
        </a:lt2>
        <a:accent1>
          <a:srgbClr val="FFFFFF"/>
        </a:accent1>
        <a:accent2>
          <a:srgbClr val="A4BCC4"/>
        </a:accent2>
        <a:accent3>
          <a:srgbClr val="F3F3F3"/>
        </a:accent3>
        <a:accent4>
          <a:srgbClr val="000000"/>
        </a:accent4>
        <a:accent5>
          <a:srgbClr val="FFFFFF"/>
        </a:accent5>
        <a:accent6>
          <a:srgbClr val="94AAB1"/>
        </a:accent6>
        <a:hlink>
          <a:srgbClr val="0066FF"/>
        </a:hlink>
        <a:folHlink>
          <a:srgbClr val="00CC66"/>
        </a:folHlink>
      </a:clrScheme>
      <a:clrMap bg1="lt1" tx1="dk1" bg2="lt2" tx2="dk2" accent1="accent1" accent2="accent2" accent3="accent3" accent4="accent4" accent5="accent5" accent6="accent6" hlink="hlink" folHlink="folHlink"/>
    </a:extraClrScheme>
    <a:extraClrScheme>
      <a:clrScheme name="01-Overview 9">
        <a:dk1>
          <a:srgbClr val="000000"/>
        </a:dk1>
        <a:lt1>
          <a:srgbClr val="D7D1B9"/>
        </a:lt1>
        <a:dk2>
          <a:srgbClr val="B39257"/>
        </a:dk2>
        <a:lt2>
          <a:srgbClr val="B1A887"/>
        </a:lt2>
        <a:accent1>
          <a:srgbClr val="E6E3D4"/>
        </a:accent1>
        <a:accent2>
          <a:srgbClr val="A2A4AC"/>
        </a:accent2>
        <a:accent3>
          <a:srgbClr val="E8E5D9"/>
        </a:accent3>
        <a:accent4>
          <a:srgbClr val="000000"/>
        </a:accent4>
        <a:accent5>
          <a:srgbClr val="F0EFE6"/>
        </a:accent5>
        <a:accent6>
          <a:srgbClr val="92949B"/>
        </a:accent6>
        <a:hlink>
          <a:srgbClr val="666633"/>
        </a:hlink>
        <a:folHlink>
          <a:srgbClr val="9C980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ch01">
  <a:themeElements>
    <a:clrScheme name="ch01 5">
      <a:dk1>
        <a:srgbClr val="008080"/>
      </a:dk1>
      <a:lt1>
        <a:srgbClr val="FFFFFF"/>
      </a:lt1>
      <a:dk2>
        <a:srgbClr val="006666"/>
      </a:dk2>
      <a:lt2>
        <a:srgbClr val="FFFFCC"/>
      </a:lt2>
      <a:accent1>
        <a:srgbClr val="008080"/>
      </a:accent1>
      <a:accent2>
        <a:srgbClr val="0099FF"/>
      </a:accent2>
      <a:accent3>
        <a:srgbClr val="AAB8B8"/>
      </a:accent3>
      <a:accent4>
        <a:srgbClr val="DADADA"/>
      </a:accent4>
      <a:accent5>
        <a:srgbClr val="AAC0C0"/>
      </a:accent5>
      <a:accent6>
        <a:srgbClr val="008AE7"/>
      </a:accent6>
      <a:hlink>
        <a:srgbClr val="1ACE9F"/>
      </a:hlink>
      <a:folHlink>
        <a:srgbClr val="A5B5CD"/>
      </a:folHlink>
    </a:clrScheme>
    <a:fontScheme name="ch01">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solidFill>
            <a:schemeClr val="tx1"/>
          </a:solidFill>
          <a:prstDash val="solid"/>
          <a:round/>
          <a:headEnd type="none" w="med" len="med"/>
          <a:tailEnd type="none" w="med" len="med"/>
        </a:ln>
        <a:effectLst/>
      </a:spPr>
      <a:bodyPr vert="horz" wrap="square" lIns="90000" tIns="46800" rIns="90000" bIns="4680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pitchFamily="-110" charset="0"/>
          </a:defRPr>
        </a:defPPr>
      </a:lstStyle>
    </a:spDef>
    <a:lnDef>
      <a:spPr bwMode="auto">
        <a:xfrm>
          <a:off x="0" y="0"/>
          <a:ext cx="1" cy="1"/>
        </a:xfrm>
        <a:custGeom>
          <a:avLst/>
          <a:gdLst/>
          <a:ahLst/>
          <a:cxnLst/>
          <a:rect l="0" t="0" r="0" b="0"/>
          <a:pathLst/>
        </a:custGeom>
        <a:noFill/>
        <a:ln w="9525" cap="flat" cmpd="sng" algn="ctr">
          <a:solidFill>
            <a:schemeClr val="tx1"/>
          </a:solidFill>
          <a:prstDash val="solid"/>
          <a:round/>
          <a:headEnd type="none" w="med" len="med"/>
          <a:tailEnd type="none" w="med" len="med"/>
        </a:ln>
        <a:effectLst/>
      </a:spPr>
      <a:bodyPr vert="horz" wrap="square" lIns="90000" tIns="46800" rIns="90000" bIns="4680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pitchFamily="-110" charset="0"/>
          </a:defRPr>
        </a:defPPr>
      </a:lstStyle>
    </a:lnDef>
  </a:objectDefaults>
  <a:extraClrSchemeLst>
    <a:extraClrScheme>
      <a:clrScheme name="ch01 1">
        <a:dk1>
          <a:srgbClr val="2B2B85"/>
        </a:dk1>
        <a:lt1>
          <a:srgbClr val="FFFFFF"/>
        </a:lt1>
        <a:dk2>
          <a:srgbClr val="00254A"/>
        </a:dk2>
        <a:lt2>
          <a:srgbClr val="C0C0C0"/>
        </a:lt2>
        <a:accent1>
          <a:srgbClr val="2E2E8E"/>
        </a:accent1>
        <a:accent2>
          <a:srgbClr val="0066CC"/>
        </a:accent2>
        <a:accent3>
          <a:srgbClr val="AAACB1"/>
        </a:accent3>
        <a:accent4>
          <a:srgbClr val="DADADA"/>
        </a:accent4>
        <a:accent5>
          <a:srgbClr val="ADADC6"/>
        </a:accent5>
        <a:accent6>
          <a:srgbClr val="005CB9"/>
        </a:accent6>
        <a:hlink>
          <a:srgbClr val="99CCFF"/>
        </a:hlink>
        <a:folHlink>
          <a:srgbClr val="8F8FB5"/>
        </a:folHlink>
      </a:clrScheme>
      <a:clrMap bg1="dk2" tx1="lt1" bg2="dk1" tx2="lt2" accent1="accent1" accent2="accent2" accent3="accent3" accent4="accent4" accent5="accent5" accent6="accent6" hlink="hlink" folHlink="folHlink"/>
    </a:extraClrScheme>
    <a:extraClrScheme>
      <a:clrScheme name="ch01 2">
        <a:dk1>
          <a:srgbClr val="3B4B5D"/>
        </a:dk1>
        <a:lt1>
          <a:srgbClr val="FFFFFF"/>
        </a:lt1>
        <a:dk2>
          <a:srgbClr val="466886"/>
        </a:dk2>
        <a:lt2>
          <a:srgbClr val="CCECFF"/>
        </a:lt2>
        <a:accent1>
          <a:srgbClr val="58718C"/>
        </a:accent1>
        <a:accent2>
          <a:srgbClr val="6D9D97"/>
        </a:accent2>
        <a:accent3>
          <a:srgbClr val="B0B9C3"/>
        </a:accent3>
        <a:accent4>
          <a:srgbClr val="DADADA"/>
        </a:accent4>
        <a:accent5>
          <a:srgbClr val="B4BBC5"/>
        </a:accent5>
        <a:accent6>
          <a:srgbClr val="628E88"/>
        </a:accent6>
        <a:hlink>
          <a:srgbClr val="99CCFF"/>
        </a:hlink>
        <a:folHlink>
          <a:srgbClr val="A97CF2"/>
        </a:folHlink>
      </a:clrScheme>
      <a:clrMap bg1="dk2" tx1="lt1" bg2="dk1" tx2="lt2" accent1="accent1" accent2="accent2" accent3="accent3" accent4="accent4" accent5="accent5" accent6="accent6" hlink="hlink" folHlink="folHlink"/>
    </a:extraClrScheme>
    <a:extraClrScheme>
      <a:clrScheme name="ch01 3">
        <a:dk1>
          <a:srgbClr val="008AE8"/>
        </a:dk1>
        <a:lt1>
          <a:srgbClr val="FFFFFF"/>
        </a:lt1>
        <a:dk2>
          <a:srgbClr val="0068AE"/>
        </a:dk2>
        <a:lt2>
          <a:srgbClr val="CCECFF"/>
        </a:lt2>
        <a:accent1>
          <a:srgbClr val="0088E4"/>
        </a:accent1>
        <a:accent2>
          <a:srgbClr val="009999"/>
        </a:accent2>
        <a:accent3>
          <a:srgbClr val="AAB9D3"/>
        </a:accent3>
        <a:accent4>
          <a:srgbClr val="DADADA"/>
        </a:accent4>
        <a:accent5>
          <a:srgbClr val="AAC3EF"/>
        </a:accent5>
        <a:accent6>
          <a:srgbClr val="008A8A"/>
        </a:accent6>
        <a:hlink>
          <a:srgbClr val="99FF99"/>
        </a:hlink>
        <a:folHlink>
          <a:srgbClr val="AFE1FF"/>
        </a:folHlink>
      </a:clrScheme>
      <a:clrMap bg1="dk2" tx1="lt1" bg2="dk1" tx2="lt2" accent1="accent1" accent2="accent2" accent3="accent3" accent4="accent4" accent5="accent5" accent6="accent6" hlink="hlink" folHlink="folHlink"/>
    </a:extraClrScheme>
    <a:extraClrScheme>
      <a:clrScheme name="ch01 4">
        <a:dk1>
          <a:srgbClr val="9B69FF"/>
        </a:dk1>
        <a:lt1>
          <a:srgbClr val="FFFFFF"/>
        </a:lt1>
        <a:dk2>
          <a:srgbClr val="666699"/>
        </a:dk2>
        <a:lt2>
          <a:srgbClr val="D9D9FF"/>
        </a:lt2>
        <a:accent1>
          <a:srgbClr val="9966FF"/>
        </a:accent1>
        <a:accent2>
          <a:srgbClr val="00FFFF"/>
        </a:accent2>
        <a:accent3>
          <a:srgbClr val="B8B8CA"/>
        </a:accent3>
        <a:accent4>
          <a:srgbClr val="DADADA"/>
        </a:accent4>
        <a:accent5>
          <a:srgbClr val="CAB8FF"/>
        </a:accent5>
        <a:accent6>
          <a:srgbClr val="00E7E7"/>
        </a:accent6>
        <a:hlink>
          <a:srgbClr val="5FAFFF"/>
        </a:hlink>
        <a:folHlink>
          <a:srgbClr val="003399"/>
        </a:folHlink>
      </a:clrScheme>
      <a:clrMap bg1="dk2" tx1="lt1" bg2="dk1" tx2="lt2" accent1="accent1" accent2="accent2" accent3="accent3" accent4="accent4" accent5="accent5" accent6="accent6" hlink="hlink" folHlink="folHlink"/>
    </a:extraClrScheme>
    <a:extraClrScheme>
      <a:clrScheme name="ch01 5">
        <a:dk1>
          <a:srgbClr val="008080"/>
        </a:dk1>
        <a:lt1>
          <a:srgbClr val="FFFFFF"/>
        </a:lt1>
        <a:dk2>
          <a:srgbClr val="006666"/>
        </a:dk2>
        <a:lt2>
          <a:srgbClr val="FFFFCC"/>
        </a:lt2>
        <a:accent1>
          <a:srgbClr val="008080"/>
        </a:accent1>
        <a:accent2>
          <a:srgbClr val="0099FF"/>
        </a:accent2>
        <a:accent3>
          <a:srgbClr val="AAB8B8"/>
        </a:accent3>
        <a:accent4>
          <a:srgbClr val="DADADA"/>
        </a:accent4>
        <a:accent5>
          <a:srgbClr val="AAC0C0"/>
        </a:accent5>
        <a:accent6>
          <a:srgbClr val="008AE7"/>
        </a:accent6>
        <a:hlink>
          <a:srgbClr val="1ACE9F"/>
        </a:hlink>
        <a:folHlink>
          <a:srgbClr val="A5B5CD"/>
        </a:folHlink>
      </a:clrScheme>
      <a:clrMap bg1="dk2" tx1="lt1" bg2="dk1" tx2="lt2" accent1="accent1" accent2="accent2" accent3="accent3" accent4="accent4" accent5="accent5" accent6="accent6" hlink="hlink" folHlink="folHlink"/>
    </a:extraClrScheme>
    <a:extraClrScheme>
      <a:clrScheme name="ch01 6">
        <a:dk1>
          <a:srgbClr val="CDD9D1"/>
        </a:dk1>
        <a:lt1>
          <a:srgbClr val="FFFFFF"/>
        </a:lt1>
        <a:dk2>
          <a:srgbClr val="A3BBA9"/>
        </a:dk2>
        <a:lt2>
          <a:srgbClr val="007D80"/>
        </a:lt2>
        <a:accent1>
          <a:srgbClr val="CBD7CE"/>
        </a:accent1>
        <a:accent2>
          <a:srgbClr val="9CA8A4"/>
        </a:accent2>
        <a:accent3>
          <a:srgbClr val="CEDAD1"/>
        </a:accent3>
        <a:accent4>
          <a:srgbClr val="DADADA"/>
        </a:accent4>
        <a:accent5>
          <a:srgbClr val="E2E8E3"/>
        </a:accent5>
        <a:accent6>
          <a:srgbClr val="8D9894"/>
        </a:accent6>
        <a:hlink>
          <a:srgbClr val="009900"/>
        </a:hlink>
        <a:folHlink>
          <a:srgbClr val="009999"/>
        </a:folHlink>
      </a:clrScheme>
      <a:clrMap bg1="dk2" tx1="lt1" bg2="dk1" tx2="lt2" accent1="accent1" accent2="accent2" accent3="accent3" accent4="accent4" accent5="accent5" accent6="accent6" hlink="hlink" folHlink="folHlink"/>
    </a:extraClrScheme>
    <a:extraClrScheme>
      <a:clrScheme name="ch01 7">
        <a:dk1>
          <a:srgbClr val="686B5D"/>
        </a:dk1>
        <a:lt1>
          <a:srgbClr val="DCDAD0"/>
        </a:lt1>
        <a:dk2>
          <a:srgbClr val="525040"/>
        </a:dk2>
        <a:lt2>
          <a:srgbClr val="D3D2A6"/>
        </a:lt2>
        <a:accent1>
          <a:srgbClr val="686B5D"/>
        </a:accent1>
        <a:accent2>
          <a:srgbClr val="5D8770"/>
        </a:accent2>
        <a:accent3>
          <a:srgbClr val="B3B3AF"/>
        </a:accent3>
        <a:accent4>
          <a:srgbClr val="BCBAB1"/>
        </a:accent4>
        <a:accent5>
          <a:srgbClr val="B9BAB6"/>
        </a:accent5>
        <a:accent6>
          <a:srgbClr val="537A65"/>
        </a:accent6>
        <a:hlink>
          <a:srgbClr val="85B7A9"/>
        </a:hlink>
        <a:folHlink>
          <a:srgbClr val="B89362"/>
        </a:folHlink>
      </a:clrScheme>
      <a:clrMap bg1="dk2" tx1="lt1" bg2="dk1" tx2="lt2" accent1="accent1" accent2="accent2" accent3="accent3" accent4="accent4" accent5="accent5" accent6="accent6" hlink="hlink" folHlink="folHlink"/>
    </a:extraClrScheme>
    <a:extraClrScheme>
      <a:clrScheme name="ch01 8">
        <a:dk1>
          <a:srgbClr val="000000"/>
        </a:dk1>
        <a:lt1>
          <a:srgbClr val="EAEAEA"/>
        </a:lt1>
        <a:dk2>
          <a:srgbClr val="000000"/>
        </a:dk2>
        <a:lt2>
          <a:srgbClr val="B2B2B2"/>
        </a:lt2>
        <a:accent1>
          <a:srgbClr val="FFFFFF"/>
        </a:accent1>
        <a:accent2>
          <a:srgbClr val="A4BCC4"/>
        </a:accent2>
        <a:accent3>
          <a:srgbClr val="F3F3F3"/>
        </a:accent3>
        <a:accent4>
          <a:srgbClr val="000000"/>
        </a:accent4>
        <a:accent5>
          <a:srgbClr val="FFFFFF"/>
        </a:accent5>
        <a:accent6>
          <a:srgbClr val="94AAB1"/>
        </a:accent6>
        <a:hlink>
          <a:srgbClr val="0066FF"/>
        </a:hlink>
        <a:folHlink>
          <a:srgbClr val="00CC66"/>
        </a:folHlink>
      </a:clrScheme>
      <a:clrMap bg1="lt1" tx1="dk1" bg2="lt2" tx2="dk2" accent1="accent1" accent2="accent2" accent3="accent3" accent4="accent4" accent5="accent5" accent6="accent6" hlink="hlink" folHlink="folHlink"/>
    </a:extraClrScheme>
    <a:extraClrScheme>
      <a:clrScheme name="ch01 9">
        <a:dk1>
          <a:srgbClr val="000000"/>
        </a:dk1>
        <a:lt1>
          <a:srgbClr val="D7D1B9"/>
        </a:lt1>
        <a:dk2>
          <a:srgbClr val="B39257"/>
        </a:dk2>
        <a:lt2>
          <a:srgbClr val="B1A887"/>
        </a:lt2>
        <a:accent1>
          <a:srgbClr val="E6E3D4"/>
        </a:accent1>
        <a:accent2>
          <a:srgbClr val="A2A4AC"/>
        </a:accent2>
        <a:accent3>
          <a:srgbClr val="E8E5D9"/>
        </a:accent3>
        <a:accent4>
          <a:srgbClr val="000000"/>
        </a:accent4>
        <a:accent5>
          <a:srgbClr val="F0EFE6"/>
        </a:accent5>
        <a:accent6>
          <a:srgbClr val="92949B"/>
        </a:accent6>
        <a:hlink>
          <a:srgbClr val="666633"/>
        </a:hlink>
        <a:folHlink>
          <a:srgbClr val="9C9800"/>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Mnementh:Users:lpb:work:consult:Stallings-DCC8:Slides:01-Overview.ppt</Template>
  <TotalTime>5504</TotalTime>
  <Words>9703</Words>
  <Application>Microsoft Macintosh PowerPoint</Application>
  <PresentationFormat>On-screen Show (4:3)</PresentationFormat>
  <Paragraphs>533</Paragraphs>
  <Slides>36</Slides>
  <Notes>36</Notes>
  <HiddenSlides>0</HiddenSlides>
  <MMClips>0</MMClips>
  <ScaleCrop>false</ScaleCrop>
  <HeadingPairs>
    <vt:vector size="4" baseType="variant">
      <vt:variant>
        <vt:lpstr>Design Template</vt:lpstr>
      </vt:variant>
      <vt:variant>
        <vt:i4>2</vt:i4>
      </vt:variant>
      <vt:variant>
        <vt:lpstr>Slide Titles</vt:lpstr>
      </vt:variant>
      <vt:variant>
        <vt:i4>36</vt:i4>
      </vt:variant>
    </vt:vector>
  </HeadingPairs>
  <TitlesOfParts>
    <vt:vector size="38" baseType="lpstr">
      <vt:lpstr>01-Overview</vt:lpstr>
      <vt:lpstr>ch01</vt:lpstr>
      <vt:lpstr>Data and Computer Communications</vt:lpstr>
      <vt:lpstr>Ethernet</vt:lpstr>
      <vt:lpstr>Slide 3</vt:lpstr>
      <vt:lpstr>Slide 4</vt:lpstr>
      <vt:lpstr>Traditional Ethernet</vt:lpstr>
      <vt:lpstr>CSMA/CD Precursors</vt:lpstr>
      <vt:lpstr>Slide 7</vt:lpstr>
      <vt:lpstr>Nonpersistent CSMA</vt:lpstr>
      <vt:lpstr>1-Persistent CSMA</vt:lpstr>
      <vt:lpstr>P-Persistent CSMA</vt:lpstr>
      <vt:lpstr>Value of p?</vt:lpstr>
      <vt:lpstr>Description of CSMA/CD</vt:lpstr>
      <vt:lpstr>Slide 13</vt:lpstr>
      <vt:lpstr>Which Persistence Algorithm?</vt:lpstr>
      <vt:lpstr>Binary Exponential Backoff</vt:lpstr>
      <vt:lpstr>Collision Detection</vt:lpstr>
      <vt:lpstr>Slide 17</vt:lpstr>
      <vt:lpstr> Table 12.1  IEEE 802.3 10-Mbps Physical Layer Medium Alternatives </vt:lpstr>
      <vt:lpstr>Table 12.2    IEEE 802.3 100BASE-T Physical Layer Medium Alternatives </vt:lpstr>
      <vt:lpstr>100BASE-X</vt:lpstr>
      <vt:lpstr>100BASE-T4</vt:lpstr>
      <vt:lpstr>Full Duplex Operation</vt:lpstr>
      <vt:lpstr>Mixed Configurations</vt:lpstr>
      <vt:lpstr>Gigabit Ethernet - Differences</vt:lpstr>
      <vt:lpstr>Slide 25</vt:lpstr>
      <vt:lpstr>10Gbps Ethernet</vt:lpstr>
      <vt:lpstr>Slide 27</vt:lpstr>
      <vt:lpstr>Slide 28</vt:lpstr>
      <vt:lpstr>100-Gbps Ethernet</vt:lpstr>
      <vt:lpstr>Slide 30</vt:lpstr>
      <vt:lpstr>Multilane Distribution</vt:lpstr>
      <vt:lpstr>Slide 32</vt:lpstr>
      <vt:lpstr>Table 12.3   Media Options for 40-Gbps and  100-Gbps Ethernet </vt:lpstr>
      <vt:lpstr>Slide 34</vt:lpstr>
      <vt:lpstr>Slide 35</vt:lpstr>
      <vt:lpstr>Summary</vt:lpstr>
    </vt:vector>
  </TitlesOfParts>
  <Company>School of IT&amp;EE, UNSW@ADFA, Australia</Company>
  <LinksUpToDate>false</LinksUpToDate>
  <SharedDoc>false</SharedDoc>
  <HyperlinkBase/>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Chapter 16 - William Stallings, Data and Computer Communications, 8/e</dc:title>
  <dc:subject>Lecture Slides</dc:subject>
  <dc:creator>Dr Lawrie Brown</dc:creator>
  <cp:lastModifiedBy>Kevin McLaughlin</cp:lastModifiedBy>
  <cp:revision>99</cp:revision>
  <cp:lastPrinted>2006-08-18T05:02:44Z</cp:lastPrinted>
  <dcterms:created xsi:type="dcterms:W3CDTF">2013-10-08T02:41:28Z</dcterms:created>
  <dcterms:modified xsi:type="dcterms:W3CDTF">2013-10-08T03:13:17Z</dcterms:modified>
</cp:coreProperties>
</file>