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54"/>
  </p:notesMasterIdLst>
  <p:sldIdLst>
    <p:sldId id="256" r:id="rId2"/>
    <p:sldId id="257" r:id="rId3"/>
    <p:sldId id="303" r:id="rId4"/>
    <p:sldId id="259" r:id="rId5"/>
    <p:sldId id="258" r:id="rId6"/>
    <p:sldId id="266" r:id="rId7"/>
    <p:sldId id="260" r:id="rId8"/>
    <p:sldId id="262" r:id="rId9"/>
    <p:sldId id="261" r:id="rId10"/>
    <p:sldId id="263" r:id="rId11"/>
    <p:sldId id="264" r:id="rId12"/>
    <p:sldId id="265" r:id="rId13"/>
    <p:sldId id="304" r:id="rId14"/>
    <p:sldId id="267" r:id="rId15"/>
    <p:sldId id="268" r:id="rId16"/>
    <p:sldId id="269" r:id="rId17"/>
    <p:sldId id="270" r:id="rId18"/>
    <p:sldId id="271" r:id="rId19"/>
    <p:sldId id="279" r:id="rId20"/>
    <p:sldId id="281" r:id="rId21"/>
    <p:sldId id="272" r:id="rId22"/>
    <p:sldId id="282" r:id="rId23"/>
    <p:sldId id="283" r:id="rId24"/>
    <p:sldId id="284" r:id="rId25"/>
    <p:sldId id="280" r:id="rId26"/>
    <p:sldId id="273" r:id="rId27"/>
    <p:sldId id="292" r:id="rId28"/>
    <p:sldId id="285" r:id="rId29"/>
    <p:sldId id="297" r:id="rId30"/>
    <p:sldId id="300" r:id="rId31"/>
    <p:sldId id="305" r:id="rId32"/>
    <p:sldId id="299" r:id="rId33"/>
    <p:sldId id="301" r:id="rId34"/>
    <p:sldId id="302" r:id="rId35"/>
    <p:sldId id="286" r:id="rId36"/>
    <p:sldId id="287" r:id="rId37"/>
    <p:sldId id="307" r:id="rId38"/>
    <p:sldId id="288" r:id="rId39"/>
    <p:sldId id="289" r:id="rId40"/>
    <p:sldId id="290" r:id="rId41"/>
    <p:sldId id="291" r:id="rId42"/>
    <p:sldId id="306" r:id="rId43"/>
    <p:sldId id="298" r:id="rId44"/>
    <p:sldId id="276" r:id="rId45"/>
    <p:sldId id="277" r:id="rId46"/>
    <p:sldId id="274" r:id="rId47"/>
    <p:sldId id="293" r:id="rId48"/>
    <p:sldId id="294" r:id="rId49"/>
    <p:sldId id="295" r:id="rId50"/>
    <p:sldId id="296" r:id="rId51"/>
    <p:sldId id="278" r:id="rId52"/>
    <p:sldId id="308"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FF3399"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8" autoAdjust="0"/>
    <p:restoredTop sz="79806" autoAdjust="0"/>
  </p:normalViewPr>
  <p:slideViewPr>
    <p:cSldViewPr>
      <p:cViewPr varScale="1">
        <p:scale>
          <a:sx n="89" d="100"/>
          <a:sy n="89" d="100"/>
        </p:scale>
        <p:origin x="-1680" y="3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4" d="100"/>
          <a:sy n="74" d="100"/>
        </p:scale>
        <p:origin x="-31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657B3-184E-42C5-AEEF-EDE116689460}" type="doc">
      <dgm:prSet loTypeId="urn:microsoft.com/office/officeart/2005/8/layout/hierarchy4" loCatId="hierarchy" qsTypeId="urn:microsoft.com/office/officeart/2005/8/quickstyle/3d5" qsCatId="3D" csTypeId="urn:microsoft.com/office/officeart/2005/8/colors/accent1_2" csCatId="accent1" phldr="1"/>
      <dgm:spPr/>
      <dgm:t>
        <a:bodyPr/>
        <a:lstStyle/>
        <a:p>
          <a:endParaRPr lang="en-US"/>
        </a:p>
      </dgm:t>
    </dgm:pt>
    <dgm:pt modelId="{D6E6806C-6E31-4122-B1E0-674F3CEF6E94}">
      <dgm:prSet phldrT="[Text]"/>
      <dgm:spPr>
        <a:solidFill>
          <a:schemeClr val="accent1">
            <a:lumMod val="50000"/>
          </a:schemeClr>
        </a:solidFill>
      </dgm:spPr>
      <dgm:t>
        <a:bodyPr/>
        <a:lstStyle/>
        <a:p>
          <a:r>
            <a:rPr lang="en-US" dirty="0" smtClean="0"/>
            <a:t>Host</a:t>
          </a:r>
          <a:endParaRPr lang="en-US" dirty="0"/>
        </a:p>
      </dgm:t>
    </dgm:pt>
    <dgm:pt modelId="{61FBBA09-78A5-4388-94A4-7D1489E51A44}" type="parTrans" cxnId="{F22F7073-614B-4DC4-A621-7290E8E9577A}">
      <dgm:prSet/>
      <dgm:spPr/>
      <dgm:t>
        <a:bodyPr/>
        <a:lstStyle/>
        <a:p>
          <a:endParaRPr lang="en-US"/>
        </a:p>
      </dgm:t>
    </dgm:pt>
    <dgm:pt modelId="{0B041D5B-A620-4E63-B2D9-8D1C054A3817}" type="sibTrans" cxnId="{F22F7073-614B-4DC4-A621-7290E8E9577A}">
      <dgm:prSet/>
      <dgm:spPr/>
      <dgm:t>
        <a:bodyPr/>
        <a:lstStyle/>
        <a:p>
          <a:endParaRPr lang="en-US"/>
        </a:p>
      </dgm:t>
    </dgm:pt>
    <dgm:pt modelId="{EB4D66A5-8DA4-41DE-813A-1CE233EAAD60}">
      <dgm:prSet phldrT="[Text]"/>
      <dgm:spPr/>
      <dgm:t>
        <a:bodyPr/>
        <a:lstStyle/>
        <a:p>
          <a:r>
            <a:rPr lang="en-US" dirty="0" smtClean="0"/>
            <a:t>Context</a:t>
          </a:r>
          <a:endParaRPr lang="en-US" dirty="0"/>
        </a:p>
      </dgm:t>
    </dgm:pt>
    <dgm:pt modelId="{3754D907-FB67-4604-AC9C-96481C22F37B}" type="parTrans" cxnId="{FE784B92-FCD4-4594-93FE-67F049B7C95E}">
      <dgm:prSet/>
      <dgm:spPr/>
      <dgm:t>
        <a:bodyPr/>
        <a:lstStyle/>
        <a:p>
          <a:endParaRPr lang="en-US"/>
        </a:p>
      </dgm:t>
    </dgm:pt>
    <dgm:pt modelId="{280E0681-2FE0-478C-BD35-AB2971D30F78}" type="sibTrans" cxnId="{FE784B92-FCD4-4594-93FE-67F049B7C95E}">
      <dgm:prSet/>
      <dgm:spPr/>
      <dgm:t>
        <a:bodyPr/>
        <a:lstStyle/>
        <a:p>
          <a:endParaRPr lang="en-US"/>
        </a:p>
      </dgm:t>
    </dgm:pt>
    <dgm:pt modelId="{4C423A49-3929-4CEC-9261-F0A7CCF94035}">
      <dgm:prSet phldrT="[Text]" custT="1"/>
      <dgm:spPr>
        <a:solidFill>
          <a:schemeClr val="accent5">
            <a:lumMod val="75000"/>
          </a:schemeClr>
        </a:solidFill>
      </dgm:spPr>
      <dgm:t>
        <a:bodyPr/>
        <a:lstStyle/>
        <a:p>
          <a:r>
            <a:rPr lang="en-US" sz="2000" dirty="0" smtClean="0"/>
            <a:t>GPU with 8 Stream Processors</a:t>
          </a:r>
          <a:endParaRPr lang="en-US" sz="2000" dirty="0"/>
        </a:p>
      </dgm:t>
    </dgm:pt>
    <dgm:pt modelId="{E2FDDACB-9696-45D7-B1C5-2210C83802BD}" type="parTrans" cxnId="{BE2E8272-F41F-4D42-80CA-A0E948754A04}">
      <dgm:prSet/>
      <dgm:spPr/>
      <dgm:t>
        <a:bodyPr/>
        <a:lstStyle/>
        <a:p>
          <a:endParaRPr lang="en-US"/>
        </a:p>
      </dgm:t>
    </dgm:pt>
    <dgm:pt modelId="{26D5D099-4E71-4C23-B7CA-FBAB3ACC95A9}" type="sibTrans" cxnId="{BE2E8272-F41F-4D42-80CA-A0E948754A04}">
      <dgm:prSet/>
      <dgm:spPr/>
      <dgm:t>
        <a:bodyPr/>
        <a:lstStyle/>
        <a:p>
          <a:endParaRPr lang="en-US"/>
        </a:p>
      </dgm:t>
    </dgm:pt>
    <dgm:pt modelId="{5093E694-2151-48F2-8E6C-E34F5B47AF96}">
      <dgm:prSet phldrT="[Text]" custT="1"/>
      <dgm:spPr>
        <a:solidFill>
          <a:schemeClr val="accent3">
            <a:lumMod val="75000"/>
          </a:schemeClr>
        </a:solidFill>
      </dgm:spPr>
      <dgm:t>
        <a:bodyPr/>
        <a:lstStyle/>
        <a:p>
          <a:r>
            <a:rPr lang="en-US" sz="1400" dirty="0" smtClean="0"/>
            <a:t>Dual Core CPU</a:t>
          </a:r>
          <a:endParaRPr lang="en-US" sz="1400" dirty="0"/>
        </a:p>
      </dgm:t>
    </dgm:pt>
    <dgm:pt modelId="{0922EC2A-49E8-405D-B4DE-9D51810DF67F}" type="parTrans" cxnId="{8A335B6C-3A64-4AC4-B3AF-7C54F709D950}">
      <dgm:prSet/>
      <dgm:spPr/>
      <dgm:t>
        <a:bodyPr/>
        <a:lstStyle/>
        <a:p>
          <a:endParaRPr lang="en-US"/>
        </a:p>
      </dgm:t>
    </dgm:pt>
    <dgm:pt modelId="{7FC09AE5-7A02-403D-AF7D-DDA3AA43482B}" type="sibTrans" cxnId="{8A335B6C-3A64-4AC4-B3AF-7C54F709D950}">
      <dgm:prSet/>
      <dgm:spPr/>
      <dgm:t>
        <a:bodyPr/>
        <a:lstStyle/>
        <a:p>
          <a:endParaRPr lang="en-US"/>
        </a:p>
      </dgm:t>
    </dgm:pt>
    <dgm:pt modelId="{DB597EDF-82F9-4BA3-AF38-EC506CDDD6BE}">
      <dgm:prSet phldrT="[Text]"/>
      <dgm:spPr>
        <a:solidFill>
          <a:schemeClr val="accent3">
            <a:lumMod val="50000"/>
          </a:schemeClr>
        </a:solidFill>
      </dgm:spPr>
      <dgm:t>
        <a:bodyPr/>
        <a:lstStyle/>
        <a:p>
          <a:r>
            <a:rPr lang="en-US" dirty="0" smtClean="0"/>
            <a:t>Compute Unit</a:t>
          </a:r>
          <a:endParaRPr lang="en-US" dirty="0"/>
        </a:p>
      </dgm:t>
    </dgm:pt>
    <dgm:pt modelId="{3555AAE7-7367-4800-8DA1-4F03BB991CD7}" type="parTrans" cxnId="{A0C8AEF4-FBC0-455E-928E-BCF7F64F1888}">
      <dgm:prSet/>
      <dgm:spPr/>
      <dgm:t>
        <a:bodyPr/>
        <a:lstStyle/>
        <a:p>
          <a:endParaRPr lang="en-US"/>
        </a:p>
      </dgm:t>
    </dgm:pt>
    <dgm:pt modelId="{004FEC34-CC81-49BE-8EA6-F027CD6C8D8C}" type="sibTrans" cxnId="{A0C8AEF4-FBC0-455E-928E-BCF7F64F1888}">
      <dgm:prSet/>
      <dgm:spPr/>
      <dgm:t>
        <a:bodyPr/>
        <a:lstStyle/>
        <a:p>
          <a:endParaRPr lang="en-US"/>
        </a:p>
      </dgm:t>
    </dgm:pt>
    <dgm:pt modelId="{E8084C35-5562-42C1-AC48-A71144529B4B}">
      <dgm:prSet phldrT="[Text]"/>
      <dgm:spPr>
        <a:solidFill>
          <a:schemeClr val="accent5">
            <a:lumMod val="50000"/>
          </a:schemeClr>
        </a:solidFill>
      </dgm:spPr>
      <dgm:t>
        <a:bodyPr/>
        <a:lstStyle/>
        <a:p>
          <a:r>
            <a:rPr lang="en-US" dirty="0" smtClean="0"/>
            <a:t>Compute Unit</a:t>
          </a:r>
          <a:endParaRPr lang="en-US" dirty="0"/>
        </a:p>
      </dgm:t>
    </dgm:pt>
    <dgm:pt modelId="{BB50C2DE-BAE3-48A7-B932-2EE07FA6CEF2}" type="parTrans" cxnId="{F3863A40-F3DE-4F57-83F6-B39C18FE8A8E}">
      <dgm:prSet/>
      <dgm:spPr/>
      <dgm:t>
        <a:bodyPr/>
        <a:lstStyle/>
        <a:p>
          <a:endParaRPr lang="en-US"/>
        </a:p>
      </dgm:t>
    </dgm:pt>
    <dgm:pt modelId="{A3267A7D-FCCF-405E-B269-E717107FC1DD}" type="sibTrans" cxnId="{F3863A40-F3DE-4F57-83F6-B39C18FE8A8E}">
      <dgm:prSet/>
      <dgm:spPr/>
      <dgm:t>
        <a:bodyPr/>
        <a:lstStyle/>
        <a:p>
          <a:endParaRPr lang="en-US"/>
        </a:p>
      </dgm:t>
    </dgm:pt>
    <dgm:pt modelId="{C6439E9F-51CE-42CA-83E4-4AB0FD9AC1B5}">
      <dgm:prSet phldrT="[Text]"/>
      <dgm:spPr>
        <a:solidFill>
          <a:schemeClr val="accent5">
            <a:lumMod val="50000"/>
          </a:schemeClr>
        </a:solidFill>
      </dgm:spPr>
      <dgm:t>
        <a:bodyPr/>
        <a:lstStyle/>
        <a:p>
          <a:r>
            <a:rPr lang="en-US" dirty="0" smtClean="0"/>
            <a:t>Compute Unit</a:t>
          </a:r>
          <a:endParaRPr lang="en-US" dirty="0"/>
        </a:p>
      </dgm:t>
    </dgm:pt>
    <dgm:pt modelId="{F3DF54C8-56E8-4638-A8F2-5F393FC29E4F}" type="parTrans" cxnId="{7609B7AE-0F56-4385-B8EA-6482212E00AD}">
      <dgm:prSet/>
      <dgm:spPr/>
      <dgm:t>
        <a:bodyPr/>
        <a:lstStyle/>
        <a:p>
          <a:endParaRPr lang="en-US"/>
        </a:p>
      </dgm:t>
    </dgm:pt>
    <dgm:pt modelId="{428E8612-0CB7-4522-B4BB-C695DA334D11}" type="sibTrans" cxnId="{7609B7AE-0F56-4385-B8EA-6482212E00AD}">
      <dgm:prSet/>
      <dgm:spPr/>
      <dgm:t>
        <a:bodyPr/>
        <a:lstStyle/>
        <a:p>
          <a:endParaRPr lang="en-US"/>
        </a:p>
      </dgm:t>
    </dgm:pt>
    <dgm:pt modelId="{278AE590-B804-4C6F-8C4F-F86496A7BDFD}">
      <dgm:prSet phldrT="[Text]"/>
      <dgm:spPr>
        <a:solidFill>
          <a:schemeClr val="accent5">
            <a:lumMod val="50000"/>
          </a:schemeClr>
        </a:solidFill>
      </dgm:spPr>
      <dgm:t>
        <a:bodyPr/>
        <a:lstStyle/>
        <a:p>
          <a:r>
            <a:rPr lang="en-US" dirty="0" smtClean="0"/>
            <a:t>Compute Unit</a:t>
          </a:r>
          <a:endParaRPr lang="en-US" dirty="0"/>
        </a:p>
      </dgm:t>
    </dgm:pt>
    <dgm:pt modelId="{DB0F7E47-D33B-4892-A08D-8A76D69BC4AE}" type="parTrans" cxnId="{D2D5F880-9CBA-443E-94E6-7916F78B08D0}">
      <dgm:prSet/>
      <dgm:spPr/>
      <dgm:t>
        <a:bodyPr/>
        <a:lstStyle/>
        <a:p>
          <a:endParaRPr lang="en-US"/>
        </a:p>
      </dgm:t>
    </dgm:pt>
    <dgm:pt modelId="{5974DCC6-FCD6-4F18-9866-D11954D16013}" type="sibTrans" cxnId="{D2D5F880-9CBA-443E-94E6-7916F78B08D0}">
      <dgm:prSet/>
      <dgm:spPr/>
      <dgm:t>
        <a:bodyPr/>
        <a:lstStyle/>
        <a:p>
          <a:endParaRPr lang="en-US"/>
        </a:p>
      </dgm:t>
    </dgm:pt>
    <dgm:pt modelId="{05F77B20-4C99-4F6E-BB6F-1F36690550BC}">
      <dgm:prSet phldrT="[Text]"/>
      <dgm:spPr>
        <a:solidFill>
          <a:schemeClr val="accent5">
            <a:lumMod val="50000"/>
          </a:schemeClr>
        </a:solidFill>
      </dgm:spPr>
      <dgm:t>
        <a:bodyPr/>
        <a:lstStyle/>
        <a:p>
          <a:r>
            <a:rPr lang="en-US" dirty="0" smtClean="0"/>
            <a:t>Compute Unit</a:t>
          </a:r>
          <a:endParaRPr lang="en-US" dirty="0"/>
        </a:p>
      </dgm:t>
    </dgm:pt>
    <dgm:pt modelId="{763DC222-AE63-4754-AD4D-85C148647C96}" type="parTrans" cxnId="{B2E0BEB2-0E40-495A-88A7-A2ABD278A574}">
      <dgm:prSet/>
      <dgm:spPr/>
      <dgm:t>
        <a:bodyPr/>
        <a:lstStyle/>
        <a:p>
          <a:endParaRPr lang="en-US"/>
        </a:p>
      </dgm:t>
    </dgm:pt>
    <dgm:pt modelId="{FF706A01-B244-4CC7-BBB3-E644D3AC4880}" type="sibTrans" cxnId="{B2E0BEB2-0E40-495A-88A7-A2ABD278A574}">
      <dgm:prSet/>
      <dgm:spPr/>
      <dgm:t>
        <a:bodyPr/>
        <a:lstStyle/>
        <a:p>
          <a:endParaRPr lang="en-US"/>
        </a:p>
      </dgm:t>
    </dgm:pt>
    <dgm:pt modelId="{0BCD24D0-6649-4C0E-9FE1-43D2F2E0363A}">
      <dgm:prSet phldrT="[Text]"/>
      <dgm:spPr>
        <a:solidFill>
          <a:schemeClr val="accent5">
            <a:lumMod val="50000"/>
          </a:schemeClr>
        </a:solidFill>
      </dgm:spPr>
      <dgm:t>
        <a:bodyPr/>
        <a:lstStyle/>
        <a:p>
          <a:r>
            <a:rPr lang="en-US" dirty="0" smtClean="0"/>
            <a:t>Compute Unit</a:t>
          </a:r>
          <a:endParaRPr lang="en-US" dirty="0"/>
        </a:p>
      </dgm:t>
    </dgm:pt>
    <dgm:pt modelId="{B4139BFC-012E-4ACD-8AC7-0258E65C4C88}" type="parTrans" cxnId="{233B20FD-A5AC-414E-887B-1A5018D41723}">
      <dgm:prSet/>
      <dgm:spPr/>
      <dgm:t>
        <a:bodyPr/>
        <a:lstStyle/>
        <a:p>
          <a:endParaRPr lang="en-US"/>
        </a:p>
      </dgm:t>
    </dgm:pt>
    <dgm:pt modelId="{8E3221A7-091F-4DB7-9E31-8DCB3E1F7987}" type="sibTrans" cxnId="{233B20FD-A5AC-414E-887B-1A5018D41723}">
      <dgm:prSet/>
      <dgm:spPr/>
      <dgm:t>
        <a:bodyPr/>
        <a:lstStyle/>
        <a:p>
          <a:endParaRPr lang="en-US"/>
        </a:p>
      </dgm:t>
    </dgm:pt>
    <dgm:pt modelId="{5D818FA6-9AA6-4FA3-8F62-71D1A58D49E1}">
      <dgm:prSet phldrT="[Text]"/>
      <dgm:spPr>
        <a:solidFill>
          <a:schemeClr val="accent5">
            <a:lumMod val="50000"/>
          </a:schemeClr>
        </a:solidFill>
      </dgm:spPr>
      <dgm:t>
        <a:bodyPr/>
        <a:lstStyle/>
        <a:p>
          <a:r>
            <a:rPr lang="en-US" dirty="0" smtClean="0"/>
            <a:t>Compute Unit</a:t>
          </a:r>
          <a:endParaRPr lang="en-US" dirty="0"/>
        </a:p>
      </dgm:t>
    </dgm:pt>
    <dgm:pt modelId="{80890150-A5C7-44A3-8552-0461D6CB289E}" type="parTrans" cxnId="{93A95F2A-8C50-40B9-BD33-67A58AD02C99}">
      <dgm:prSet/>
      <dgm:spPr/>
      <dgm:t>
        <a:bodyPr/>
        <a:lstStyle/>
        <a:p>
          <a:endParaRPr lang="en-US"/>
        </a:p>
      </dgm:t>
    </dgm:pt>
    <dgm:pt modelId="{2C176841-9968-421A-8C21-0280F82FBC38}" type="sibTrans" cxnId="{93A95F2A-8C50-40B9-BD33-67A58AD02C99}">
      <dgm:prSet/>
      <dgm:spPr/>
      <dgm:t>
        <a:bodyPr/>
        <a:lstStyle/>
        <a:p>
          <a:endParaRPr lang="en-US"/>
        </a:p>
      </dgm:t>
    </dgm:pt>
    <dgm:pt modelId="{0497281C-F843-4C8B-9B0B-852968C81929}">
      <dgm:prSet phldrT="[Text]"/>
      <dgm:spPr>
        <a:solidFill>
          <a:schemeClr val="accent5">
            <a:lumMod val="50000"/>
          </a:schemeClr>
        </a:solidFill>
      </dgm:spPr>
      <dgm:t>
        <a:bodyPr/>
        <a:lstStyle/>
        <a:p>
          <a:r>
            <a:rPr lang="en-US" dirty="0" smtClean="0"/>
            <a:t>Compute Unit</a:t>
          </a:r>
          <a:endParaRPr lang="en-US" dirty="0"/>
        </a:p>
      </dgm:t>
    </dgm:pt>
    <dgm:pt modelId="{B24EB545-BA88-47A3-AAAB-36EF35692532}" type="parTrans" cxnId="{206237B6-BA8B-430F-AD75-6DDE88E476C7}">
      <dgm:prSet/>
      <dgm:spPr/>
      <dgm:t>
        <a:bodyPr/>
        <a:lstStyle/>
        <a:p>
          <a:endParaRPr lang="en-US"/>
        </a:p>
      </dgm:t>
    </dgm:pt>
    <dgm:pt modelId="{ABC30CBC-DDB6-4CF7-B792-03C3E65F9507}" type="sibTrans" cxnId="{206237B6-BA8B-430F-AD75-6DDE88E476C7}">
      <dgm:prSet/>
      <dgm:spPr/>
      <dgm:t>
        <a:bodyPr/>
        <a:lstStyle/>
        <a:p>
          <a:endParaRPr lang="en-US"/>
        </a:p>
      </dgm:t>
    </dgm:pt>
    <dgm:pt modelId="{1590CD8C-A5AF-4F42-BC35-CF0366B63630}">
      <dgm:prSet phldrT="[Text]"/>
      <dgm:spPr>
        <a:solidFill>
          <a:schemeClr val="accent5">
            <a:lumMod val="50000"/>
          </a:schemeClr>
        </a:solidFill>
      </dgm:spPr>
      <dgm:t>
        <a:bodyPr/>
        <a:lstStyle/>
        <a:p>
          <a:r>
            <a:rPr lang="en-US" dirty="0" smtClean="0"/>
            <a:t>Compute Unit</a:t>
          </a:r>
          <a:endParaRPr lang="en-US" dirty="0"/>
        </a:p>
      </dgm:t>
    </dgm:pt>
    <dgm:pt modelId="{87A85962-D4BB-4224-8EC3-8D91F392A5F7}" type="parTrans" cxnId="{C0DF87B0-2DE1-4A9D-9032-2610660BA32F}">
      <dgm:prSet/>
      <dgm:spPr/>
      <dgm:t>
        <a:bodyPr/>
        <a:lstStyle/>
        <a:p>
          <a:endParaRPr lang="en-US"/>
        </a:p>
      </dgm:t>
    </dgm:pt>
    <dgm:pt modelId="{42C175F8-A2CF-4ABC-AD78-7306D0188DCF}" type="sibTrans" cxnId="{C0DF87B0-2DE1-4A9D-9032-2610660BA32F}">
      <dgm:prSet/>
      <dgm:spPr/>
      <dgm:t>
        <a:bodyPr/>
        <a:lstStyle/>
        <a:p>
          <a:endParaRPr lang="en-US"/>
        </a:p>
      </dgm:t>
    </dgm:pt>
    <dgm:pt modelId="{2D02534F-1DC5-4419-BCB0-5BCAD4236749}">
      <dgm:prSet phldrT="[Text]"/>
      <dgm:spPr>
        <a:solidFill>
          <a:schemeClr val="accent3">
            <a:lumMod val="50000"/>
          </a:schemeClr>
        </a:solidFill>
      </dgm:spPr>
      <dgm:t>
        <a:bodyPr/>
        <a:lstStyle/>
        <a:p>
          <a:r>
            <a:rPr lang="en-US" dirty="0" smtClean="0"/>
            <a:t>Compute Unit</a:t>
          </a:r>
          <a:endParaRPr lang="en-US" dirty="0"/>
        </a:p>
      </dgm:t>
    </dgm:pt>
    <dgm:pt modelId="{87AEF9F8-A425-45BA-9055-4CF27C62D839}" type="parTrans" cxnId="{CB81F298-658D-4D2E-9754-F17AE8758967}">
      <dgm:prSet/>
      <dgm:spPr/>
      <dgm:t>
        <a:bodyPr/>
        <a:lstStyle/>
        <a:p>
          <a:endParaRPr lang="en-US"/>
        </a:p>
      </dgm:t>
    </dgm:pt>
    <dgm:pt modelId="{1B4F1C84-3A6B-42F4-A21B-819CB7CFBF28}" type="sibTrans" cxnId="{CB81F298-658D-4D2E-9754-F17AE8758967}">
      <dgm:prSet/>
      <dgm:spPr/>
      <dgm:t>
        <a:bodyPr/>
        <a:lstStyle/>
        <a:p>
          <a:endParaRPr lang="en-US"/>
        </a:p>
      </dgm:t>
    </dgm:pt>
    <dgm:pt modelId="{BD70EC3B-23D2-41E8-9D24-B1EB639C23A9}">
      <dgm:prSet phldrT="[Text]"/>
      <dgm:spPr>
        <a:solidFill>
          <a:schemeClr val="accent6">
            <a:lumMod val="60000"/>
            <a:lumOff val="40000"/>
          </a:schemeClr>
        </a:solidFill>
      </dgm:spPr>
      <dgm:t>
        <a:bodyPr/>
        <a:lstStyle/>
        <a:p>
          <a:r>
            <a:rPr lang="en-US" dirty="0" smtClean="0"/>
            <a:t>Queue 1</a:t>
          </a:r>
          <a:endParaRPr lang="en-US" dirty="0"/>
        </a:p>
      </dgm:t>
    </dgm:pt>
    <dgm:pt modelId="{C2EBE674-49D6-476B-9E97-4479236CD89A}" type="parTrans" cxnId="{AEEAC491-51B3-4D20-A82A-768DE8A26E67}">
      <dgm:prSet/>
      <dgm:spPr/>
      <dgm:t>
        <a:bodyPr/>
        <a:lstStyle/>
        <a:p>
          <a:endParaRPr lang="en-US"/>
        </a:p>
      </dgm:t>
    </dgm:pt>
    <dgm:pt modelId="{74ADFD31-7D57-455B-A183-A4E6E4CFDF2C}" type="sibTrans" cxnId="{AEEAC491-51B3-4D20-A82A-768DE8A26E67}">
      <dgm:prSet/>
      <dgm:spPr/>
      <dgm:t>
        <a:bodyPr/>
        <a:lstStyle/>
        <a:p>
          <a:endParaRPr lang="en-US"/>
        </a:p>
      </dgm:t>
    </dgm:pt>
    <dgm:pt modelId="{EAAC235B-2750-430F-B910-D806230E26F5}">
      <dgm:prSet phldrT="[Text]"/>
      <dgm:spPr>
        <a:solidFill>
          <a:schemeClr val="accent6">
            <a:lumMod val="60000"/>
            <a:lumOff val="40000"/>
          </a:schemeClr>
        </a:solidFill>
      </dgm:spPr>
      <dgm:t>
        <a:bodyPr/>
        <a:lstStyle/>
        <a:p>
          <a:r>
            <a:rPr lang="en-US" dirty="0" smtClean="0"/>
            <a:t>Queue 2</a:t>
          </a:r>
          <a:endParaRPr lang="en-US" dirty="0"/>
        </a:p>
      </dgm:t>
    </dgm:pt>
    <dgm:pt modelId="{66FF1D3B-0146-4D5F-AA3F-4C608C1B6EED}" type="parTrans" cxnId="{9CBB5B18-0FAF-4BBE-AA69-834532782686}">
      <dgm:prSet/>
      <dgm:spPr/>
      <dgm:t>
        <a:bodyPr/>
        <a:lstStyle/>
        <a:p>
          <a:endParaRPr lang="en-US"/>
        </a:p>
      </dgm:t>
    </dgm:pt>
    <dgm:pt modelId="{5F276266-4893-4F56-88FF-9AACD003B1DC}" type="sibTrans" cxnId="{9CBB5B18-0FAF-4BBE-AA69-834532782686}">
      <dgm:prSet/>
      <dgm:spPr/>
      <dgm:t>
        <a:bodyPr/>
        <a:lstStyle/>
        <a:p>
          <a:endParaRPr lang="en-US"/>
        </a:p>
      </dgm:t>
    </dgm:pt>
    <dgm:pt modelId="{56D73237-3B3A-4219-9A6D-61D685AC9971}" type="pres">
      <dgm:prSet presAssocID="{AF8657B3-184E-42C5-AEEF-EDE116689460}" presName="Name0" presStyleCnt="0">
        <dgm:presLayoutVars>
          <dgm:chPref val="1"/>
          <dgm:dir/>
          <dgm:animOne val="branch"/>
          <dgm:animLvl val="lvl"/>
          <dgm:resizeHandles/>
        </dgm:presLayoutVars>
      </dgm:prSet>
      <dgm:spPr/>
      <dgm:t>
        <a:bodyPr/>
        <a:lstStyle/>
        <a:p>
          <a:endParaRPr lang="en-US"/>
        </a:p>
      </dgm:t>
    </dgm:pt>
    <dgm:pt modelId="{2D46EA22-D4F3-416C-BECD-02909F4D4FF5}" type="pres">
      <dgm:prSet presAssocID="{D6E6806C-6E31-4122-B1E0-674F3CEF6E94}" presName="vertOne" presStyleCnt="0"/>
      <dgm:spPr/>
      <dgm:t>
        <a:bodyPr/>
        <a:lstStyle/>
        <a:p>
          <a:endParaRPr lang="en-US"/>
        </a:p>
      </dgm:t>
    </dgm:pt>
    <dgm:pt modelId="{DA810B8E-6BD7-4A6D-9A82-DAFDF16C764B}" type="pres">
      <dgm:prSet presAssocID="{D6E6806C-6E31-4122-B1E0-674F3CEF6E94}" presName="txOne" presStyleLbl="node0" presStyleIdx="0" presStyleCnt="1" custLinFactY="-2067" custLinFactNeighborX="22" custLinFactNeighborY="-100000">
        <dgm:presLayoutVars>
          <dgm:chPref val="3"/>
        </dgm:presLayoutVars>
      </dgm:prSet>
      <dgm:spPr/>
      <dgm:t>
        <a:bodyPr/>
        <a:lstStyle/>
        <a:p>
          <a:endParaRPr lang="en-US"/>
        </a:p>
      </dgm:t>
    </dgm:pt>
    <dgm:pt modelId="{3B85A44D-5D23-47FA-B24A-CF59F00ECCBC}" type="pres">
      <dgm:prSet presAssocID="{D6E6806C-6E31-4122-B1E0-674F3CEF6E94}" presName="parTransOne" presStyleCnt="0"/>
      <dgm:spPr/>
      <dgm:t>
        <a:bodyPr/>
        <a:lstStyle/>
        <a:p>
          <a:endParaRPr lang="en-US"/>
        </a:p>
      </dgm:t>
    </dgm:pt>
    <dgm:pt modelId="{F204A782-A8A0-4A51-9076-E6052D5FC28A}" type="pres">
      <dgm:prSet presAssocID="{D6E6806C-6E31-4122-B1E0-674F3CEF6E94}" presName="horzOne" presStyleCnt="0"/>
      <dgm:spPr/>
      <dgm:t>
        <a:bodyPr/>
        <a:lstStyle/>
        <a:p>
          <a:endParaRPr lang="en-US"/>
        </a:p>
      </dgm:t>
    </dgm:pt>
    <dgm:pt modelId="{B1334B65-9442-44B1-8544-C6975A41D0CD}" type="pres">
      <dgm:prSet presAssocID="{EB4D66A5-8DA4-41DE-813A-1CE233EAAD60}" presName="vertTwo" presStyleCnt="0"/>
      <dgm:spPr/>
      <dgm:t>
        <a:bodyPr/>
        <a:lstStyle/>
        <a:p>
          <a:endParaRPr lang="en-US"/>
        </a:p>
      </dgm:t>
    </dgm:pt>
    <dgm:pt modelId="{5D4115FD-E1CE-4D48-8C3C-14190E81FFCC}" type="pres">
      <dgm:prSet presAssocID="{EB4D66A5-8DA4-41DE-813A-1CE233EAAD60}" presName="txTwo" presStyleLbl="node2" presStyleIdx="0" presStyleCnt="1">
        <dgm:presLayoutVars>
          <dgm:chPref val="3"/>
        </dgm:presLayoutVars>
      </dgm:prSet>
      <dgm:spPr/>
      <dgm:t>
        <a:bodyPr/>
        <a:lstStyle/>
        <a:p>
          <a:endParaRPr lang="en-US"/>
        </a:p>
      </dgm:t>
    </dgm:pt>
    <dgm:pt modelId="{91CD3B50-46F8-4832-B2C7-EC09EE42AD3C}" type="pres">
      <dgm:prSet presAssocID="{EB4D66A5-8DA4-41DE-813A-1CE233EAAD60}" presName="parTransTwo" presStyleCnt="0"/>
      <dgm:spPr/>
      <dgm:t>
        <a:bodyPr/>
        <a:lstStyle/>
        <a:p>
          <a:endParaRPr lang="en-US"/>
        </a:p>
      </dgm:t>
    </dgm:pt>
    <dgm:pt modelId="{12571ADF-2B0F-40CA-8E02-FDA1910CAB2A}" type="pres">
      <dgm:prSet presAssocID="{EB4D66A5-8DA4-41DE-813A-1CE233EAAD60}" presName="horzTwo" presStyleCnt="0"/>
      <dgm:spPr/>
      <dgm:t>
        <a:bodyPr/>
        <a:lstStyle/>
        <a:p>
          <a:endParaRPr lang="en-US"/>
        </a:p>
      </dgm:t>
    </dgm:pt>
    <dgm:pt modelId="{790018C4-B688-4AF5-854D-8C5704BF8D20}" type="pres">
      <dgm:prSet presAssocID="{BD70EC3B-23D2-41E8-9D24-B1EB639C23A9}" presName="vertThree" presStyleCnt="0"/>
      <dgm:spPr/>
    </dgm:pt>
    <dgm:pt modelId="{DF88915E-A596-4012-89EC-EA4517206529}" type="pres">
      <dgm:prSet presAssocID="{BD70EC3B-23D2-41E8-9D24-B1EB639C23A9}" presName="txThree" presStyleLbl="node3" presStyleIdx="0" presStyleCnt="2">
        <dgm:presLayoutVars>
          <dgm:chPref val="3"/>
        </dgm:presLayoutVars>
      </dgm:prSet>
      <dgm:spPr/>
      <dgm:t>
        <a:bodyPr/>
        <a:lstStyle/>
        <a:p>
          <a:endParaRPr lang="en-US"/>
        </a:p>
      </dgm:t>
    </dgm:pt>
    <dgm:pt modelId="{CB45A900-2FFA-49B5-ADAE-32EA3D386CDA}" type="pres">
      <dgm:prSet presAssocID="{BD70EC3B-23D2-41E8-9D24-B1EB639C23A9}" presName="parTransThree" presStyleCnt="0"/>
      <dgm:spPr/>
    </dgm:pt>
    <dgm:pt modelId="{87490CAA-E2F0-48BA-BE64-AFF69A1E15D1}" type="pres">
      <dgm:prSet presAssocID="{BD70EC3B-23D2-41E8-9D24-B1EB639C23A9}" presName="horzThree" presStyleCnt="0"/>
      <dgm:spPr/>
    </dgm:pt>
    <dgm:pt modelId="{82864A07-1F50-4590-B4D7-96BA4DDD5251}" type="pres">
      <dgm:prSet presAssocID="{5093E694-2151-48F2-8E6C-E34F5B47AF96}" presName="vertFour" presStyleCnt="0">
        <dgm:presLayoutVars>
          <dgm:chPref val="3"/>
        </dgm:presLayoutVars>
      </dgm:prSet>
      <dgm:spPr/>
    </dgm:pt>
    <dgm:pt modelId="{0ACEF3C7-58B9-4442-A577-3CEDD412F4F2}" type="pres">
      <dgm:prSet presAssocID="{5093E694-2151-48F2-8E6C-E34F5B47AF96}" presName="txFour" presStyleLbl="node4" presStyleIdx="0" presStyleCnt="12">
        <dgm:presLayoutVars>
          <dgm:chPref val="3"/>
        </dgm:presLayoutVars>
      </dgm:prSet>
      <dgm:spPr/>
      <dgm:t>
        <a:bodyPr/>
        <a:lstStyle/>
        <a:p>
          <a:endParaRPr lang="en-US"/>
        </a:p>
      </dgm:t>
    </dgm:pt>
    <dgm:pt modelId="{254C06F1-CA53-4DCF-A425-54EBD4556433}" type="pres">
      <dgm:prSet presAssocID="{5093E694-2151-48F2-8E6C-E34F5B47AF96}" presName="parTransFour" presStyleCnt="0"/>
      <dgm:spPr/>
    </dgm:pt>
    <dgm:pt modelId="{C84A8192-8B71-4B61-ACA7-B7FD2627D8E5}" type="pres">
      <dgm:prSet presAssocID="{5093E694-2151-48F2-8E6C-E34F5B47AF96}" presName="horzFour" presStyleCnt="0"/>
      <dgm:spPr/>
    </dgm:pt>
    <dgm:pt modelId="{99F13DB1-9765-405A-B652-8DB0835B8513}" type="pres">
      <dgm:prSet presAssocID="{DB597EDF-82F9-4BA3-AF38-EC506CDDD6BE}" presName="vertFour" presStyleCnt="0">
        <dgm:presLayoutVars>
          <dgm:chPref val="3"/>
        </dgm:presLayoutVars>
      </dgm:prSet>
      <dgm:spPr/>
      <dgm:t>
        <a:bodyPr/>
        <a:lstStyle/>
        <a:p>
          <a:endParaRPr lang="en-US"/>
        </a:p>
      </dgm:t>
    </dgm:pt>
    <dgm:pt modelId="{26C38500-7B52-400D-9405-F354684E316B}" type="pres">
      <dgm:prSet presAssocID="{DB597EDF-82F9-4BA3-AF38-EC506CDDD6BE}" presName="txFour" presStyleLbl="node4" presStyleIdx="1" presStyleCnt="12">
        <dgm:presLayoutVars>
          <dgm:chPref val="3"/>
        </dgm:presLayoutVars>
      </dgm:prSet>
      <dgm:spPr/>
      <dgm:t>
        <a:bodyPr/>
        <a:lstStyle/>
        <a:p>
          <a:endParaRPr lang="en-US"/>
        </a:p>
      </dgm:t>
    </dgm:pt>
    <dgm:pt modelId="{72473D89-DD61-4930-A6CE-2813C199316F}" type="pres">
      <dgm:prSet presAssocID="{DB597EDF-82F9-4BA3-AF38-EC506CDDD6BE}" presName="horzFour" presStyleCnt="0"/>
      <dgm:spPr/>
      <dgm:t>
        <a:bodyPr/>
        <a:lstStyle/>
        <a:p>
          <a:endParaRPr lang="en-US"/>
        </a:p>
      </dgm:t>
    </dgm:pt>
    <dgm:pt modelId="{3A33A64B-4F86-4E3B-AED7-B61BC9AABF33}" type="pres">
      <dgm:prSet presAssocID="{004FEC34-CC81-49BE-8EA6-F027CD6C8D8C}" presName="sibSpaceFour" presStyleCnt="0"/>
      <dgm:spPr/>
      <dgm:t>
        <a:bodyPr/>
        <a:lstStyle/>
        <a:p>
          <a:endParaRPr lang="en-US"/>
        </a:p>
      </dgm:t>
    </dgm:pt>
    <dgm:pt modelId="{24DCF655-975E-4409-863D-F0C16CA56BB9}" type="pres">
      <dgm:prSet presAssocID="{2D02534F-1DC5-4419-BCB0-5BCAD4236749}" presName="vertFour" presStyleCnt="0">
        <dgm:presLayoutVars>
          <dgm:chPref val="3"/>
        </dgm:presLayoutVars>
      </dgm:prSet>
      <dgm:spPr/>
      <dgm:t>
        <a:bodyPr/>
        <a:lstStyle/>
        <a:p>
          <a:endParaRPr lang="en-US"/>
        </a:p>
      </dgm:t>
    </dgm:pt>
    <dgm:pt modelId="{17DA3AFD-6F7C-4E08-AD0F-7E54E2A8F5DD}" type="pres">
      <dgm:prSet presAssocID="{2D02534F-1DC5-4419-BCB0-5BCAD4236749}" presName="txFour" presStyleLbl="node4" presStyleIdx="2" presStyleCnt="12">
        <dgm:presLayoutVars>
          <dgm:chPref val="3"/>
        </dgm:presLayoutVars>
      </dgm:prSet>
      <dgm:spPr/>
      <dgm:t>
        <a:bodyPr/>
        <a:lstStyle/>
        <a:p>
          <a:endParaRPr lang="en-US"/>
        </a:p>
      </dgm:t>
    </dgm:pt>
    <dgm:pt modelId="{56166D54-0BA1-465C-8CFE-A5488FAB79A3}" type="pres">
      <dgm:prSet presAssocID="{2D02534F-1DC5-4419-BCB0-5BCAD4236749}" presName="horzFour" presStyleCnt="0"/>
      <dgm:spPr/>
      <dgm:t>
        <a:bodyPr/>
        <a:lstStyle/>
        <a:p>
          <a:endParaRPr lang="en-US"/>
        </a:p>
      </dgm:t>
    </dgm:pt>
    <dgm:pt modelId="{73ADBD13-FBCA-4A5C-A6C8-A9718FB2C8CD}" type="pres">
      <dgm:prSet presAssocID="{74ADFD31-7D57-455B-A183-A4E6E4CFDF2C}" presName="sibSpaceThree" presStyleCnt="0"/>
      <dgm:spPr/>
    </dgm:pt>
    <dgm:pt modelId="{648D6A09-58AB-4404-96B1-2F125ECFAB57}" type="pres">
      <dgm:prSet presAssocID="{EAAC235B-2750-430F-B910-D806230E26F5}" presName="vertThree" presStyleCnt="0"/>
      <dgm:spPr/>
    </dgm:pt>
    <dgm:pt modelId="{FE9E21F9-9CF7-473B-8D12-272E00B387D1}" type="pres">
      <dgm:prSet presAssocID="{EAAC235B-2750-430F-B910-D806230E26F5}" presName="txThree" presStyleLbl="node3" presStyleIdx="1" presStyleCnt="2" custLinFactNeighborX="-1482" custLinFactNeighborY="49459">
        <dgm:presLayoutVars>
          <dgm:chPref val="3"/>
        </dgm:presLayoutVars>
      </dgm:prSet>
      <dgm:spPr/>
      <dgm:t>
        <a:bodyPr/>
        <a:lstStyle/>
        <a:p>
          <a:endParaRPr lang="en-US"/>
        </a:p>
      </dgm:t>
    </dgm:pt>
    <dgm:pt modelId="{D86E47C1-55BF-49D2-A921-CCA19549F530}" type="pres">
      <dgm:prSet presAssocID="{EAAC235B-2750-430F-B910-D806230E26F5}" presName="parTransThree" presStyleCnt="0"/>
      <dgm:spPr/>
    </dgm:pt>
    <dgm:pt modelId="{6098ED3E-B289-4AB1-8A3E-31450EBC0E8F}" type="pres">
      <dgm:prSet presAssocID="{EAAC235B-2750-430F-B910-D806230E26F5}" presName="horzThree" presStyleCnt="0"/>
      <dgm:spPr/>
    </dgm:pt>
    <dgm:pt modelId="{D2FA274D-34CB-4C60-BE57-BF023DCFDABB}" type="pres">
      <dgm:prSet presAssocID="{4C423A49-3929-4CEC-9261-F0A7CCF94035}" presName="vertFour" presStyleCnt="0">
        <dgm:presLayoutVars>
          <dgm:chPref val="3"/>
        </dgm:presLayoutVars>
      </dgm:prSet>
      <dgm:spPr/>
    </dgm:pt>
    <dgm:pt modelId="{2C8D4B0A-ED9C-4921-AE0B-24E55B4439D7}" type="pres">
      <dgm:prSet presAssocID="{4C423A49-3929-4CEC-9261-F0A7CCF94035}" presName="txFour" presStyleLbl="node4" presStyleIdx="3" presStyleCnt="12">
        <dgm:presLayoutVars>
          <dgm:chPref val="3"/>
        </dgm:presLayoutVars>
      </dgm:prSet>
      <dgm:spPr/>
      <dgm:t>
        <a:bodyPr/>
        <a:lstStyle/>
        <a:p>
          <a:endParaRPr lang="en-US"/>
        </a:p>
      </dgm:t>
    </dgm:pt>
    <dgm:pt modelId="{352B37DE-F91D-4C97-A089-C1BC58405A5A}" type="pres">
      <dgm:prSet presAssocID="{4C423A49-3929-4CEC-9261-F0A7CCF94035}" presName="parTransFour" presStyleCnt="0"/>
      <dgm:spPr/>
    </dgm:pt>
    <dgm:pt modelId="{8A3354ED-1DC8-40D4-B4FC-4030FEF1AFEB}" type="pres">
      <dgm:prSet presAssocID="{4C423A49-3929-4CEC-9261-F0A7CCF94035}" presName="horzFour" presStyleCnt="0"/>
      <dgm:spPr/>
    </dgm:pt>
    <dgm:pt modelId="{ACB25FE3-EF41-445D-A0E1-CEFE0E432D14}" type="pres">
      <dgm:prSet presAssocID="{05F77B20-4C99-4F6E-BB6F-1F36690550BC}" presName="vertFour" presStyleCnt="0">
        <dgm:presLayoutVars>
          <dgm:chPref val="3"/>
        </dgm:presLayoutVars>
      </dgm:prSet>
      <dgm:spPr/>
      <dgm:t>
        <a:bodyPr/>
        <a:lstStyle/>
        <a:p>
          <a:endParaRPr lang="en-US"/>
        </a:p>
      </dgm:t>
    </dgm:pt>
    <dgm:pt modelId="{AB718762-85CB-4C11-96F3-E764C431F05D}" type="pres">
      <dgm:prSet presAssocID="{05F77B20-4C99-4F6E-BB6F-1F36690550BC}" presName="txFour" presStyleLbl="node4" presStyleIdx="4" presStyleCnt="12">
        <dgm:presLayoutVars>
          <dgm:chPref val="3"/>
        </dgm:presLayoutVars>
      </dgm:prSet>
      <dgm:spPr/>
      <dgm:t>
        <a:bodyPr/>
        <a:lstStyle/>
        <a:p>
          <a:endParaRPr lang="en-US"/>
        </a:p>
      </dgm:t>
    </dgm:pt>
    <dgm:pt modelId="{D47D33E6-D16C-4DBC-8FF1-5B0DA4BBD994}" type="pres">
      <dgm:prSet presAssocID="{05F77B20-4C99-4F6E-BB6F-1F36690550BC}" presName="horzFour" presStyleCnt="0"/>
      <dgm:spPr/>
      <dgm:t>
        <a:bodyPr/>
        <a:lstStyle/>
        <a:p>
          <a:endParaRPr lang="en-US"/>
        </a:p>
      </dgm:t>
    </dgm:pt>
    <dgm:pt modelId="{B9098EE9-8F4D-42D7-9E29-B3D10031A0DB}" type="pres">
      <dgm:prSet presAssocID="{FF706A01-B244-4CC7-BBB3-E644D3AC4880}" presName="sibSpaceFour" presStyleCnt="0"/>
      <dgm:spPr/>
      <dgm:t>
        <a:bodyPr/>
        <a:lstStyle/>
        <a:p>
          <a:endParaRPr lang="en-US"/>
        </a:p>
      </dgm:t>
    </dgm:pt>
    <dgm:pt modelId="{722F0CC5-A229-4620-B519-1A590B50E309}" type="pres">
      <dgm:prSet presAssocID="{E8084C35-5562-42C1-AC48-A71144529B4B}" presName="vertFour" presStyleCnt="0">
        <dgm:presLayoutVars>
          <dgm:chPref val="3"/>
        </dgm:presLayoutVars>
      </dgm:prSet>
      <dgm:spPr/>
      <dgm:t>
        <a:bodyPr/>
        <a:lstStyle/>
        <a:p>
          <a:endParaRPr lang="en-US"/>
        </a:p>
      </dgm:t>
    </dgm:pt>
    <dgm:pt modelId="{809FF8E7-2561-4950-8D0E-49A06FE15233}" type="pres">
      <dgm:prSet presAssocID="{E8084C35-5562-42C1-AC48-A71144529B4B}" presName="txFour" presStyleLbl="node4" presStyleIdx="5" presStyleCnt="12">
        <dgm:presLayoutVars>
          <dgm:chPref val="3"/>
        </dgm:presLayoutVars>
      </dgm:prSet>
      <dgm:spPr/>
      <dgm:t>
        <a:bodyPr/>
        <a:lstStyle/>
        <a:p>
          <a:endParaRPr lang="en-US"/>
        </a:p>
      </dgm:t>
    </dgm:pt>
    <dgm:pt modelId="{EE7B7F2E-DAA1-4CBF-B017-BDC4D56D0BF4}" type="pres">
      <dgm:prSet presAssocID="{E8084C35-5562-42C1-AC48-A71144529B4B}" presName="horzFour" presStyleCnt="0"/>
      <dgm:spPr/>
      <dgm:t>
        <a:bodyPr/>
        <a:lstStyle/>
        <a:p>
          <a:endParaRPr lang="en-US"/>
        </a:p>
      </dgm:t>
    </dgm:pt>
    <dgm:pt modelId="{5B45D97B-2210-4B70-B851-C650EB159E7E}" type="pres">
      <dgm:prSet presAssocID="{A3267A7D-FCCF-405E-B269-E717107FC1DD}" presName="sibSpaceFour" presStyleCnt="0"/>
      <dgm:spPr/>
      <dgm:t>
        <a:bodyPr/>
        <a:lstStyle/>
        <a:p>
          <a:endParaRPr lang="en-US"/>
        </a:p>
      </dgm:t>
    </dgm:pt>
    <dgm:pt modelId="{7ED2145C-11D8-49AB-ACD8-2A57CF2D8F54}" type="pres">
      <dgm:prSet presAssocID="{C6439E9F-51CE-42CA-83E4-4AB0FD9AC1B5}" presName="vertFour" presStyleCnt="0">
        <dgm:presLayoutVars>
          <dgm:chPref val="3"/>
        </dgm:presLayoutVars>
      </dgm:prSet>
      <dgm:spPr/>
      <dgm:t>
        <a:bodyPr/>
        <a:lstStyle/>
        <a:p>
          <a:endParaRPr lang="en-US"/>
        </a:p>
      </dgm:t>
    </dgm:pt>
    <dgm:pt modelId="{C4F77F04-93C8-45B4-92CE-CCCFA3B72F23}" type="pres">
      <dgm:prSet presAssocID="{C6439E9F-51CE-42CA-83E4-4AB0FD9AC1B5}" presName="txFour" presStyleLbl="node4" presStyleIdx="6" presStyleCnt="12">
        <dgm:presLayoutVars>
          <dgm:chPref val="3"/>
        </dgm:presLayoutVars>
      </dgm:prSet>
      <dgm:spPr/>
      <dgm:t>
        <a:bodyPr/>
        <a:lstStyle/>
        <a:p>
          <a:endParaRPr lang="en-US"/>
        </a:p>
      </dgm:t>
    </dgm:pt>
    <dgm:pt modelId="{0A757EFC-7CDC-4FA3-8975-8B504350BFB8}" type="pres">
      <dgm:prSet presAssocID="{C6439E9F-51CE-42CA-83E4-4AB0FD9AC1B5}" presName="horzFour" presStyleCnt="0"/>
      <dgm:spPr/>
      <dgm:t>
        <a:bodyPr/>
        <a:lstStyle/>
        <a:p>
          <a:endParaRPr lang="en-US"/>
        </a:p>
      </dgm:t>
    </dgm:pt>
    <dgm:pt modelId="{5B03E0AC-56AC-4655-9A4C-5569A04F75DB}" type="pres">
      <dgm:prSet presAssocID="{428E8612-0CB7-4522-B4BB-C695DA334D11}" presName="sibSpaceFour" presStyleCnt="0"/>
      <dgm:spPr/>
      <dgm:t>
        <a:bodyPr/>
        <a:lstStyle/>
        <a:p>
          <a:endParaRPr lang="en-US"/>
        </a:p>
      </dgm:t>
    </dgm:pt>
    <dgm:pt modelId="{022F214C-E074-45A2-8918-9B36222BA24A}" type="pres">
      <dgm:prSet presAssocID="{278AE590-B804-4C6F-8C4F-F86496A7BDFD}" presName="vertFour" presStyleCnt="0">
        <dgm:presLayoutVars>
          <dgm:chPref val="3"/>
        </dgm:presLayoutVars>
      </dgm:prSet>
      <dgm:spPr/>
      <dgm:t>
        <a:bodyPr/>
        <a:lstStyle/>
        <a:p>
          <a:endParaRPr lang="en-US"/>
        </a:p>
      </dgm:t>
    </dgm:pt>
    <dgm:pt modelId="{5E7B8CAE-C6DF-437C-93D1-55A37F3A8DC8}" type="pres">
      <dgm:prSet presAssocID="{278AE590-B804-4C6F-8C4F-F86496A7BDFD}" presName="txFour" presStyleLbl="node4" presStyleIdx="7" presStyleCnt="12">
        <dgm:presLayoutVars>
          <dgm:chPref val="3"/>
        </dgm:presLayoutVars>
      </dgm:prSet>
      <dgm:spPr/>
      <dgm:t>
        <a:bodyPr/>
        <a:lstStyle/>
        <a:p>
          <a:endParaRPr lang="en-US"/>
        </a:p>
      </dgm:t>
    </dgm:pt>
    <dgm:pt modelId="{9746D038-B6E9-4DB8-A346-1C036C7C4D54}" type="pres">
      <dgm:prSet presAssocID="{278AE590-B804-4C6F-8C4F-F86496A7BDFD}" presName="horzFour" presStyleCnt="0"/>
      <dgm:spPr/>
      <dgm:t>
        <a:bodyPr/>
        <a:lstStyle/>
        <a:p>
          <a:endParaRPr lang="en-US"/>
        </a:p>
      </dgm:t>
    </dgm:pt>
    <dgm:pt modelId="{0D03E269-2F33-447E-8209-D6573421DC06}" type="pres">
      <dgm:prSet presAssocID="{5974DCC6-FCD6-4F18-9866-D11954D16013}" presName="sibSpaceFour" presStyleCnt="0"/>
      <dgm:spPr/>
      <dgm:t>
        <a:bodyPr/>
        <a:lstStyle/>
        <a:p>
          <a:endParaRPr lang="en-US"/>
        </a:p>
      </dgm:t>
    </dgm:pt>
    <dgm:pt modelId="{86F5672D-9244-4FAA-80C7-CF1DC994176E}" type="pres">
      <dgm:prSet presAssocID="{0BCD24D0-6649-4C0E-9FE1-43D2F2E0363A}" presName="vertFour" presStyleCnt="0">
        <dgm:presLayoutVars>
          <dgm:chPref val="3"/>
        </dgm:presLayoutVars>
      </dgm:prSet>
      <dgm:spPr/>
      <dgm:t>
        <a:bodyPr/>
        <a:lstStyle/>
        <a:p>
          <a:endParaRPr lang="en-US"/>
        </a:p>
      </dgm:t>
    </dgm:pt>
    <dgm:pt modelId="{C21B51EE-EDC4-4DC2-B1ED-B114BF2BB346}" type="pres">
      <dgm:prSet presAssocID="{0BCD24D0-6649-4C0E-9FE1-43D2F2E0363A}" presName="txFour" presStyleLbl="node4" presStyleIdx="8" presStyleCnt="12">
        <dgm:presLayoutVars>
          <dgm:chPref val="3"/>
        </dgm:presLayoutVars>
      </dgm:prSet>
      <dgm:spPr/>
      <dgm:t>
        <a:bodyPr/>
        <a:lstStyle/>
        <a:p>
          <a:endParaRPr lang="en-US"/>
        </a:p>
      </dgm:t>
    </dgm:pt>
    <dgm:pt modelId="{E6148613-E5B0-48A5-8745-DFBAF1119857}" type="pres">
      <dgm:prSet presAssocID="{0BCD24D0-6649-4C0E-9FE1-43D2F2E0363A}" presName="horzFour" presStyleCnt="0"/>
      <dgm:spPr/>
      <dgm:t>
        <a:bodyPr/>
        <a:lstStyle/>
        <a:p>
          <a:endParaRPr lang="en-US"/>
        </a:p>
      </dgm:t>
    </dgm:pt>
    <dgm:pt modelId="{34595300-3778-4739-B25A-88C388B3E5B9}" type="pres">
      <dgm:prSet presAssocID="{8E3221A7-091F-4DB7-9E31-8DCB3E1F7987}" presName="sibSpaceFour" presStyleCnt="0"/>
      <dgm:spPr/>
      <dgm:t>
        <a:bodyPr/>
        <a:lstStyle/>
        <a:p>
          <a:endParaRPr lang="en-US"/>
        </a:p>
      </dgm:t>
    </dgm:pt>
    <dgm:pt modelId="{B1A73431-00C7-4353-A1F4-8E0D34787566}" type="pres">
      <dgm:prSet presAssocID="{5D818FA6-9AA6-4FA3-8F62-71D1A58D49E1}" presName="vertFour" presStyleCnt="0">
        <dgm:presLayoutVars>
          <dgm:chPref val="3"/>
        </dgm:presLayoutVars>
      </dgm:prSet>
      <dgm:spPr/>
      <dgm:t>
        <a:bodyPr/>
        <a:lstStyle/>
        <a:p>
          <a:endParaRPr lang="en-US"/>
        </a:p>
      </dgm:t>
    </dgm:pt>
    <dgm:pt modelId="{C74B2AAD-E916-44BB-97A3-0AE75E16449A}" type="pres">
      <dgm:prSet presAssocID="{5D818FA6-9AA6-4FA3-8F62-71D1A58D49E1}" presName="txFour" presStyleLbl="node4" presStyleIdx="9" presStyleCnt="12">
        <dgm:presLayoutVars>
          <dgm:chPref val="3"/>
        </dgm:presLayoutVars>
      </dgm:prSet>
      <dgm:spPr/>
      <dgm:t>
        <a:bodyPr/>
        <a:lstStyle/>
        <a:p>
          <a:endParaRPr lang="en-US"/>
        </a:p>
      </dgm:t>
    </dgm:pt>
    <dgm:pt modelId="{EA9115E7-C009-49F5-840B-35628EB3F400}" type="pres">
      <dgm:prSet presAssocID="{5D818FA6-9AA6-4FA3-8F62-71D1A58D49E1}" presName="horzFour" presStyleCnt="0"/>
      <dgm:spPr/>
      <dgm:t>
        <a:bodyPr/>
        <a:lstStyle/>
        <a:p>
          <a:endParaRPr lang="en-US"/>
        </a:p>
      </dgm:t>
    </dgm:pt>
    <dgm:pt modelId="{B45B7BAE-38B2-47F9-9379-2A05A28D664D}" type="pres">
      <dgm:prSet presAssocID="{2C176841-9968-421A-8C21-0280F82FBC38}" presName="sibSpaceFour" presStyleCnt="0"/>
      <dgm:spPr/>
      <dgm:t>
        <a:bodyPr/>
        <a:lstStyle/>
        <a:p>
          <a:endParaRPr lang="en-US"/>
        </a:p>
      </dgm:t>
    </dgm:pt>
    <dgm:pt modelId="{F90D2215-E391-4FB1-ADD4-8B32ACC073D7}" type="pres">
      <dgm:prSet presAssocID="{0497281C-F843-4C8B-9B0B-852968C81929}" presName="vertFour" presStyleCnt="0">
        <dgm:presLayoutVars>
          <dgm:chPref val="3"/>
        </dgm:presLayoutVars>
      </dgm:prSet>
      <dgm:spPr/>
      <dgm:t>
        <a:bodyPr/>
        <a:lstStyle/>
        <a:p>
          <a:endParaRPr lang="en-US"/>
        </a:p>
      </dgm:t>
    </dgm:pt>
    <dgm:pt modelId="{C613B3B5-111C-4005-A8E3-F1E6C6CF713C}" type="pres">
      <dgm:prSet presAssocID="{0497281C-F843-4C8B-9B0B-852968C81929}" presName="txFour" presStyleLbl="node4" presStyleIdx="10" presStyleCnt="12">
        <dgm:presLayoutVars>
          <dgm:chPref val="3"/>
        </dgm:presLayoutVars>
      </dgm:prSet>
      <dgm:spPr/>
      <dgm:t>
        <a:bodyPr/>
        <a:lstStyle/>
        <a:p>
          <a:endParaRPr lang="en-US"/>
        </a:p>
      </dgm:t>
    </dgm:pt>
    <dgm:pt modelId="{B86D3AE5-82DD-40FE-A8D7-EA56DABFE9D6}" type="pres">
      <dgm:prSet presAssocID="{0497281C-F843-4C8B-9B0B-852968C81929}" presName="horzFour" presStyleCnt="0"/>
      <dgm:spPr/>
      <dgm:t>
        <a:bodyPr/>
        <a:lstStyle/>
        <a:p>
          <a:endParaRPr lang="en-US"/>
        </a:p>
      </dgm:t>
    </dgm:pt>
    <dgm:pt modelId="{3402742B-C466-4569-85A6-1E9F686075A0}" type="pres">
      <dgm:prSet presAssocID="{ABC30CBC-DDB6-4CF7-B792-03C3E65F9507}" presName="sibSpaceFour" presStyleCnt="0"/>
      <dgm:spPr/>
      <dgm:t>
        <a:bodyPr/>
        <a:lstStyle/>
        <a:p>
          <a:endParaRPr lang="en-US"/>
        </a:p>
      </dgm:t>
    </dgm:pt>
    <dgm:pt modelId="{731412D1-3255-4A53-981E-5778B931484C}" type="pres">
      <dgm:prSet presAssocID="{1590CD8C-A5AF-4F42-BC35-CF0366B63630}" presName="vertFour" presStyleCnt="0">
        <dgm:presLayoutVars>
          <dgm:chPref val="3"/>
        </dgm:presLayoutVars>
      </dgm:prSet>
      <dgm:spPr/>
      <dgm:t>
        <a:bodyPr/>
        <a:lstStyle/>
        <a:p>
          <a:endParaRPr lang="en-US"/>
        </a:p>
      </dgm:t>
    </dgm:pt>
    <dgm:pt modelId="{8B4B8ED3-A32D-4EE7-9EAC-532FE0648CF3}" type="pres">
      <dgm:prSet presAssocID="{1590CD8C-A5AF-4F42-BC35-CF0366B63630}" presName="txFour" presStyleLbl="node4" presStyleIdx="11" presStyleCnt="12">
        <dgm:presLayoutVars>
          <dgm:chPref val="3"/>
        </dgm:presLayoutVars>
      </dgm:prSet>
      <dgm:spPr/>
      <dgm:t>
        <a:bodyPr/>
        <a:lstStyle/>
        <a:p>
          <a:endParaRPr lang="en-US"/>
        </a:p>
      </dgm:t>
    </dgm:pt>
    <dgm:pt modelId="{17AB3B21-0369-44E1-8B3D-6299625371F1}" type="pres">
      <dgm:prSet presAssocID="{1590CD8C-A5AF-4F42-BC35-CF0366B63630}" presName="horzFour" presStyleCnt="0"/>
      <dgm:spPr/>
      <dgm:t>
        <a:bodyPr/>
        <a:lstStyle/>
        <a:p>
          <a:endParaRPr lang="en-US"/>
        </a:p>
      </dgm:t>
    </dgm:pt>
  </dgm:ptLst>
  <dgm:cxnLst>
    <dgm:cxn modelId="{C5386A18-A847-4C1A-9FCA-8EA8AF654615}" type="presOf" srcId="{D6E6806C-6E31-4122-B1E0-674F3CEF6E94}" destId="{DA810B8E-6BD7-4A6D-9A82-DAFDF16C764B}" srcOrd="0" destOrd="0" presId="urn:microsoft.com/office/officeart/2005/8/layout/hierarchy4"/>
    <dgm:cxn modelId="{0A74D427-356A-4409-812E-DFEF0A2A9942}" type="presOf" srcId="{278AE590-B804-4C6F-8C4F-F86496A7BDFD}" destId="{5E7B8CAE-C6DF-437C-93D1-55A37F3A8DC8}" srcOrd="0" destOrd="0" presId="urn:microsoft.com/office/officeart/2005/8/layout/hierarchy4"/>
    <dgm:cxn modelId="{206237B6-BA8B-430F-AD75-6DDE88E476C7}" srcId="{4C423A49-3929-4CEC-9261-F0A7CCF94035}" destId="{0497281C-F843-4C8B-9B0B-852968C81929}" srcOrd="6" destOrd="0" parTransId="{B24EB545-BA88-47A3-AAAB-36EF35692532}" sibTransId="{ABC30CBC-DDB6-4CF7-B792-03C3E65F9507}"/>
    <dgm:cxn modelId="{DF3B5529-07B7-4B4F-A552-1E8AD8B2410E}" type="presOf" srcId="{EAAC235B-2750-430F-B910-D806230E26F5}" destId="{FE9E21F9-9CF7-473B-8D12-272E00B387D1}" srcOrd="0" destOrd="0" presId="urn:microsoft.com/office/officeart/2005/8/layout/hierarchy4"/>
    <dgm:cxn modelId="{66E6F08D-05E4-4789-BEAD-F6CEC4E377F1}" type="presOf" srcId="{1590CD8C-A5AF-4F42-BC35-CF0366B63630}" destId="{8B4B8ED3-A32D-4EE7-9EAC-532FE0648CF3}" srcOrd="0" destOrd="0" presId="urn:microsoft.com/office/officeart/2005/8/layout/hierarchy4"/>
    <dgm:cxn modelId="{FC71544F-E878-424C-AE8A-F1F89BD322CB}" type="presOf" srcId="{0497281C-F843-4C8B-9B0B-852968C81929}" destId="{C613B3B5-111C-4005-A8E3-F1E6C6CF713C}" srcOrd="0" destOrd="0" presId="urn:microsoft.com/office/officeart/2005/8/layout/hierarchy4"/>
    <dgm:cxn modelId="{93A95F2A-8C50-40B9-BD33-67A58AD02C99}" srcId="{4C423A49-3929-4CEC-9261-F0A7CCF94035}" destId="{5D818FA6-9AA6-4FA3-8F62-71D1A58D49E1}" srcOrd="5" destOrd="0" parTransId="{80890150-A5C7-44A3-8552-0461D6CB289E}" sibTransId="{2C176841-9968-421A-8C21-0280F82FBC38}"/>
    <dgm:cxn modelId="{98B3F03C-F58B-474E-B7D8-01A0B7565505}" type="presOf" srcId="{DB597EDF-82F9-4BA3-AF38-EC506CDDD6BE}" destId="{26C38500-7B52-400D-9405-F354684E316B}" srcOrd="0" destOrd="0" presId="urn:microsoft.com/office/officeart/2005/8/layout/hierarchy4"/>
    <dgm:cxn modelId="{8A335B6C-3A64-4AC4-B3AF-7C54F709D950}" srcId="{BD70EC3B-23D2-41E8-9D24-B1EB639C23A9}" destId="{5093E694-2151-48F2-8E6C-E34F5B47AF96}" srcOrd="0" destOrd="0" parTransId="{0922EC2A-49E8-405D-B4DE-9D51810DF67F}" sibTransId="{7FC09AE5-7A02-403D-AF7D-DDA3AA43482B}"/>
    <dgm:cxn modelId="{5432BA2E-B1CB-4E0B-9F63-D998ACB818CA}" type="presOf" srcId="{5D818FA6-9AA6-4FA3-8F62-71D1A58D49E1}" destId="{C74B2AAD-E916-44BB-97A3-0AE75E16449A}" srcOrd="0" destOrd="0" presId="urn:microsoft.com/office/officeart/2005/8/layout/hierarchy4"/>
    <dgm:cxn modelId="{2B3D15B8-D3D7-41C0-A2B7-92D7C1E1EACB}" type="presOf" srcId="{0BCD24D0-6649-4C0E-9FE1-43D2F2E0363A}" destId="{C21B51EE-EDC4-4DC2-B1ED-B114BF2BB346}" srcOrd="0" destOrd="0" presId="urn:microsoft.com/office/officeart/2005/8/layout/hierarchy4"/>
    <dgm:cxn modelId="{B2E0BEB2-0E40-495A-88A7-A2ABD278A574}" srcId="{4C423A49-3929-4CEC-9261-F0A7CCF94035}" destId="{05F77B20-4C99-4F6E-BB6F-1F36690550BC}" srcOrd="0" destOrd="0" parTransId="{763DC222-AE63-4754-AD4D-85C148647C96}" sibTransId="{FF706A01-B244-4CC7-BBB3-E644D3AC4880}"/>
    <dgm:cxn modelId="{7609B7AE-0F56-4385-B8EA-6482212E00AD}" srcId="{4C423A49-3929-4CEC-9261-F0A7CCF94035}" destId="{C6439E9F-51CE-42CA-83E4-4AB0FD9AC1B5}" srcOrd="2" destOrd="0" parTransId="{F3DF54C8-56E8-4638-A8F2-5F393FC29E4F}" sibTransId="{428E8612-0CB7-4522-B4BB-C695DA334D11}"/>
    <dgm:cxn modelId="{F22F7073-614B-4DC4-A621-7290E8E9577A}" srcId="{AF8657B3-184E-42C5-AEEF-EDE116689460}" destId="{D6E6806C-6E31-4122-B1E0-674F3CEF6E94}" srcOrd="0" destOrd="0" parTransId="{61FBBA09-78A5-4388-94A4-7D1489E51A44}" sibTransId="{0B041D5B-A620-4E63-B2D9-8D1C054A3817}"/>
    <dgm:cxn modelId="{F3863A40-F3DE-4F57-83F6-B39C18FE8A8E}" srcId="{4C423A49-3929-4CEC-9261-F0A7CCF94035}" destId="{E8084C35-5562-42C1-AC48-A71144529B4B}" srcOrd="1" destOrd="0" parTransId="{BB50C2DE-BAE3-48A7-B932-2EE07FA6CEF2}" sibTransId="{A3267A7D-FCCF-405E-B269-E717107FC1DD}"/>
    <dgm:cxn modelId="{D2D5F880-9CBA-443E-94E6-7916F78B08D0}" srcId="{4C423A49-3929-4CEC-9261-F0A7CCF94035}" destId="{278AE590-B804-4C6F-8C4F-F86496A7BDFD}" srcOrd="3" destOrd="0" parTransId="{DB0F7E47-D33B-4892-A08D-8A76D69BC4AE}" sibTransId="{5974DCC6-FCD6-4F18-9866-D11954D16013}"/>
    <dgm:cxn modelId="{7DB2B611-7428-465B-8D45-F841E3E1D895}" type="presOf" srcId="{EB4D66A5-8DA4-41DE-813A-1CE233EAAD60}" destId="{5D4115FD-E1CE-4D48-8C3C-14190E81FFCC}" srcOrd="0" destOrd="0" presId="urn:microsoft.com/office/officeart/2005/8/layout/hierarchy4"/>
    <dgm:cxn modelId="{AEEAC491-51B3-4D20-A82A-768DE8A26E67}" srcId="{EB4D66A5-8DA4-41DE-813A-1CE233EAAD60}" destId="{BD70EC3B-23D2-41E8-9D24-B1EB639C23A9}" srcOrd="0" destOrd="0" parTransId="{C2EBE674-49D6-476B-9E97-4479236CD89A}" sibTransId="{74ADFD31-7D57-455B-A183-A4E6E4CFDF2C}"/>
    <dgm:cxn modelId="{FE784B92-FCD4-4594-93FE-67F049B7C95E}" srcId="{D6E6806C-6E31-4122-B1E0-674F3CEF6E94}" destId="{EB4D66A5-8DA4-41DE-813A-1CE233EAAD60}" srcOrd="0" destOrd="0" parTransId="{3754D907-FB67-4604-AC9C-96481C22F37B}" sibTransId="{280E0681-2FE0-478C-BD35-AB2971D30F78}"/>
    <dgm:cxn modelId="{A0C8AEF4-FBC0-455E-928E-BCF7F64F1888}" srcId="{5093E694-2151-48F2-8E6C-E34F5B47AF96}" destId="{DB597EDF-82F9-4BA3-AF38-EC506CDDD6BE}" srcOrd="0" destOrd="0" parTransId="{3555AAE7-7367-4800-8DA1-4F03BB991CD7}" sibTransId="{004FEC34-CC81-49BE-8EA6-F027CD6C8D8C}"/>
    <dgm:cxn modelId="{BE2E8272-F41F-4D42-80CA-A0E948754A04}" srcId="{EAAC235B-2750-430F-B910-D806230E26F5}" destId="{4C423A49-3929-4CEC-9261-F0A7CCF94035}" srcOrd="0" destOrd="0" parTransId="{E2FDDACB-9696-45D7-B1C5-2210C83802BD}" sibTransId="{26D5D099-4E71-4C23-B7CA-FBAB3ACC95A9}"/>
    <dgm:cxn modelId="{CB81F298-658D-4D2E-9754-F17AE8758967}" srcId="{5093E694-2151-48F2-8E6C-E34F5B47AF96}" destId="{2D02534F-1DC5-4419-BCB0-5BCAD4236749}" srcOrd="1" destOrd="0" parTransId="{87AEF9F8-A425-45BA-9055-4CF27C62D839}" sibTransId="{1B4F1C84-3A6B-42F4-A21B-819CB7CFBF28}"/>
    <dgm:cxn modelId="{16C2E531-F343-49CA-833A-226D6F1A21CC}" type="presOf" srcId="{C6439E9F-51CE-42CA-83E4-4AB0FD9AC1B5}" destId="{C4F77F04-93C8-45B4-92CE-CCCFA3B72F23}" srcOrd="0" destOrd="0" presId="urn:microsoft.com/office/officeart/2005/8/layout/hierarchy4"/>
    <dgm:cxn modelId="{C9C5D9E2-89DE-4E50-83E1-5F742EF48393}" type="presOf" srcId="{BD70EC3B-23D2-41E8-9D24-B1EB639C23A9}" destId="{DF88915E-A596-4012-89EC-EA4517206529}" srcOrd="0" destOrd="0" presId="urn:microsoft.com/office/officeart/2005/8/layout/hierarchy4"/>
    <dgm:cxn modelId="{46DC1125-4DCC-46C5-828F-009018B15DD8}" type="presOf" srcId="{E8084C35-5562-42C1-AC48-A71144529B4B}" destId="{809FF8E7-2561-4950-8D0E-49A06FE15233}" srcOrd="0" destOrd="0" presId="urn:microsoft.com/office/officeart/2005/8/layout/hierarchy4"/>
    <dgm:cxn modelId="{4421BFC4-B286-4BDE-B96B-637D4503A597}" type="presOf" srcId="{05F77B20-4C99-4F6E-BB6F-1F36690550BC}" destId="{AB718762-85CB-4C11-96F3-E764C431F05D}" srcOrd="0" destOrd="0" presId="urn:microsoft.com/office/officeart/2005/8/layout/hierarchy4"/>
    <dgm:cxn modelId="{9FF59CE3-8EDD-4CBB-A24C-F91C5F9F06BC}" type="presOf" srcId="{2D02534F-1DC5-4419-BCB0-5BCAD4236749}" destId="{17DA3AFD-6F7C-4E08-AD0F-7E54E2A8F5DD}" srcOrd="0" destOrd="0" presId="urn:microsoft.com/office/officeart/2005/8/layout/hierarchy4"/>
    <dgm:cxn modelId="{BCA31007-95E3-48C5-9E0D-A0907F83BD32}" type="presOf" srcId="{AF8657B3-184E-42C5-AEEF-EDE116689460}" destId="{56D73237-3B3A-4219-9A6D-61D685AC9971}" srcOrd="0" destOrd="0" presId="urn:microsoft.com/office/officeart/2005/8/layout/hierarchy4"/>
    <dgm:cxn modelId="{C0DF87B0-2DE1-4A9D-9032-2610660BA32F}" srcId="{4C423A49-3929-4CEC-9261-F0A7CCF94035}" destId="{1590CD8C-A5AF-4F42-BC35-CF0366B63630}" srcOrd="7" destOrd="0" parTransId="{87A85962-D4BB-4224-8EC3-8D91F392A5F7}" sibTransId="{42C175F8-A2CF-4ABC-AD78-7306D0188DCF}"/>
    <dgm:cxn modelId="{F8016C77-ED33-4584-B7A0-F95F57BD0A47}" type="presOf" srcId="{5093E694-2151-48F2-8E6C-E34F5B47AF96}" destId="{0ACEF3C7-58B9-4442-A577-3CEDD412F4F2}" srcOrd="0" destOrd="0" presId="urn:microsoft.com/office/officeart/2005/8/layout/hierarchy4"/>
    <dgm:cxn modelId="{E4B155C4-BC48-4ACC-AD80-856F3450BF96}" type="presOf" srcId="{4C423A49-3929-4CEC-9261-F0A7CCF94035}" destId="{2C8D4B0A-ED9C-4921-AE0B-24E55B4439D7}" srcOrd="0" destOrd="0" presId="urn:microsoft.com/office/officeart/2005/8/layout/hierarchy4"/>
    <dgm:cxn modelId="{9CBB5B18-0FAF-4BBE-AA69-834532782686}" srcId="{EB4D66A5-8DA4-41DE-813A-1CE233EAAD60}" destId="{EAAC235B-2750-430F-B910-D806230E26F5}" srcOrd="1" destOrd="0" parTransId="{66FF1D3B-0146-4D5F-AA3F-4C608C1B6EED}" sibTransId="{5F276266-4893-4F56-88FF-9AACD003B1DC}"/>
    <dgm:cxn modelId="{233B20FD-A5AC-414E-887B-1A5018D41723}" srcId="{4C423A49-3929-4CEC-9261-F0A7CCF94035}" destId="{0BCD24D0-6649-4C0E-9FE1-43D2F2E0363A}" srcOrd="4" destOrd="0" parTransId="{B4139BFC-012E-4ACD-8AC7-0258E65C4C88}" sibTransId="{8E3221A7-091F-4DB7-9E31-8DCB3E1F7987}"/>
    <dgm:cxn modelId="{9E8F7785-21D7-4D25-945C-F5FAF150342F}" type="presParOf" srcId="{56D73237-3B3A-4219-9A6D-61D685AC9971}" destId="{2D46EA22-D4F3-416C-BECD-02909F4D4FF5}" srcOrd="0" destOrd="0" presId="urn:microsoft.com/office/officeart/2005/8/layout/hierarchy4"/>
    <dgm:cxn modelId="{096DB851-8373-4B88-9166-52D9186802F9}" type="presParOf" srcId="{2D46EA22-D4F3-416C-BECD-02909F4D4FF5}" destId="{DA810B8E-6BD7-4A6D-9A82-DAFDF16C764B}" srcOrd="0" destOrd="0" presId="urn:microsoft.com/office/officeart/2005/8/layout/hierarchy4"/>
    <dgm:cxn modelId="{C4DA450C-1A00-4920-BDA1-C43372901997}" type="presParOf" srcId="{2D46EA22-D4F3-416C-BECD-02909F4D4FF5}" destId="{3B85A44D-5D23-47FA-B24A-CF59F00ECCBC}" srcOrd="1" destOrd="0" presId="urn:microsoft.com/office/officeart/2005/8/layout/hierarchy4"/>
    <dgm:cxn modelId="{B608EEF8-95A7-4857-96E6-E3E1F6DA9C95}" type="presParOf" srcId="{2D46EA22-D4F3-416C-BECD-02909F4D4FF5}" destId="{F204A782-A8A0-4A51-9076-E6052D5FC28A}" srcOrd="2" destOrd="0" presId="urn:microsoft.com/office/officeart/2005/8/layout/hierarchy4"/>
    <dgm:cxn modelId="{3126F0F5-C4FD-4E03-A7D1-CF94977C2E30}" type="presParOf" srcId="{F204A782-A8A0-4A51-9076-E6052D5FC28A}" destId="{B1334B65-9442-44B1-8544-C6975A41D0CD}" srcOrd="0" destOrd="0" presId="urn:microsoft.com/office/officeart/2005/8/layout/hierarchy4"/>
    <dgm:cxn modelId="{1B9E16D8-A094-4A0A-9416-0B15553E037D}" type="presParOf" srcId="{B1334B65-9442-44B1-8544-C6975A41D0CD}" destId="{5D4115FD-E1CE-4D48-8C3C-14190E81FFCC}" srcOrd="0" destOrd="0" presId="urn:microsoft.com/office/officeart/2005/8/layout/hierarchy4"/>
    <dgm:cxn modelId="{47ABA335-CA78-4E4F-A9FF-F93CB91F9FF0}" type="presParOf" srcId="{B1334B65-9442-44B1-8544-C6975A41D0CD}" destId="{91CD3B50-46F8-4832-B2C7-EC09EE42AD3C}" srcOrd="1" destOrd="0" presId="urn:microsoft.com/office/officeart/2005/8/layout/hierarchy4"/>
    <dgm:cxn modelId="{71E2F1AF-BD59-4DBE-8A9B-C0053259AECB}" type="presParOf" srcId="{B1334B65-9442-44B1-8544-C6975A41D0CD}" destId="{12571ADF-2B0F-40CA-8E02-FDA1910CAB2A}" srcOrd="2" destOrd="0" presId="urn:microsoft.com/office/officeart/2005/8/layout/hierarchy4"/>
    <dgm:cxn modelId="{90A883D0-2EC9-4C46-846A-F23F8745A376}" type="presParOf" srcId="{12571ADF-2B0F-40CA-8E02-FDA1910CAB2A}" destId="{790018C4-B688-4AF5-854D-8C5704BF8D20}" srcOrd="0" destOrd="0" presId="urn:microsoft.com/office/officeart/2005/8/layout/hierarchy4"/>
    <dgm:cxn modelId="{8AB05FD2-8212-40A9-9DA5-EC86DDAC42B4}" type="presParOf" srcId="{790018C4-B688-4AF5-854D-8C5704BF8D20}" destId="{DF88915E-A596-4012-89EC-EA4517206529}" srcOrd="0" destOrd="0" presId="urn:microsoft.com/office/officeart/2005/8/layout/hierarchy4"/>
    <dgm:cxn modelId="{0EE49A7F-26E7-4C4B-B80D-81849983CB6D}" type="presParOf" srcId="{790018C4-B688-4AF5-854D-8C5704BF8D20}" destId="{CB45A900-2FFA-49B5-ADAE-32EA3D386CDA}" srcOrd="1" destOrd="0" presId="urn:microsoft.com/office/officeart/2005/8/layout/hierarchy4"/>
    <dgm:cxn modelId="{9AFC17C0-5C6A-4520-81F8-4224C03D98A1}" type="presParOf" srcId="{790018C4-B688-4AF5-854D-8C5704BF8D20}" destId="{87490CAA-E2F0-48BA-BE64-AFF69A1E15D1}" srcOrd="2" destOrd="0" presId="urn:microsoft.com/office/officeart/2005/8/layout/hierarchy4"/>
    <dgm:cxn modelId="{8DE7EA9D-2183-4A9F-9BEC-E6800B65BCCC}" type="presParOf" srcId="{87490CAA-E2F0-48BA-BE64-AFF69A1E15D1}" destId="{82864A07-1F50-4590-B4D7-96BA4DDD5251}" srcOrd="0" destOrd="0" presId="urn:microsoft.com/office/officeart/2005/8/layout/hierarchy4"/>
    <dgm:cxn modelId="{2E3C6BA5-D83C-45DD-A210-A07B553E54C6}" type="presParOf" srcId="{82864A07-1F50-4590-B4D7-96BA4DDD5251}" destId="{0ACEF3C7-58B9-4442-A577-3CEDD412F4F2}" srcOrd="0" destOrd="0" presId="urn:microsoft.com/office/officeart/2005/8/layout/hierarchy4"/>
    <dgm:cxn modelId="{88A1DFB4-C055-4908-8E49-3D98773247D0}" type="presParOf" srcId="{82864A07-1F50-4590-B4D7-96BA4DDD5251}" destId="{254C06F1-CA53-4DCF-A425-54EBD4556433}" srcOrd="1" destOrd="0" presId="urn:microsoft.com/office/officeart/2005/8/layout/hierarchy4"/>
    <dgm:cxn modelId="{04700050-0C8E-46C6-89DF-303170105EBE}" type="presParOf" srcId="{82864A07-1F50-4590-B4D7-96BA4DDD5251}" destId="{C84A8192-8B71-4B61-ACA7-B7FD2627D8E5}" srcOrd="2" destOrd="0" presId="urn:microsoft.com/office/officeart/2005/8/layout/hierarchy4"/>
    <dgm:cxn modelId="{CAFD2501-E414-4761-A3C9-BA0621BC5E09}" type="presParOf" srcId="{C84A8192-8B71-4B61-ACA7-B7FD2627D8E5}" destId="{99F13DB1-9765-405A-B652-8DB0835B8513}" srcOrd="0" destOrd="0" presId="urn:microsoft.com/office/officeart/2005/8/layout/hierarchy4"/>
    <dgm:cxn modelId="{5501A21E-20C7-437A-8739-1C9CB866B6B4}" type="presParOf" srcId="{99F13DB1-9765-405A-B652-8DB0835B8513}" destId="{26C38500-7B52-400D-9405-F354684E316B}" srcOrd="0" destOrd="0" presId="urn:microsoft.com/office/officeart/2005/8/layout/hierarchy4"/>
    <dgm:cxn modelId="{373104C6-622A-4414-8757-3157C10FFAB1}" type="presParOf" srcId="{99F13DB1-9765-405A-B652-8DB0835B8513}" destId="{72473D89-DD61-4930-A6CE-2813C199316F}" srcOrd="1" destOrd="0" presId="urn:microsoft.com/office/officeart/2005/8/layout/hierarchy4"/>
    <dgm:cxn modelId="{319CA4AC-0B58-43C7-825A-3DB9BB5C8ADB}" type="presParOf" srcId="{C84A8192-8B71-4B61-ACA7-B7FD2627D8E5}" destId="{3A33A64B-4F86-4E3B-AED7-B61BC9AABF33}" srcOrd="1" destOrd="0" presId="urn:microsoft.com/office/officeart/2005/8/layout/hierarchy4"/>
    <dgm:cxn modelId="{C7CD3691-61C2-4548-92AD-112B76EE0F26}" type="presParOf" srcId="{C84A8192-8B71-4B61-ACA7-B7FD2627D8E5}" destId="{24DCF655-975E-4409-863D-F0C16CA56BB9}" srcOrd="2" destOrd="0" presId="urn:microsoft.com/office/officeart/2005/8/layout/hierarchy4"/>
    <dgm:cxn modelId="{ABEEB9A4-BB5A-462F-B056-2BC4DF26F4C6}" type="presParOf" srcId="{24DCF655-975E-4409-863D-F0C16CA56BB9}" destId="{17DA3AFD-6F7C-4E08-AD0F-7E54E2A8F5DD}" srcOrd="0" destOrd="0" presId="urn:microsoft.com/office/officeart/2005/8/layout/hierarchy4"/>
    <dgm:cxn modelId="{BFF830BA-842E-4257-8562-E179DB861853}" type="presParOf" srcId="{24DCF655-975E-4409-863D-F0C16CA56BB9}" destId="{56166D54-0BA1-465C-8CFE-A5488FAB79A3}" srcOrd="1" destOrd="0" presId="urn:microsoft.com/office/officeart/2005/8/layout/hierarchy4"/>
    <dgm:cxn modelId="{488697FE-EC4A-4F16-9767-12B9ED4BF0A6}" type="presParOf" srcId="{12571ADF-2B0F-40CA-8E02-FDA1910CAB2A}" destId="{73ADBD13-FBCA-4A5C-A6C8-A9718FB2C8CD}" srcOrd="1" destOrd="0" presId="urn:microsoft.com/office/officeart/2005/8/layout/hierarchy4"/>
    <dgm:cxn modelId="{79D6661F-D648-4478-AAB0-064475C1C4DB}" type="presParOf" srcId="{12571ADF-2B0F-40CA-8E02-FDA1910CAB2A}" destId="{648D6A09-58AB-4404-96B1-2F125ECFAB57}" srcOrd="2" destOrd="0" presId="urn:microsoft.com/office/officeart/2005/8/layout/hierarchy4"/>
    <dgm:cxn modelId="{54D49B7A-F6BD-4EF6-8DF1-E5C7150943D5}" type="presParOf" srcId="{648D6A09-58AB-4404-96B1-2F125ECFAB57}" destId="{FE9E21F9-9CF7-473B-8D12-272E00B387D1}" srcOrd="0" destOrd="0" presId="urn:microsoft.com/office/officeart/2005/8/layout/hierarchy4"/>
    <dgm:cxn modelId="{3C1CBD32-2B5F-4518-9C0B-C9245BFE5303}" type="presParOf" srcId="{648D6A09-58AB-4404-96B1-2F125ECFAB57}" destId="{D86E47C1-55BF-49D2-A921-CCA19549F530}" srcOrd="1" destOrd="0" presId="urn:microsoft.com/office/officeart/2005/8/layout/hierarchy4"/>
    <dgm:cxn modelId="{624CD1F5-F114-4A3A-9263-A6D3D4944EA3}" type="presParOf" srcId="{648D6A09-58AB-4404-96B1-2F125ECFAB57}" destId="{6098ED3E-B289-4AB1-8A3E-31450EBC0E8F}" srcOrd="2" destOrd="0" presId="urn:microsoft.com/office/officeart/2005/8/layout/hierarchy4"/>
    <dgm:cxn modelId="{15F30876-BC32-4286-B4E2-6830DA8ADAE7}" type="presParOf" srcId="{6098ED3E-B289-4AB1-8A3E-31450EBC0E8F}" destId="{D2FA274D-34CB-4C60-BE57-BF023DCFDABB}" srcOrd="0" destOrd="0" presId="urn:microsoft.com/office/officeart/2005/8/layout/hierarchy4"/>
    <dgm:cxn modelId="{B69D7B7F-717E-409B-B01E-9321BF64CFCE}" type="presParOf" srcId="{D2FA274D-34CB-4C60-BE57-BF023DCFDABB}" destId="{2C8D4B0A-ED9C-4921-AE0B-24E55B4439D7}" srcOrd="0" destOrd="0" presId="urn:microsoft.com/office/officeart/2005/8/layout/hierarchy4"/>
    <dgm:cxn modelId="{0832193D-22AB-4193-ADA0-96C6B7C8AECD}" type="presParOf" srcId="{D2FA274D-34CB-4C60-BE57-BF023DCFDABB}" destId="{352B37DE-F91D-4C97-A089-C1BC58405A5A}" srcOrd="1" destOrd="0" presId="urn:microsoft.com/office/officeart/2005/8/layout/hierarchy4"/>
    <dgm:cxn modelId="{30FA90CA-165E-4C8B-8F12-3FA216066483}" type="presParOf" srcId="{D2FA274D-34CB-4C60-BE57-BF023DCFDABB}" destId="{8A3354ED-1DC8-40D4-B4FC-4030FEF1AFEB}" srcOrd="2" destOrd="0" presId="urn:microsoft.com/office/officeart/2005/8/layout/hierarchy4"/>
    <dgm:cxn modelId="{4A497B33-8160-48FC-9BF1-AFB4CD358640}" type="presParOf" srcId="{8A3354ED-1DC8-40D4-B4FC-4030FEF1AFEB}" destId="{ACB25FE3-EF41-445D-A0E1-CEFE0E432D14}" srcOrd="0" destOrd="0" presId="urn:microsoft.com/office/officeart/2005/8/layout/hierarchy4"/>
    <dgm:cxn modelId="{F1F7AE97-6561-4AFC-80B2-C3B7FD66CD5D}" type="presParOf" srcId="{ACB25FE3-EF41-445D-A0E1-CEFE0E432D14}" destId="{AB718762-85CB-4C11-96F3-E764C431F05D}" srcOrd="0" destOrd="0" presId="urn:microsoft.com/office/officeart/2005/8/layout/hierarchy4"/>
    <dgm:cxn modelId="{3444E65E-2315-4C97-8FB9-A4EA0FA712BA}" type="presParOf" srcId="{ACB25FE3-EF41-445D-A0E1-CEFE0E432D14}" destId="{D47D33E6-D16C-4DBC-8FF1-5B0DA4BBD994}" srcOrd="1" destOrd="0" presId="urn:microsoft.com/office/officeart/2005/8/layout/hierarchy4"/>
    <dgm:cxn modelId="{53196453-EB50-4BC0-B154-A14C0F1ED396}" type="presParOf" srcId="{8A3354ED-1DC8-40D4-B4FC-4030FEF1AFEB}" destId="{B9098EE9-8F4D-42D7-9E29-B3D10031A0DB}" srcOrd="1" destOrd="0" presId="urn:microsoft.com/office/officeart/2005/8/layout/hierarchy4"/>
    <dgm:cxn modelId="{C7918069-E01B-4CA1-B4AF-2979754EF3CD}" type="presParOf" srcId="{8A3354ED-1DC8-40D4-B4FC-4030FEF1AFEB}" destId="{722F0CC5-A229-4620-B519-1A590B50E309}" srcOrd="2" destOrd="0" presId="urn:microsoft.com/office/officeart/2005/8/layout/hierarchy4"/>
    <dgm:cxn modelId="{11255ACC-D5B5-4FC5-83D0-DEC8A3C388EF}" type="presParOf" srcId="{722F0CC5-A229-4620-B519-1A590B50E309}" destId="{809FF8E7-2561-4950-8D0E-49A06FE15233}" srcOrd="0" destOrd="0" presId="urn:microsoft.com/office/officeart/2005/8/layout/hierarchy4"/>
    <dgm:cxn modelId="{52FB30AD-0BA3-4DAA-87E1-7916F4DD7151}" type="presParOf" srcId="{722F0CC5-A229-4620-B519-1A590B50E309}" destId="{EE7B7F2E-DAA1-4CBF-B017-BDC4D56D0BF4}" srcOrd="1" destOrd="0" presId="urn:microsoft.com/office/officeart/2005/8/layout/hierarchy4"/>
    <dgm:cxn modelId="{896E4C30-2DC7-4A67-BA7E-ABD3FF06483C}" type="presParOf" srcId="{8A3354ED-1DC8-40D4-B4FC-4030FEF1AFEB}" destId="{5B45D97B-2210-4B70-B851-C650EB159E7E}" srcOrd="3" destOrd="0" presId="urn:microsoft.com/office/officeart/2005/8/layout/hierarchy4"/>
    <dgm:cxn modelId="{EDCF4AD4-DF8E-4209-8CE4-B2742A8B875E}" type="presParOf" srcId="{8A3354ED-1DC8-40D4-B4FC-4030FEF1AFEB}" destId="{7ED2145C-11D8-49AB-ACD8-2A57CF2D8F54}" srcOrd="4" destOrd="0" presId="urn:microsoft.com/office/officeart/2005/8/layout/hierarchy4"/>
    <dgm:cxn modelId="{D8BAD2CB-6FE9-444A-BE81-EF85B23E8F01}" type="presParOf" srcId="{7ED2145C-11D8-49AB-ACD8-2A57CF2D8F54}" destId="{C4F77F04-93C8-45B4-92CE-CCCFA3B72F23}" srcOrd="0" destOrd="0" presId="urn:microsoft.com/office/officeart/2005/8/layout/hierarchy4"/>
    <dgm:cxn modelId="{38F37578-2D2A-47B6-98A5-FD40AC3866B7}" type="presParOf" srcId="{7ED2145C-11D8-49AB-ACD8-2A57CF2D8F54}" destId="{0A757EFC-7CDC-4FA3-8975-8B504350BFB8}" srcOrd="1" destOrd="0" presId="urn:microsoft.com/office/officeart/2005/8/layout/hierarchy4"/>
    <dgm:cxn modelId="{5B43CB33-5F10-4FD8-860D-0CEB30022FDF}" type="presParOf" srcId="{8A3354ED-1DC8-40D4-B4FC-4030FEF1AFEB}" destId="{5B03E0AC-56AC-4655-9A4C-5569A04F75DB}" srcOrd="5" destOrd="0" presId="urn:microsoft.com/office/officeart/2005/8/layout/hierarchy4"/>
    <dgm:cxn modelId="{EF80E854-253F-4C5D-ACE9-86EC4871E7D3}" type="presParOf" srcId="{8A3354ED-1DC8-40D4-B4FC-4030FEF1AFEB}" destId="{022F214C-E074-45A2-8918-9B36222BA24A}" srcOrd="6" destOrd="0" presId="urn:microsoft.com/office/officeart/2005/8/layout/hierarchy4"/>
    <dgm:cxn modelId="{116484B0-246A-4009-85F3-2B7BAD2A216C}" type="presParOf" srcId="{022F214C-E074-45A2-8918-9B36222BA24A}" destId="{5E7B8CAE-C6DF-437C-93D1-55A37F3A8DC8}" srcOrd="0" destOrd="0" presId="urn:microsoft.com/office/officeart/2005/8/layout/hierarchy4"/>
    <dgm:cxn modelId="{F94677A9-5A8C-4234-AF3E-A4ACCD742565}" type="presParOf" srcId="{022F214C-E074-45A2-8918-9B36222BA24A}" destId="{9746D038-B6E9-4DB8-A346-1C036C7C4D54}" srcOrd="1" destOrd="0" presId="urn:microsoft.com/office/officeart/2005/8/layout/hierarchy4"/>
    <dgm:cxn modelId="{83606CC5-12DA-4253-9787-48F0E945216C}" type="presParOf" srcId="{8A3354ED-1DC8-40D4-B4FC-4030FEF1AFEB}" destId="{0D03E269-2F33-447E-8209-D6573421DC06}" srcOrd="7" destOrd="0" presId="urn:microsoft.com/office/officeart/2005/8/layout/hierarchy4"/>
    <dgm:cxn modelId="{A9FFB288-6D9D-4A51-9B91-CEC447ADCF0D}" type="presParOf" srcId="{8A3354ED-1DC8-40D4-B4FC-4030FEF1AFEB}" destId="{86F5672D-9244-4FAA-80C7-CF1DC994176E}" srcOrd="8" destOrd="0" presId="urn:microsoft.com/office/officeart/2005/8/layout/hierarchy4"/>
    <dgm:cxn modelId="{0A2572DF-3658-4745-B27B-0193B367A7F3}" type="presParOf" srcId="{86F5672D-9244-4FAA-80C7-CF1DC994176E}" destId="{C21B51EE-EDC4-4DC2-B1ED-B114BF2BB346}" srcOrd="0" destOrd="0" presId="urn:microsoft.com/office/officeart/2005/8/layout/hierarchy4"/>
    <dgm:cxn modelId="{51444D07-6EE6-4994-AD57-986320E93E74}" type="presParOf" srcId="{86F5672D-9244-4FAA-80C7-CF1DC994176E}" destId="{E6148613-E5B0-48A5-8745-DFBAF1119857}" srcOrd="1" destOrd="0" presId="urn:microsoft.com/office/officeart/2005/8/layout/hierarchy4"/>
    <dgm:cxn modelId="{C5B7F86A-F1D0-4348-BC65-CFB3A36A6342}" type="presParOf" srcId="{8A3354ED-1DC8-40D4-B4FC-4030FEF1AFEB}" destId="{34595300-3778-4739-B25A-88C388B3E5B9}" srcOrd="9" destOrd="0" presId="urn:microsoft.com/office/officeart/2005/8/layout/hierarchy4"/>
    <dgm:cxn modelId="{9EE77EFB-6EC3-4970-BAA1-8A3D24680D29}" type="presParOf" srcId="{8A3354ED-1DC8-40D4-B4FC-4030FEF1AFEB}" destId="{B1A73431-00C7-4353-A1F4-8E0D34787566}" srcOrd="10" destOrd="0" presId="urn:microsoft.com/office/officeart/2005/8/layout/hierarchy4"/>
    <dgm:cxn modelId="{D83C6FB5-F937-482D-9076-8121A22D0CF9}" type="presParOf" srcId="{B1A73431-00C7-4353-A1F4-8E0D34787566}" destId="{C74B2AAD-E916-44BB-97A3-0AE75E16449A}" srcOrd="0" destOrd="0" presId="urn:microsoft.com/office/officeart/2005/8/layout/hierarchy4"/>
    <dgm:cxn modelId="{405ABC84-9E92-4765-A46C-8C9DD2A35B02}" type="presParOf" srcId="{B1A73431-00C7-4353-A1F4-8E0D34787566}" destId="{EA9115E7-C009-49F5-840B-35628EB3F400}" srcOrd="1" destOrd="0" presId="urn:microsoft.com/office/officeart/2005/8/layout/hierarchy4"/>
    <dgm:cxn modelId="{8560C697-8D7F-40A3-88E9-D299D6E03F96}" type="presParOf" srcId="{8A3354ED-1DC8-40D4-B4FC-4030FEF1AFEB}" destId="{B45B7BAE-38B2-47F9-9379-2A05A28D664D}" srcOrd="11" destOrd="0" presId="urn:microsoft.com/office/officeart/2005/8/layout/hierarchy4"/>
    <dgm:cxn modelId="{C4BC91A2-5FA4-445A-A58C-89B0DF9B4806}" type="presParOf" srcId="{8A3354ED-1DC8-40D4-B4FC-4030FEF1AFEB}" destId="{F90D2215-E391-4FB1-ADD4-8B32ACC073D7}" srcOrd="12" destOrd="0" presId="urn:microsoft.com/office/officeart/2005/8/layout/hierarchy4"/>
    <dgm:cxn modelId="{94072EDF-9132-4930-9F4C-D3388C7CBDF7}" type="presParOf" srcId="{F90D2215-E391-4FB1-ADD4-8B32ACC073D7}" destId="{C613B3B5-111C-4005-A8E3-F1E6C6CF713C}" srcOrd="0" destOrd="0" presId="urn:microsoft.com/office/officeart/2005/8/layout/hierarchy4"/>
    <dgm:cxn modelId="{E98E8B59-9738-4126-96FB-121A98CCEB4E}" type="presParOf" srcId="{F90D2215-E391-4FB1-ADD4-8B32ACC073D7}" destId="{B86D3AE5-82DD-40FE-A8D7-EA56DABFE9D6}" srcOrd="1" destOrd="0" presId="urn:microsoft.com/office/officeart/2005/8/layout/hierarchy4"/>
    <dgm:cxn modelId="{57B455C2-9BB0-40AA-B327-E6B71C0B3441}" type="presParOf" srcId="{8A3354ED-1DC8-40D4-B4FC-4030FEF1AFEB}" destId="{3402742B-C466-4569-85A6-1E9F686075A0}" srcOrd="13" destOrd="0" presId="urn:microsoft.com/office/officeart/2005/8/layout/hierarchy4"/>
    <dgm:cxn modelId="{3EB4134D-6D1A-4886-9485-2FD0F7A9ABB1}" type="presParOf" srcId="{8A3354ED-1DC8-40D4-B4FC-4030FEF1AFEB}" destId="{731412D1-3255-4A53-981E-5778B931484C}" srcOrd="14" destOrd="0" presId="urn:microsoft.com/office/officeart/2005/8/layout/hierarchy4"/>
    <dgm:cxn modelId="{BD2EE012-FA55-4ECC-AA91-1FDF6C2A2ECA}" type="presParOf" srcId="{731412D1-3255-4A53-981E-5778B931484C}" destId="{8B4B8ED3-A32D-4EE7-9EAC-532FE0648CF3}" srcOrd="0" destOrd="0" presId="urn:microsoft.com/office/officeart/2005/8/layout/hierarchy4"/>
    <dgm:cxn modelId="{4D6FBE21-939E-40F9-B1DC-3DD7D7742E54}" type="presParOf" srcId="{731412D1-3255-4A53-981E-5778B931484C}" destId="{17AB3B21-0369-44E1-8B3D-6299625371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500AA-63A8-4BAF-AF1B-6803409F3395}" type="doc">
      <dgm:prSet loTypeId="urn:microsoft.com/office/officeart/2005/8/layout/chevron1" loCatId="process" qsTypeId="urn:microsoft.com/office/officeart/2005/8/quickstyle/simple4" qsCatId="simple" csTypeId="urn:microsoft.com/office/officeart/2005/8/colors/accent1_2" csCatId="accent1" phldr="1"/>
      <dgm:spPr/>
    </dgm:pt>
    <dgm:pt modelId="{702FB1AB-54B3-4000-85B2-FECA458EC92E}">
      <dgm:prSet phldrT="[Text]"/>
      <dgm:spPr/>
      <dgm:t>
        <a:bodyPr/>
        <a:lstStyle/>
        <a:p>
          <a:r>
            <a:rPr lang="en-US" dirty="0" smtClean="0"/>
            <a:t>Compile Code</a:t>
          </a:r>
          <a:endParaRPr lang="en-US" dirty="0"/>
        </a:p>
      </dgm:t>
    </dgm:pt>
    <dgm:pt modelId="{33E294FD-4C83-4134-BA88-F079E5B6080B}" type="parTrans" cxnId="{9619724A-DA24-46B4-870C-BE9E98884479}">
      <dgm:prSet/>
      <dgm:spPr/>
      <dgm:t>
        <a:bodyPr/>
        <a:lstStyle/>
        <a:p>
          <a:endParaRPr lang="en-US"/>
        </a:p>
      </dgm:t>
    </dgm:pt>
    <dgm:pt modelId="{A3CA21BD-F835-4AE9-9343-614A61B214D1}" type="sibTrans" cxnId="{9619724A-DA24-46B4-870C-BE9E98884479}">
      <dgm:prSet/>
      <dgm:spPr/>
      <dgm:t>
        <a:bodyPr/>
        <a:lstStyle/>
        <a:p>
          <a:endParaRPr lang="en-US"/>
        </a:p>
      </dgm:t>
    </dgm:pt>
    <dgm:pt modelId="{B9C18151-6EBF-4FE9-892F-F7673DC4EE5B}">
      <dgm:prSet phldrT="[Text]"/>
      <dgm:spPr/>
      <dgm:t>
        <a:bodyPr/>
        <a:lstStyle/>
        <a:p>
          <a:r>
            <a:rPr lang="en-US" dirty="0" smtClean="0"/>
            <a:t>Create Data &amp; Arguments</a:t>
          </a:r>
          <a:endParaRPr lang="en-US" dirty="0"/>
        </a:p>
      </dgm:t>
    </dgm:pt>
    <dgm:pt modelId="{6F6364FD-2AA9-481B-AEDB-123A28809CC7}" type="parTrans" cxnId="{B23741BA-6501-446A-8CD8-31F4AE1FD64E}">
      <dgm:prSet/>
      <dgm:spPr/>
      <dgm:t>
        <a:bodyPr/>
        <a:lstStyle/>
        <a:p>
          <a:endParaRPr lang="en-US"/>
        </a:p>
      </dgm:t>
    </dgm:pt>
    <dgm:pt modelId="{E81AA0EB-46EB-433F-81FD-B6913B0D1DD0}" type="sibTrans" cxnId="{B23741BA-6501-446A-8CD8-31F4AE1FD64E}">
      <dgm:prSet/>
      <dgm:spPr/>
      <dgm:t>
        <a:bodyPr/>
        <a:lstStyle/>
        <a:p>
          <a:endParaRPr lang="en-US"/>
        </a:p>
      </dgm:t>
    </dgm:pt>
    <dgm:pt modelId="{8AE8345C-DB10-42E5-8568-54137B4F0BEB}">
      <dgm:prSet phldrT="[Text]"/>
      <dgm:spPr/>
      <dgm:t>
        <a:bodyPr/>
        <a:lstStyle/>
        <a:p>
          <a:r>
            <a:rPr lang="en-US" dirty="0" smtClean="0"/>
            <a:t>Send to Execution</a:t>
          </a:r>
          <a:endParaRPr lang="en-US" dirty="0"/>
        </a:p>
      </dgm:t>
    </dgm:pt>
    <dgm:pt modelId="{5F911CF4-C8D0-4AF9-A71E-6300C282EAF5}" type="parTrans" cxnId="{E8443AE3-1BE5-431C-BB71-A00CB9B7F525}">
      <dgm:prSet/>
      <dgm:spPr/>
      <dgm:t>
        <a:bodyPr/>
        <a:lstStyle/>
        <a:p>
          <a:endParaRPr lang="en-US"/>
        </a:p>
      </dgm:t>
    </dgm:pt>
    <dgm:pt modelId="{ECB8C089-F977-44F9-A09A-6FDBA524D373}" type="sibTrans" cxnId="{E8443AE3-1BE5-431C-BB71-A00CB9B7F525}">
      <dgm:prSet/>
      <dgm:spPr/>
      <dgm:t>
        <a:bodyPr/>
        <a:lstStyle/>
        <a:p>
          <a:endParaRPr lang="en-US"/>
        </a:p>
      </dgm:t>
    </dgm:pt>
    <dgm:pt modelId="{983D39BC-0755-481F-8274-CFCCA8984AD4}" type="pres">
      <dgm:prSet presAssocID="{B4C500AA-63A8-4BAF-AF1B-6803409F3395}" presName="Name0" presStyleCnt="0">
        <dgm:presLayoutVars>
          <dgm:dir/>
          <dgm:animLvl val="lvl"/>
          <dgm:resizeHandles val="exact"/>
        </dgm:presLayoutVars>
      </dgm:prSet>
      <dgm:spPr/>
    </dgm:pt>
    <dgm:pt modelId="{CEC8DD80-9DCD-4417-AC69-BC6A1005F4C6}" type="pres">
      <dgm:prSet presAssocID="{702FB1AB-54B3-4000-85B2-FECA458EC92E}" presName="parTxOnly" presStyleLbl="node1" presStyleIdx="0" presStyleCnt="3">
        <dgm:presLayoutVars>
          <dgm:chMax val="0"/>
          <dgm:chPref val="0"/>
          <dgm:bulletEnabled val="1"/>
        </dgm:presLayoutVars>
      </dgm:prSet>
      <dgm:spPr/>
      <dgm:t>
        <a:bodyPr/>
        <a:lstStyle/>
        <a:p>
          <a:endParaRPr lang="en-US"/>
        </a:p>
      </dgm:t>
    </dgm:pt>
    <dgm:pt modelId="{E9DADDC6-9949-41E4-A486-8790C6AE717D}" type="pres">
      <dgm:prSet presAssocID="{A3CA21BD-F835-4AE9-9343-614A61B214D1}" presName="parTxOnlySpace" presStyleCnt="0"/>
      <dgm:spPr/>
    </dgm:pt>
    <dgm:pt modelId="{2C92C85A-AA26-4966-8081-B5AA25479855}" type="pres">
      <dgm:prSet presAssocID="{B9C18151-6EBF-4FE9-892F-F7673DC4EE5B}" presName="parTxOnly" presStyleLbl="node1" presStyleIdx="1" presStyleCnt="3">
        <dgm:presLayoutVars>
          <dgm:chMax val="0"/>
          <dgm:chPref val="0"/>
          <dgm:bulletEnabled val="1"/>
        </dgm:presLayoutVars>
      </dgm:prSet>
      <dgm:spPr/>
      <dgm:t>
        <a:bodyPr/>
        <a:lstStyle/>
        <a:p>
          <a:endParaRPr lang="en-US"/>
        </a:p>
      </dgm:t>
    </dgm:pt>
    <dgm:pt modelId="{DA4E7927-0DFA-4980-A538-90D634A576F6}" type="pres">
      <dgm:prSet presAssocID="{E81AA0EB-46EB-433F-81FD-B6913B0D1DD0}" presName="parTxOnlySpace" presStyleCnt="0"/>
      <dgm:spPr/>
    </dgm:pt>
    <dgm:pt modelId="{58D840D9-AB99-49DB-B30D-AF97D8DEA8C6}" type="pres">
      <dgm:prSet presAssocID="{8AE8345C-DB10-42E5-8568-54137B4F0BEB}" presName="parTxOnly" presStyleLbl="node1" presStyleIdx="2" presStyleCnt="3">
        <dgm:presLayoutVars>
          <dgm:chMax val="0"/>
          <dgm:chPref val="0"/>
          <dgm:bulletEnabled val="1"/>
        </dgm:presLayoutVars>
      </dgm:prSet>
      <dgm:spPr/>
      <dgm:t>
        <a:bodyPr/>
        <a:lstStyle/>
        <a:p>
          <a:endParaRPr lang="en-US"/>
        </a:p>
      </dgm:t>
    </dgm:pt>
  </dgm:ptLst>
  <dgm:cxnLst>
    <dgm:cxn modelId="{77A0C9E2-7CB2-4FA8-A87C-C9AEDEF9B953}" type="presOf" srcId="{B4C500AA-63A8-4BAF-AF1B-6803409F3395}" destId="{983D39BC-0755-481F-8274-CFCCA8984AD4}" srcOrd="0" destOrd="0" presId="urn:microsoft.com/office/officeart/2005/8/layout/chevron1"/>
    <dgm:cxn modelId="{B23741BA-6501-446A-8CD8-31F4AE1FD64E}" srcId="{B4C500AA-63A8-4BAF-AF1B-6803409F3395}" destId="{B9C18151-6EBF-4FE9-892F-F7673DC4EE5B}" srcOrd="1" destOrd="0" parTransId="{6F6364FD-2AA9-481B-AEDB-123A28809CC7}" sibTransId="{E81AA0EB-46EB-433F-81FD-B6913B0D1DD0}"/>
    <dgm:cxn modelId="{E8443AE3-1BE5-431C-BB71-A00CB9B7F525}" srcId="{B4C500AA-63A8-4BAF-AF1B-6803409F3395}" destId="{8AE8345C-DB10-42E5-8568-54137B4F0BEB}" srcOrd="2" destOrd="0" parTransId="{5F911CF4-C8D0-4AF9-A71E-6300C282EAF5}" sibTransId="{ECB8C089-F977-44F9-A09A-6FDBA524D373}"/>
    <dgm:cxn modelId="{B81DCABC-4DA2-4536-84C1-864D9592017F}" type="presOf" srcId="{702FB1AB-54B3-4000-85B2-FECA458EC92E}" destId="{CEC8DD80-9DCD-4417-AC69-BC6A1005F4C6}" srcOrd="0" destOrd="0" presId="urn:microsoft.com/office/officeart/2005/8/layout/chevron1"/>
    <dgm:cxn modelId="{96263DE6-B1D3-4F3D-97BA-48FC155E30AD}" type="presOf" srcId="{8AE8345C-DB10-42E5-8568-54137B4F0BEB}" destId="{58D840D9-AB99-49DB-B30D-AF97D8DEA8C6}" srcOrd="0" destOrd="0" presId="urn:microsoft.com/office/officeart/2005/8/layout/chevron1"/>
    <dgm:cxn modelId="{9619724A-DA24-46B4-870C-BE9E98884479}" srcId="{B4C500AA-63A8-4BAF-AF1B-6803409F3395}" destId="{702FB1AB-54B3-4000-85B2-FECA458EC92E}" srcOrd="0" destOrd="0" parTransId="{33E294FD-4C83-4134-BA88-F079E5B6080B}" sibTransId="{A3CA21BD-F835-4AE9-9343-614A61B214D1}"/>
    <dgm:cxn modelId="{64C98E23-C7F1-43CF-9E91-284C5D155F3C}" type="presOf" srcId="{B9C18151-6EBF-4FE9-892F-F7673DC4EE5B}" destId="{2C92C85A-AA26-4966-8081-B5AA25479855}" srcOrd="0" destOrd="0" presId="urn:microsoft.com/office/officeart/2005/8/layout/chevron1"/>
    <dgm:cxn modelId="{168FD27E-6581-4563-A697-A102B03C4645}" type="presParOf" srcId="{983D39BC-0755-481F-8274-CFCCA8984AD4}" destId="{CEC8DD80-9DCD-4417-AC69-BC6A1005F4C6}" srcOrd="0" destOrd="0" presId="urn:microsoft.com/office/officeart/2005/8/layout/chevron1"/>
    <dgm:cxn modelId="{ACBE7777-171A-4FF9-AF5F-E22A15D17F36}" type="presParOf" srcId="{983D39BC-0755-481F-8274-CFCCA8984AD4}" destId="{E9DADDC6-9949-41E4-A486-8790C6AE717D}" srcOrd="1" destOrd="0" presId="urn:microsoft.com/office/officeart/2005/8/layout/chevron1"/>
    <dgm:cxn modelId="{AD067713-B0A4-487D-AD99-1EFC7F5EACBA}" type="presParOf" srcId="{983D39BC-0755-481F-8274-CFCCA8984AD4}" destId="{2C92C85A-AA26-4966-8081-B5AA25479855}" srcOrd="2" destOrd="0" presId="urn:microsoft.com/office/officeart/2005/8/layout/chevron1"/>
    <dgm:cxn modelId="{3C99C20D-95DE-4EC4-A763-209543EDFCB6}" type="presParOf" srcId="{983D39BC-0755-481F-8274-CFCCA8984AD4}" destId="{DA4E7927-0DFA-4980-A538-90D634A576F6}" srcOrd="3" destOrd="0" presId="urn:microsoft.com/office/officeart/2005/8/layout/chevron1"/>
    <dgm:cxn modelId="{6D411B34-CE77-496E-9DA4-4DF3D2A4A245}" type="presParOf" srcId="{983D39BC-0755-481F-8274-CFCCA8984AD4}" destId="{58D840D9-AB99-49DB-B30D-AF97D8DEA8C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F9398C-AC90-4FC7-BC4D-36B82D89FFCA}" type="doc">
      <dgm:prSet loTypeId="urn:microsoft.com/office/officeart/2005/8/layout/StepDownProcess" loCatId="process" qsTypeId="urn:microsoft.com/office/officeart/2005/8/quickstyle/simple4" qsCatId="simple" csTypeId="urn:microsoft.com/office/officeart/2005/8/colors/accent1_2" csCatId="accent1" phldr="1"/>
      <dgm:spPr/>
      <dgm:t>
        <a:bodyPr/>
        <a:lstStyle/>
        <a:p>
          <a:endParaRPr lang="en-US"/>
        </a:p>
      </dgm:t>
    </dgm:pt>
    <dgm:pt modelId="{E68E8F70-DFE4-4AB7-BD35-CC046F83949C}">
      <dgm:prSet phldrT="[Text]"/>
      <dgm:spPr/>
      <dgm:t>
        <a:bodyPr/>
        <a:lstStyle/>
        <a:p>
          <a:r>
            <a:rPr lang="en-US" dirty="0" smtClean="0"/>
            <a:t>Program</a:t>
          </a:r>
          <a:endParaRPr lang="en-US" dirty="0"/>
        </a:p>
      </dgm:t>
    </dgm:pt>
    <dgm:pt modelId="{6F0349A5-5F8D-41D4-887B-D3D9F8E71941}" type="parTrans" cxnId="{41748CC6-ACC4-4062-891A-F48171DD68DB}">
      <dgm:prSet/>
      <dgm:spPr/>
      <dgm:t>
        <a:bodyPr/>
        <a:lstStyle/>
        <a:p>
          <a:endParaRPr lang="en-US"/>
        </a:p>
      </dgm:t>
    </dgm:pt>
    <dgm:pt modelId="{288C17A8-D621-4A1A-85E5-5F83E8EAB6F3}" type="sibTrans" cxnId="{41748CC6-ACC4-4062-891A-F48171DD68DB}">
      <dgm:prSet/>
      <dgm:spPr/>
      <dgm:t>
        <a:bodyPr/>
        <a:lstStyle/>
        <a:p>
          <a:endParaRPr lang="en-US"/>
        </a:p>
      </dgm:t>
    </dgm:pt>
    <dgm:pt modelId="{56BBBC91-28D7-44C2-9E50-4159051D8051}">
      <dgm:prSet phldrT="[Text]"/>
      <dgm:spPr/>
      <dgm:t>
        <a:bodyPr/>
        <a:lstStyle/>
        <a:p>
          <a:r>
            <a:rPr lang="en-US" dirty="0" smtClean="0"/>
            <a:t>Program with a collection of Kernels</a:t>
          </a:r>
          <a:endParaRPr lang="en-US" dirty="0"/>
        </a:p>
      </dgm:t>
    </dgm:pt>
    <dgm:pt modelId="{923EC9DC-2241-4C69-B1E8-C3BC9E16ADD0}" type="parTrans" cxnId="{B81370C6-CD69-4FD4-BD95-DCE8CAFBE09A}">
      <dgm:prSet/>
      <dgm:spPr/>
      <dgm:t>
        <a:bodyPr/>
        <a:lstStyle/>
        <a:p>
          <a:endParaRPr lang="en-US"/>
        </a:p>
      </dgm:t>
    </dgm:pt>
    <dgm:pt modelId="{B86B4A3C-F624-40A4-B5E8-B8623622AF81}" type="sibTrans" cxnId="{B81370C6-CD69-4FD4-BD95-DCE8CAFBE09A}">
      <dgm:prSet/>
      <dgm:spPr/>
      <dgm:t>
        <a:bodyPr/>
        <a:lstStyle/>
        <a:p>
          <a:endParaRPr lang="en-US"/>
        </a:p>
      </dgm:t>
    </dgm:pt>
    <dgm:pt modelId="{B30FC151-357B-4559-9DC4-9437579FE0E9}">
      <dgm:prSet phldrT="[Text]"/>
      <dgm:spPr/>
      <dgm:t>
        <a:bodyPr/>
        <a:lstStyle/>
        <a:p>
          <a:r>
            <a:rPr lang="en-US" dirty="0" smtClean="0"/>
            <a:t>CPU &amp; GPU Binaries</a:t>
          </a:r>
          <a:endParaRPr lang="en-US" dirty="0"/>
        </a:p>
      </dgm:t>
    </dgm:pt>
    <dgm:pt modelId="{F19EB529-493E-480E-A71D-5C5A72112769}" type="parTrans" cxnId="{1CC4C882-56E2-48B8-BA39-C6A65D39F165}">
      <dgm:prSet/>
      <dgm:spPr/>
      <dgm:t>
        <a:bodyPr/>
        <a:lstStyle/>
        <a:p>
          <a:endParaRPr lang="en-US"/>
        </a:p>
      </dgm:t>
    </dgm:pt>
    <dgm:pt modelId="{F2E5B76F-E386-48EA-92A7-AEBAF73FE6D8}" type="sibTrans" cxnId="{1CC4C882-56E2-48B8-BA39-C6A65D39F165}">
      <dgm:prSet/>
      <dgm:spPr/>
      <dgm:t>
        <a:bodyPr/>
        <a:lstStyle/>
        <a:p>
          <a:endParaRPr lang="en-US"/>
        </a:p>
      </dgm:t>
    </dgm:pt>
    <dgm:pt modelId="{AD21B042-7E6A-4E48-BE4A-1B1A16D5CDBE}" type="pres">
      <dgm:prSet presAssocID="{CDF9398C-AC90-4FC7-BC4D-36B82D89FFCA}" presName="rootnode" presStyleCnt="0">
        <dgm:presLayoutVars>
          <dgm:chMax/>
          <dgm:chPref/>
          <dgm:dir/>
          <dgm:animLvl val="lvl"/>
        </dgm:presLayoutVars>
      </dgm:prSet>
      <dgm:spPr/>
      <dgm:t>
        <a:bodyPr/>
        <a:lstStyle/>
        <a:p>
          <a:endParaRPr lang="en-US"/>
        </a:p>
      </dgm:t>
    </dgm:pt>
    <dgm:pt modelId="{044A0D30-A497-4588-A996-86F34E214D35}" type="pres">
      <dgm:prSet presAssocID="{E68E8F70-DFE4-4AB7-BD35-CC046F83949C}" presName="composite" presStyleCnt="0"/>
      <dgm:spPr/>
    </dgm:pt>
    <dgm:pt modelId="{950132F6-C9DD-48FB-80CA-2D401AEFB526}" type="pres">
      <dgm:prSet presAssocID="{E68E8F70-DFE4-4AB7-BD35-CC046F83949C}" presName="bentUpArrow1" presStyleLbl="alignImgPlace1" presStyleIdx="0" presStyleCnt="1"/>
      <dgm:spPr/>
    </dgm:pt>
    <dgm:pt modelId="{43E874E9-1109-4237-AE08-1B361BABDC99}" type="pres">
      <dgm:prSet presAssocID="{E68E8F70-DFE4-4AB7-BD35-CC046F83949C}" presName="ParentText" presStyleLbl="node1" presStyleIdx="0" presStyleCnt="2" custLinFactNeighborY="1542">
        <dgm:presLayoutVars>
          <dgm:chMax val="1"/>
          <dgm:chPref val="1"/>
          <dgm:bulletEnabled val="1"/>
        </dgm:presLayoutVars>
      </dgm:prSet>
      <dgm:spPr/>
      <dgm:t>
        <a:bodyPr/>
        <a:lstStyle/>
        <a:p>
          <a:endParaRPr lang="en-US"/>
        </a:p>
      </dgm:t>
    </dgm:pt>
    <dgm:pt modelId="{5B6297D9-BA17-4AFD-B22A-30A2FCCA2DBA}" type="pres">
      <dgm:prSet presAssocID="{E68E8F70-DFE4-4AB7-BD35-CC046F83949C}" presName="ChildText" presStyleLbl="revTx" presStyleIdx="0" presStyleCnt="1">
        <dgm:presLayoutVars>
          <dgm:chMax val="0"/>
          <dgm:chPref val="0"/>
          <dgm:bulletEnabled val="1"/>
        </dgm:presLayoutVars>
      </dgm:prSet>
      <dgm:spPr/>
      <dgm:t>
        <a:bodyPr/>
        <a:lstStyle/>
        <a:p>
          <a:endParaRPr lang="en-US"/>
        </a:p>
      </dgm:t>
    </dgm:pt>
    <dgm:pt modelId="{9946C3FF-3EE3-4C68-8709-474CEBD18D8A}" type="pres">
      <dgm:prSet presAssocID="{288C17A8-D621-4A1A-85E5-5F83E8EAB6F3}" presName="sibTrans" presStyleCnt="0"/>
      <dgm:spPr/>
    </dgm:pt>
    <dgm:pt modelId="{D011B713-EBDE-426F-82CB-8237CB1D3F7D}" type="pres">
      <dgm:prSet presAssocID="{B30FC151-357B-4559-9DC4-9437579FE0E9}" presName="composite" presStyleCnt="0"/>
      <dgm:spPr/>
    </dgm:pt>
    <dgm:pt modelId="{2DA7D5FB-F2D9-46A7-BAF9-F666629AF7EE}" type="pres">
      <dgm:prSet presAssocID="{B30FC151-357B-4559-9DC4-9437579FE0E9}" presName="ParentText" presStyleLbl="node1" presStyleIdx="1" presStyleCnt="2">
        <dgm:presLayoutVars>
          <dgm:chMax val="1"/>
          <dgm:chPref val="1"/>
          <dgm:bulletEnabled val="1"/>
        </dgm:presLayoutVars>
      </dgm:prSet>
      <dgm:spPr/>
      <dgm:t>
        <a:bodyPr/>
        <a:lstStyle/>
        <a:p>
          <a:endParaRPr lang="en-US"/>
        </a:p>
      </dgm:t>
    </dgm:pt>
  </dgm:ptLst>
  <dgm:cxnLst>
    <dgm:cxn modelId="{1CC4C882-56E2-48B8-BA39-C6A65D39F165}" srcId="{CDF9398C-AC90-4FC7-BC4D-36B82D89FFCA}" destId="{B30FC151-357B-4559-9DC4-9437579FE0E9}" srcOrd="1" destOrd="0" parTransId="{F19EB529-493E-480E-A71D-5C5A72112769}" sibTransId="{F2E5B76F-E386-48EA-92A7-AEBAF73FE6D8}"/>
    <dgm:cxn modelId="{70FE072A-52C7-4B81-AF56-A3AE50E3BC23}" type="presOf" srcId="{CDF9398C-AC90-4FC7-BC4D-36B82D89FFCA}" destId="{AD21B042-7E6A-4E48-BE4A-1B1A16D5CDBE}" srcOrd="0" destOrd="0" presId="urn:microsoft.com/office/officeart/2005/8/layout/StepDownProcess"/>
    <dgm:cxn modelId="{67C18095-319D-4CCE-8913-D9BEE14873C8}" type="presOf" srcId="{B30FC151-357B-4559-9DC4-9437579FE0E9}" destId="{2DA7D5FB-F2D9-46A7-BAF9-F666629AF7EE}" srcOrd="0" destOrd="0" presId="urn:microsoft.com/office/officeart/2005/8/layout/StepDownProcess"/>
    <dgm:cxn modelId="{41748CC6-ACC4-4062-891A-F48171DD68DB}" srcId="{CDF9398C-AC90-4FC7-BC4D-36B82D89FFCA}" destId="{E68E8F70-DFE4-4AB7-BD35-CC046F83949C}" srcOrd="0" destOrd="0" parTransId="{6F0349A5-5F8D-41D4-887B-D3D9F8E71941}" sibTransId="{288C17A8-D621-4A1A-85E5-5F83E8EAB6F3}"/>
    <dgm:cxn modelId="{0728A840-4E4D-40AC-841E-98C03203A621}" type="presOf" srcId="{56BBBC91-28D7-44C2-9E50-4159051D8051}" destId="{5B6297D9-BA17-4AFD-B22A-30A2FCCA2DBA}" srcOrd="0" destOrd="0" presId="urn:microsoft.com/office/officeart/2005/8/layout/StepDownProcess"/>
    <dgm:cxn modelId="{00C81382-3215-4F96-A1F3-9476851DEA6C}" type="presOf" srcId="{E68E8F70-DFE4-4AB7-BD35-CC046F83949C}" destId="{43E874E9-1109-4237-AE08-1B361BABDC99}" srcOrd="0" destOrd="0" presId="urn:microsoft.com/office/officeart/2005/8/layout/StepDownProcess"/>
    <dgm:cxn modelId="{B81370C6-CD69-4FD4-BD95-DCE8CAFBE09A}" srcId="{E68E8F70-DFE4-4AB7-BD35-CC046F83949C}" destId="{56BBBC91-28D7-44C2-9E50-4159051D8051}" srcOrd="0" destOrd="0" parTransId="{923EC9DC-2241-4C69-B1E8-C3BC9E16ADD0}" sibTransId="{B86B4A3C-F624-40A4-B5E8-B8623622AF81}"/>
    <dgm:cxn modelId="{64218675-244D-43E8-95DF-71E31C315EE4}" type="presParOf" srcId="{AD21B042-7E6A-4E48-BE4A-1B1A16D5CDBE}" destId="{044A0D30-A497-4588-A996-86F34E214D35}" srcOrd="0" destOrd="0" presId="urn:microsoft.com/office/officeart/2005/8/layout/StepDownProcess"/>
    <dgm:cxn modelId="{F0935E68-6D38-42F3-B779-785DA5EC809A}" type="presParOf" srcId="{044A0D30-A497-4588-A996-86F34E214D35}" destId="{950132F6-C9DD-48FB-80CA-2D401AEFB526}" srcOrd="0" destOrd="0" presId="urn:microsoft.com/office/officeart/2005/8/layout/StepDownProcess"/>
    <dgm:cxn modelId="{6A517C65-9825-48AF-92F0-368A7B517349}" type="presParOf" srcId="{044A0D30-A497-4588-A996-86F34E214D35}" destId="{43E874E9-1109-4237-AE08-1B361BABDC99}" srcOrd="1" destOrd="0" presId="urn:microsoft.com/office/officeart/2005/8/layout/StepDownProcess"/>
    <dgm:cxn modelId="{B88E193D-ADBB-46DD-BD0C-E840816FB93F}" type="presParOf" srcId="{044A0D30-A497-4588-A996-86F34E214D35}" destId="{5B6297D9-BA17-4AFD-B22A-30A2FCCA2DBA}" srcOrd="2" destOrd="0" presId="urn:microsoft.com/office/officeart/2005/8/layout/StepDownProcess"/>
    <dgm:cxn modelId="{17B5E03F-D923-4FD8-9E47-45E98324868A}" type="presParOf" srcId="{AD21B042-7E6A-4E48-BE4A-1B1A16D5CDBE}" destId="{9946C3FF-3EE3-4C68-8709-474CEBD18D8A}" srcOrd="1" destOrd="0" presId="urn:microsoft.com/office/officeart/2005/8/layout/StepDownProcess"/>
    <dgm:cxn modelId="{9D48E2BD-05A7-4F5C-98CB-C84479063911}" type="presParOf" srcId="{AD21B042-7E6A-4E48-BE4A-1B1A16D5CDBE}" destId="{D011B713-EBDE-426F-82CB-8237CB1D3F7D}" srcOrd="2" destOrd="0" presId="urn:microsoft.com/office/officeart/2005/8/layout/StepDownProcess"/>
    <dgm:cxn modelId="{EA725E4E-914A-4E86-81DE-21E6CC351EF9}" type="presParOf" srcId="{D011B713-EBDE-426F-82CB-8237CB1D3F7D}" destId="{2DA7D5FB-F2D9-46A7-BAF9-F666629AF7EE}" srcOrd="0"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EE4BDA-A684-4DFB-997F-6ECB3A2C48F2}"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3C7A82A4-A76A-4184-AEA4-0C743AE26FBC}">
      <dgm:prSet phldrT="[Text]"/>
      <dgm:spPr/>
      <dgm:t>
        <a:bodyPr/>
        <a:lstStyle/>
        <a:p>
          <a:r>
            <a:rPr lang="en-US" dirty="0" smtClean="0"/>
            <a:t>Memory Objects</a:t>
          </a:r>
          <a:endParaRPr lang="en-US" dirty="0"/>
        </a:p>
      </dgm:t>
    </dgm:pt>
    <dgm:pt modelId="{8117BD79-6794-4976-9036-8FAAE350F7D7}" type="parTrans" cxnId="{DEC3FF93-536B-48DF-9FB8-FDBAFE1E49FB}">
      <dgm:prSet/>
      <dgm:spPr/>
      <dgm:t>
        <a:bodyPr/>
        <a:lstStyle/>
        <a:p>
          <a:endParaRPr lang="en-US"/>
        </a:p>
      </dgm:t>
    </dgm:pt>
    <dgm:pt modelId="{CE9C892C-A032-48B0-8AAF-72244E43E720}" type="sibTrans" cxnId="{DEC3FF93-536B-48DF-9FB8-FDBAFE1E49FB}">
      <dgm:prSet/>
      <dgm:spPr/>
      <dgm:t>
        <a:bodyPr/>
        <a:lstStyle/>
        <a:p>
          <a:endParaRPr lang="en-US"/>
        </a:p>
      </dgm:t>
    </dgm:pt>
    <dgm:pt modelId="{8F4239CE-DC78-4A05-B78C-28D88884FCB2}">
      <dgm:prSet phldrT="[Text]"/>
      <dgm:spPr/>
      <dgm:t>
        <a:bodyPr/>
        <a:lstStyle/>
        <a:p>
          <a:r>
            <a:rPr lang="en-US" dirty="0" smtClean="0"/>
            <a:t>Buffers</a:t>
          </a:r>
          <a:endParaRPr lang="en-US" dirty="0"/>
        </a:p>
      </dgm:t>
    </dgm:pt>
    <dgm:pt modelId="{4F746276-E589-42E6-8018-6859F69A430D}" type="parTrans" cxnId="{CCCEC78E-653F-4FB0-A647-7E6A745746E8}">
      <dgm:prSet/>
      <dgm:spPr/>
      <dgm:t>
        <a:bodyPr/>
        <a:lstStyle/>
        <a:p>
          <a:endParaRPr lang="en-US"/>
        </a:p>
      </dgm:t>
    </dgm:pt>
    <dgm:pt modelId="{1D86849F-8008-4471-B2EF-C574912912C3}" type="sibTrans" cxnId="{CCCEC78E-653F-4FB0-A647-7E6A745746E8}">
      <dgm:prSet/>
      <dgm:spPr/>
      <dgm:t>
        <a:bodyPr/>
        <a:lstStyle/>
        <a:p>
          <a:endParaRPr lang="en-US"/>
        </a:p>
      </dgm:t>
    </dgm:pt>
    <dgm:pt modelId="{1FD1B11F-E586-4774-89A3-5745BFCE03FC}">
      <dgm:prSet phldrT="[Text]"/>
      <dgm:spPr/>
      <dgm:t>
        <a:bodyPr/>
        <a:lstStyle/>
        <a:p>
          <a:r>
            <a:rPr lang="en-US" dirty="0" smtClean="0"/>
            <a:t>Images</a:t>
          </a:r>
          <a:endParaRPr lang="en-US" dirty="0"/>
        </a:p>
      </dgm:t>
    </dgm:pt>
    <dgm:pt modelId="{B595758E-402D-4343-8CD9-50267A070293}" type="parTrans" cxnId="{D7C50222-3483-4B15-A954-51E268FF3465}">
      <dgm:prSet/>
      <dgm:spPr/>
      <dgm:t>
        <a:bodyPr/>
        <a:lstStyle/>
        <a:p>
          <a:endParaRPr lang="en-US"/>
        </a:p>
      </dgm:t>
    </dgm:pt>
    <dgm:pt modelId="{A51BDBB4-FC29-4808-8A0E-ECEB562E42EB}" type="sibTrans" cxnId="{D7C50222-3483-4B15-A954-51E268FF3465}">
      <dgm:prSet/>
      <dgm:spPr/>
      <dgm:t>
        <a:bodyPr/>
        <a:lstStyle/>
        <a:p>
          <a:endParaRPr lang="en-US"/>
        </a:p>
      </dgm:t>
    </dgm:pt>
    <dgm:pt modelId="{8B223BC4-D8AE-44A8-A56E-7A1C7215E352}" type="pres">
      <dgm:prSet presAssocID="{A7EE4BDA-A684-4DFB-997F-6ECB3A2C48F2}" presName="mainComposite" presStyleCnt="0">
        <dgm:presLayoutVars>
          <dgm:chPref val="1"/>
          <dgm:dir/>
          <dgm:animOne val="branch"/>
          <dgm:animLvl val="lvl"/>
          <dgm:resizeHandles val="exact"/>
        </dgm:presLayoutVars>
      </dgm:prSet>
      <dgm:spPr/>
      <dgm:t>
        <a:bodyPr/>
        <a:lstStyle/>
        <a:p>
          <a:endParaRPr lang="en-US"/>
        </a:p>
      </dgm:t>
    </dgm:pt>
    <dgm:pt modelId="{1DC1A923-4EE0-4B96-96E5-9F15EA8794BC}" type="pres">
      <dgm:prSet presAssocID="{A7EE4BDA-A684-4DFB-997F-6ECB3A2C48F2}" presName="hierFlow" presStyleCnt="0"/>
      <dgm:spPr/>
    </dgm:pt>
    <dgm:pt modelId="{7E6B0A3C-8387-4A8F-A34B-EE2AE71FDD98}" type="pres">
      <dgm:prSet presAssocID="{A7EE4BDA-A684-4DFB-997F-6ECB3A2C48F2}" presName="hierChild1" presStyleCnt="0">
        <dgm:presLayoutVars>
          <dgm:chPref val="1"/>
          <dgm:animOne val="branch"/>
          <dgm:animLvl val="lvl"/>
        </dgm:presLayoutVars>
      </dgm:prSet>
      <dgm:spPr/>
    </dgm:pt>
    <dgm:pt modelId="{ED101CB4-E104-4906-8359-205FE8A7E9FD}" type="pres">
      <dgm:prSet presAssocID="{3C7A82A4-A76A-4184-AEA4-0C743AE26FBC}" presName="Name17" presStyleCnt="0"/>
      <dgm:spPr/>
    </dgm:pt>
    <dgm:pt modelId="{69DBB4B8-0DDE-42C5-BB7A-51E54C2EA351}" type="pres">
      <dgm:prSet presAssocID="{3C7A82A4-A76A-4184-AEA4-0C743AE26FBC}" presName="level1Shape" presStyleLbl="node0" presStyleIdx="0" presStyleCnt="1" custLinFactNeighborX="-55" custLinFactNeighborY="-5733">
        <dgm:presLayoutVars>
          <dgm:chPref val="3"/>
        </dgm:presLayoutVars>
      </dgm:prSet>
      <dgm:spPr/>
      <dgm:t>
        <a:bodyPr/>
        <a:lstStyle/>
        <a:p>
          <a:endParaRPr lang="en-US"/>
        </a:p>
      </dgm:t>
    </dgm:pt>
    <dgm:pt modelId="{4C74D768-0CBC-4837-AD6C-EECB30CEDDD5}" type="pres">
      <dgm:prSet presAssocID="{3C7A82A4-A76A-4184-AEA4-0C743AE26FBC}" presName="hierChild2" presStyleCnt="0"/>
      <dgm:spPr/>
    </dgm:pt>
    <dgm:pt modelId="{F80D3860-F4B4-490E-B319-56C245E96B6B}" type="pres">
      <dgm:prSet presAssocID="{4F746276-E589-42E6-8018-6859F69A430D}" presName="Name25" presStyleLbl="parChTrans1D2" presStyleIdx="0" presStyleCnt="2"/>
      <dgm:spPr/>
      <dgm:t>
        <a:bodyPr/>
        <a:lstStyle/>
        <a:p>
          <a:endParaRPr lang="en-US"/>
        </a:p>
      </dgm:t>
    </dgm:pt>
    <dgm:pt modelId="{69DA5E11-B2C1-4CDB-899C-756235531D4C}" type="pres">
      <dgm:prSet presAssocID="{4F746276-E589-42E6-8018-6859F69A430D}" presName="connTx" presStyleLbl="parChTrans1D2" presStyleIdx="0" presStyleCnt="2"/>
      <dgm:spPr/>
      <dgm:t>
        <a:bodyPr/>
        <a:lstStyle/>
        <a:p>
          <a:endParaRPr lang="en-US"/>
        </a:p>
      </dgm:t>
    </dgm:pt>
    <dgm:pt modelId="{BF16096D-579A-4888-B87E-16D381AF0865}" type="pres">
      <dgm:prSet presAssocID="{8F4239CE-DC78-4A05-B78C-28D88884FCB2}" presName="Name30" presStyleCnt="0"/>
      <dgm:spPr/>
    </dgm:pt>
    <dgm:pt modelId="{52D85972-385C-41DE-B571-B2F54DC13351}" type="pres">
      <dgm:prSet presAssocID="{8F4239CE-DC78-4A05-B78C-28D88884FCB2}" presName="level2Shape" presStyleLbl="node2" presStyleIdx="0" presStyleCnt="2"/>
      <dgm:spPr/>
      <dgm:t>
        <a:bodyPr/>
        <a:lstStyle/>
        <a:p>
          <a:endParaRPr lang="en-US"/>
        </a:p>
      </dgm:t>
    </dgm:pt>
    <dgm:pt modelId="{4C560CF6-C15A-4427-B069-695578605724}" type="pres">
      <dgm:prSet presAssocID="{8F4239CE-DC78-4A05-B78C-28D88884FCB2}" presName="hierChild3" presStyleCnt="0"/>
      <dgm:spPr/>
    </dgm:pt>
    <dgm:pt modelId="{E7E845F0-B7C3-4D1B-98C7-A0FE88BAD545}" type="pres">
      <dgm:prSet presAssocID="{B595758E-402D-4343-8CD9-50267A070293}" presName="Name25" presStyleLbl="parChTrans1D2" presStyleIdx="1" presStyleCnt="2"/>
      <dgm:spPr/>
      <dgm:t>
        <a:bodyPr/>
        <a:lstStyle/>
        <a:p>
          <a:endParaRPr lang="en-US"/>
        </a:p>
      </dgm:t>
    </dgm:pt>
    <dgm:pt modelId="{E65AD42A-1BD9-4B2B-B6CA-5DA59BB0DD92}" type="pres">
      <dgm:prSet presAssocID="{B595758E-402D-4343-8CD9-50267A070293}" presName="connTx" presStyleLbl="parChTrans1D2" presStyleIdx="1" presStyleCnt="2"/>
      <dgm:spPr/>
      <dgm:t>
        <a:bodyPr/>
        <a:lstStyle/>
        <a:p>
          <a:endParaRPr lang="en-US"/>
        </a:p>
      </dgm:t>
    </dgm:pt>
    <dgm:pt modelId="{EC0CCB86-90D7-41D9-B2E1-04F94E67B44F}" type="pres">
      <dgm:prSet presAssocID="{1FD1B11F-E586-4774-89A3-5745BFCE03FC}" presName="Name30" presStyleCnt="0"/>
      <dgm:spPr/>
    </dgm:pt>
    <dgm:pt modelId="{365088B2-9346-43E5-8B3C-B1B0568341AF}" type="pres">
      <dgm:prSet presAssocID="{1FD1B11F-E586-4774-89A3-5745BFCE03FC}" presName="level2Shape" presStyleLbl="node2" presStyleIdx="1" presStyleCnt="2"/>
      <dgm:spPr/>
      <dgm:t>
        <a:bodyPr/>
        <a:lstStyle/>
        <a:p>
          <a:endParaRPr lang="en-US"/>
        </a:p>
      </dgm:t>
    </dgm:pt>
    <dgm:pt modelId="{D357426E-FB04-484A-8F17-08AE55356F2E}" type="pres">
      <dgm:prSet presAssocID="{1FD1B11F-E586-4774-89A3-5745BFCE03FC}" presName="hierChild3" presStyleCnt="0"/>
      <dgm:spPr/>
    </dgm:pt>
    <dgm:pt modelId="{9CA523A3-BD95-48AB-90B8-359745E5B5B7}" type="pres">
      <dgm:prSet presAssocID="{A7EE4BDA-A684-4DFB-997F-6ECB3A2C48F2}" presName="bgShapesFlow" presStyleCnt="0"/>
      <dgm:spPr/>
    </dgm:pt>
  </dgm:ptLst>
  <dgm:cxnLst>
    <dgm:cxn modelId="{1BA35F63-D86E-455C-B117-3D3819F7930D}" type="presOf" srcId="{1FD1B11F-E586-4774-89A3-5745BFCE03FC}" destId="{365088B2-9346-43E5-8B3C-B1B0568341AF}" srcOrd="0" destOrd="0" presId="urn:microsoft.com/office/officeart/2005/8/layout/hierarchy5"/>
    <dgm:cxn modelId="{D7C50222-3483-4B15-A954-51E268FF3465}" srcId="{3C7A82A4-A76A-4184-AEA4-0C743AE26FBC}" destId="{1FD1B11F-E586-4774-89A3-5745BFCE03FC}" srcOrd="1" destOrd="0" parTransId="{B595758E-402D-4343-8CD9-50267A070293}" sibTransId="{A51BDBB4-FC29-4808-8A0E-ECEB562E42EB}"/>
    <dgm:cxn modelId="{27F71E4A-662C-4223-A5A6-D200779D9413}" type="presOf" srcId="{B595758E-402D-4343-8CD9-50267A070293}" destId="{E7E845F0-B7C3-4D1B-98C7-A0FE88BAD545}" srcOrd="0" destOrd="0" presId="urn:microsoft.com/office/officeart/2005/8/layout/hierarchy5"/>
    <dgm:cxn modelId="{887D608F-1A97-4C49-80DA-27D4B6BD4B20}" type="presOf" srcId="{3C7A82A4-A76A-4184-AEA4-0C743AE26FBC}" destId="{69DBB4B8-0DDE-42C5-BB7A-51E54C2EA351}" srcOrd="0" destOrd="0" presId="urn:microsoft.com/office/officeart/2005/8/layout/hierarchy5"/>
    <dgm:cxn modelId="{004B5DC6-8112-40C3-B01E-3240D5BBCB50}" type="presOf" srcId="{A7EE4BDA-A684-4DFB-997F-6ECB3A2C48F2}" destId="{8B223BC4-D8AE-44A8-A56E-7A1C7215E352}" srcOrd="0" destOrd="0" presId="urn:microsoft.com/office/officeart/2005/8/layout/hierarchy5"/>
    <dgm:cxn modelId="{CCCEC78E-653F-4FB0-A647-7E6A745746E8}" srcId="{3C7A82A4-A76A-4184-AEA4-0C743AE26FBC}" destId="{8F4239CE-DC78-4A05-B78C-28D88884FCB2}" srcOrd="0" destOrd="0" parTransId="{4F746276-E589-42E6-8018-6859F69A430D}" sibTransId="{1D86849F-8008-4471-B2EF-C574912912C3}"/>
    <dgm:cxn modelId="{DEC3FF93-536B-48DF-9FB8-FDBAFE1E49FB}" srcId="{A7EE4BDA-A684-4DFB-997F-6ECB3A2C48F2}" destId="{3C7A82A4-A76A-4184-AEA4-0C743AE26FBC}" srcOrd="0" destOrd="0" parTransId="{8117BD79-6794-4976-9036-8FAAE350F7D7}" sibTransId="{CE9C892C-A032-48B0-8AAF-72244E43E720}"/>
    <dgm:cxn modelId="{58472BE0-AB4B-4B7A-87D4-B760CB9FE263}" type="presOf" srcId="{8F4239CE-DC78-4A05-B78C-28D88884FCB2}" destId="{52D85972-385C-41DE-B571-B2F54DC13351}" srcOrd="0" destOrd="0" presId="urn:microsoft.com/office/officeart/2005/8/layout/hierarchy5"/>
    <dgm:cxn modelId="{D7D2D9E5-6210-4CD8-892E-8C9C329EE495}" type="presOf" srcId="{B595758E-402D-4343-8CD9-50267A070293}" destId="{E65AD42A-1BD9-4B2B-B6CA-5DA59BB0DD92}" srcOrd="1" destOrd="0" presId="urn:microsoft.com/office/officeart/2005/8/layout/hierarchy5"/>
    <dgm:cxn modelId="{EC120D9F-DEE8-493D-8F8D-3BC73E92DB82}" type="presOf" srcId="{4F746276-E589-42E6-8018-6859F69A430D}" destId="{69DA5E11-B2C1-4CDB-899C-756235531D4C}" srcOrd="1" destOrd="0" presId="urn:microsoft.com/office/officeart/2005/8/layout/hierarchy5"/>
    <dgm:cxn modelId="{F723AD47-1336-42B9-AC5B-13640B00C162}" type="presOf" srcId="{4F746276-E589-42E6-8018-6859F69A430D}" destId="{F80D3860-F4B4-490E-B319-56C245E96B6B}" srcOrd="0" destOrd="0" presId="urn:microsoft.com/office/officeart/2005/8/layout/hierarchy5"/>
    <dgm:cxn modelId="{5C1F5C3E-6E68-449A-AACC-E833B5724854}" type="presParOf" srcId="{8B223BC4-D8AE-44A8-A56E-7A1C7215E352}" destId="{1DC1A923-4EE0-4B96-96E5-9F15EA8794BC}" srcOrd="0" destOrd="0" presId="urn:microsoft.com/office/officeart/2005/8/layout/hierarchy5"/>
    <dgm:cxn modelId="{9E8C668A-78EF-4775-8C16-05E3052481C8}" type="presParOf" srcId="{1DC1A923-4EE0-4B96-96E5-9F15EA8794BC}" destId="{7E6B0A3C-8387-4A8F-A34B-EE2AE71FDD98}" srcOrd="0" destOrd="0" presId="urn:microsoft.com/office/officeart/2005/8/layout/hierarchy5"/>
    <dgm:cxn modelId="{3961F9C9-21AD-4792-AF7C-9B0E3AB83866}" type="presParOf" srcId="{7E6B0A3C-8387-4A8F-A34B-EE2AE71FDD98}" destId="{ED101CB4-E104-4906-8359-205FE8A7E9FD}" srcOrd="0" destOrd="0" presId="urn:microsoft.com/office/officeart/2005/8/layout/hierarchy5"/>
    <dgm:cxn modelId="{E2D83414-5762-4C29-8738-60B46666AE5A}" type="presParOf" srcId="{ED101CB4-E104-4906-8359-205FE8A7E9FD}" destId="{69DBB4B8-0DDE-42C5-BB7A-51E54C2EA351}" srcOrd="0" destOrd="0" presId="urn:microsoft.com/office/officeart/2005/8/layout/hierarchy5"/>
    <dgm:cxn modelId="{4C20FDE1-8E67-49E7-89E3-27AE8EA29321}" type="presParOf" srcId="{ED101CB4-E104-4906-8359-205FE8A7E9FD}" destId="{4C74D768-0CBC-4837-AD6C-EECB30CEDDD5}" srcOrd="1" destOrd="0" presId="urn:microsoft.com/office/officeart/2005/8/layout/hierarchy5"/>
    <dgm:cxn modelId="{61381D0C-2ADB-4E2E-B2D8-7B4A3AE90E66}" type="presParOf" srcId="{4C74D768-0CBC-4837-AD6C-EECB30CEDDD5}" destId="{F80D3860-F4B4-490E-B319-56C245E96B6B}" srcOrd="0" destOrd="0" presId="urn:microsoft.com/office/officeart/2005/8/layout/hierarchy5"/>
    <dgm:cxn modelId="{6C894557-D651-41E2-A936-F8F6095785D8}" type="presParOf" srcId="{F80D3860-F4B4-490E-B319-56C245E96B6B}" destId="{69DA5E11-B2C1-4CDB-899C-756235531D4C}" srcOrd="0" destOrd="0" presId="urn:microsoft.com/office/officeart/2005/8/layout/hierarchy5"/>
    <dgm:cxn modelId="{0E7E3FF1-E9B4-4F31-8B9D-1E1F006E7128}" type="presParOf" srcId="{4C74D768-0CBC-4837-AD6C-EECB30CEDDD5}" destId="{BF16096D-579A-4888-B87E-16D381AF0865}" srcOrd="1" destOrd="0" presId="urn:microsoft.com/office/officeart/2005/8/layout/hierarchy5"/>
    <dgm:cxn modelId="{27982619-A839-4E78-B488-18497F7D2B2C}" type="presParOf" srcId="{BF16096D-579A-4888-B87E-16D381AF0865}" destId="{52D85972-385C-41DE-B571-B2F54DC13351}" srcOrd="0" destOrd="0" presId="urn:microsoft.com/office/officeart/2005/8/layout/hierarchy5"/>
    <dgm:cxn modelId="{52DE5D90-6BDF-4B8B-AECD-FB8A0340C42E}" type="presParOf" srcId="{BF16096D-579A-4888-B87E-16D381AF0865}" destId="{4C560CF6-C15A-4427-B069-695578605724}" srcOrd="1" destOrd="0" presId="urn:microsoft.com/office/officeart/2005/8/layout/hierarchy5"/>
    <dgm:cxn modelId="{52159C2A-D34E-439D-AD59-875160F3FBE6}" type="presParOf" srcId="{4C74D768-0CBC-4837-AD6C-EECB30CEDDD5}" destId="{E7E845F0-B7C3-4D1B-98C7-A0FE88BAD545}" srcOrd="2" destOrd="0" presId="urn:microsoft.com/office/officeart/2005/8/layout/hierarchy5"/>
    <dgm:cxn modelId="{71638041-8CC2-4AC7-B4AB-16704F41EAB7}" type="presParOf" srcId="{E7E845F0-B7C3-4D1B-98C7-A0FE88BAD545}" destId="{E65AD42A-1BD9-4B2B-B6CA-5DA59BB0DD92}" srcOrd="0" destOrd="0" presId="urn:microsoft.com/office/officeart/2005/8/layout/hierarchy5"/>
    <dgm:cxn modelId="{9C9BF63D-160D-49A8-9632-881CE16CA982}" type="presParOf" srcId="{4C74D768-0CBC-4837-AD6C-EECB30CEDDD5}" destId="{EC0CCB86-90D7-41D9-B2E1-04F94E67B44F}" srcOrd="3" destOrd="0" presId="urn:microsoft.com/office/officeart/2005/8/layout/hierarchy5"/>
    <dgm:cxn modelId="{CB552A90-A924-425D-8D71-07E6FA31DFF0}" type="presParOf" srcId="{EC0CCB86-90D7-41D9-B2E1-04F94E67B44F}" destId="{365088B2-9346-43E5-8B3C-B1B0568341AF}" srcOrd="0" destOrd="0" presId="urn:microsoft.com/office/officeart/2005/8/layout/hierarchy5"/>
    <dgm:cxn modelId="{CF90DE2B-0928-47A9-9DB6-10E9F08D0E58}" type="presParOf" srcId="{EC0CCB86-90D7-41D9-B2E1-04F94E67B44F}" destId="{D357426E-FB04-484A-8F17-08AE55356F2E}" srcOrd="1" destOrd="0" presId="urn:microsoft.com/office/officeart/2005/8/layout/hierarchy5"/>
    <dgm:cxn modelId="{154D699F-781B-4A56-9F73-73CAFC711DE9}" type="presParOf" srcId="{8B223BC4-D8AE-44A8-A56E-7A1C7215E352}" destId="{9CA523A3-BD95-48AB-90B8-359745E5B5B7}" srcOrd="1" destOrd="0" presId="urn:microsoft.com/office/officeart/2005/8/layout/hierarchy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3677E1-CEA2-4D3B-A5CD-322F238E3730}" type="doc">
      <dgm:prSet loTypeId="urn:microsoft.com/office/officeart/2005/8/layout/process1" loCatId="process" qsTypeId="urn:microsoft.com/office/officeart/2005/8/quickstyle/simple1" qsCatId="simple" csTypeId="urn:microsoft.com/office/officeart/2005/8/colors/accent1_2" csCatId="accent1" phldr="1"/>
      <dgm:spPr/>
    </dgm:pt>
    <dgm:pt modelId="{1B38474E-C18A-444B-AA77-27E7A5228963}">
      <dgm:prSet phldrT="[Text]"/>
      <dgm:spPr/>
      <dgm:t>
        <a:bodyPr/>
        <a:lstStyle/>
        <a:p>
          <a:r>
            <a:rPr lang="en-US" dirty="0" smtClean="0"/>
            <a:t>Vertex and Image data generated with </a:t>
          </a:r>
          <a:r>
            <a:rPr lang="en-US" dirty="0" err="1" smtClean="0"/>
            <a:t>OpenCL</a:t>
          </a:r>
          <a:endParaRPr lang="en-US" dirty="0"/>
        </a:p>
      </dgm:t>
    </dgm:pt>
    <dgm:pt modelId="{CE5EB40F-8C1F-403D-8E02-49881ADD00E7}" type="parTrans" cxnId="{2F7BA74B-E6F1-4748-8D3B-1CFE79CC1528}">
      <dgm:prSet/>
      <dgm:spPr/>
      <dgm:t>
        <a:bodyPr/>
        <a:lstStyle/>
        <a:p>
          <a:endParaRPr lang="en-US"/>
        </a:p>
      </dgm:t>
    </dgm:pt>
    <dgm:pt modelId="{8CD7DFAA-6354-4664-B76B-D542C627AE10}" type="sibTrans" cxnId="{2F7BA74B-E6F1-4748-8D3B-1CFE79CC1528}">
      <dgm:prSet/>
      <dgm:spPr/>
      <dgm:t>
        <a:bodyPr/>
        <a:lstStyle/>
        <a:p>
          <a:endParaRPr lang="en-US"/>
        </a:p>
      </dgm:t>
    </dgm:pt>
    <dgm:pt modelId="{19E8A64A-E3E8-4B0F-B8A9-9296FEA78355}">
      <dgm:prSet phldrT="[Text]"/>
      <dgm:spPr/>
      <dgm:t>
        <a:bodyPr/>
        <a:lstStyle/>
        <a:p>
          <a:r>
            <a:rPr lang="en-US" dirty="0" smtClean="0"/>
            <a:t>Rendered with OpenGL</a:t>
          </a:r>
          <a:endParaRPr lang="en-US" dirty="0"/>
        </a:p>
      </dgm:t>
    </dgm:pt>
    <dgm:pt modelId="{6AF3D79D-4617-4DF0-8C67-DB1838A1C425}" type="parTrans" cxnId="{9751DA33-6DE0-4D80-9B2D-B32914A67570}">
      <dgm:prSet/>
      <dgm:spPr/>
      <dgm:t>
        <a:bodyPr/>
        <a:lstStyle/>
        <a:p>
          <a:endParaRPr lang="en-US"/>
        </a:p>
      </dgm:t>
    </dgm:pt>
    <dgm:pt modelId="{2D34C910-3229-4741-AC76-DB27E1AD2F36}" type="sibTrans" cxnId="{9751DA33-6DE0-4D80-9B2D-B32914A67570}">
      <dgm:prSet/>
      <dgm:spPr/>
      <dgm:t>
        <a:bodyPr/>
        <a:lstStyle/>
        <a:p>
          <a:endParaRPr lang="en-US"/>
        </a:p>
      </dgm:t>
    </dgm:pt>
    <dgm:pt modelId="{FB882973-B981-46EF-8F8E-C6E20E5D7B1D}">
      <dgm:prSet phldrT="[Text]"/>
      <dgm:spPr/>
      <dgm:t>
        <a:bodyPr/>
        <a:lstStyle/>
        <a:p>
          <a:r>
            <a:rPr lang="en-US" dirty="0" smtClean="0"/>
            <a:t>Post Processed with </a:t>
          </a:r>
          <a:r>
            <a:rPr lang="en-US" dirty="0" err="1" smtClean="0"/>
            <a:t>OpenCL</a:t>
          </a:r>
          <a:r>
            <a:rPr lang="en-US" dirty="0" smtClean="0"/>
            <a:t> Kernels</a:t>
          </a:r>
          <a:endParaRPr lang="en-US" dirty="0"/>
        </a:p>
      </dgm:t>
    </dgm:pt>
    <dgm:pt modelId="{80FD98CA-00C4-4167-A39B-FC6E0F8F7A55}" type="parTrans" cxnId="{25E83600-3544-4EBC-82B2-557CAB25345A}">
      <dgm:prSet/>
      <dgm:spPr/>
      <dgm:t>
        <a:bodyPr/>
        <a:lstStyle/>
        <a:p>
          <a:endParaRPr lang="en-US"/>
        </a:p>
      </dgm:t>
    </dgm:pt>
    <dgm:pt modelId="{324DA032-2CD7-4C79-8F55-4B6E9BDB960E}" type="sibTrans" cxnId="{25E83600-3544-4EBC-82B2-557CAB25345A}">
      <dgm:prSet/>
      <dgm:spPr/>
      <dgm:t>
        <a:bodyPr/>
        <a:lstStyle/>
        <a:p>
          <a:endParaRPr lang="en-US"/>
        </a:p>
      </dgm:t>
    </dgm:pt>
    <dgm:pt modelId="{280290C0-22EB-4DF2-A768-6C49AB45A1FA}" type="pres">
      <dgm:prSet presAssocID="{343677E1-CEA2-4D3B-A5CD-322F238E3730}" presName="Name0" presStyleCnt="0">
        <dgm:presLayoutVars>
          <dgm:dir/>
          <dgm:resizeHandles val="exact"/>
        </dgm:presLayoutVars>
      </dgm:prSet>
      <dgm:spPr/>
    </dgm:pt>
    <dgm:pt modelId="{A3A82487-3C21-44CD-974F-083178F3A274}" type="pres">
      <dgm:prSet presAssocID="{1B38474E-C18A-444B-AA77-27E7A5228963}" presName="node" presStyleLbl="node1" presStyleIdx="0" presStyleCnt="3">
        <dgm:presLayoutVars>
          <dgm:bulletEnabled val="1"/>
        </dgm:presLayoutVars>
      </dgm:prSet>
      <dgm:spPr/>
      <dgm:t>
        <a:bodyPr/>
        <a:lstStyle/>
        <a:p>
          <a:endParaRPr lang="en-US"/>
        </a:p>
      </dgm:t>
    </dgm:pt>
    <dgm:pt modelId="{533E557F-15BF-4C41-8565-AE635F46B9A7}" type="pres">
      <dgm:prSet presAssocID="{8CD7DFAA-6354-4664-B76B-D542C627AE10}" presName="sibTrans" presStyleLbl="sibTrans2D1" presStyleIdx="0" presStyleCnt="2"/>
      <dgm:spPr/>
      <dgm:t>
        <a:bodyPr/>
        <a:lstStyle/>
        <a:p>
          <a:endParaRPr lang="en-US"/>
        </a:p>
      </dgm:t>
    </dgm:pt>
    <dgm:pt modelId="{35EACCE4-7DC4-43DF-8459-D4E838B0D113}" type="pres">
      <dgm:prSet presAssocID="{8CD7DFAA-6354-4664-B76B-D542C627AE10}" presName="connectorText" presStyleLbl="sibTrans2D1" presStyleIdx="0" presStyleCnt="2"/>
      <dgm:spPr/>
      <dgm:t>
        <a:bodyPr/>
        <a:lstStyle/>
        <a:p>
          <a:endParaRPr lang="en-US"/>
        </a:p>
      </dgm:t>
    </dgm:pt>
    <dgm:pt modelId="{598059EA-2CC4-48ED-BFAA-F94BAD7D520A}" type="pres">
      <dgm:prSet presAssocID="{19E8A64A-E3E8-4B0F-B8A9-9296FEA78355}" presName="node" presStyleLbl="node1" presStyleIdx="1" presStyleCnt="3">
        <dgm:presLayoutVars>
          <dgm:bulletEnabled val="1"/>
        </dgm:presLayoutVars>
      </dgm:prSet>
      <dgm:spPr/>
      <dgm:t>
        <a:bodyPr/>
        <a:lstStyle/>
        <a:p>
          <a:endParaRPr lang="en-US"/>
        </a:p>
      </dgm:t>
    </dgm:pt>
    <dgm:pt modelId="{B0B43CE9-9527-404F-B2E9-48930F158A28}" type="pres">
      <dgm:prSet presAssocID="{2D34C910-3229-4741-AC76-DB27E1AD2F36}" presName="sibTrans" presStyleLbl="sibTrans2D1" presStyleIdx="1" presStyleCnt="2"/>
      <dgm:spPr/>
      <dgm:t>
        <a:bodyPr/>
        <a:lstStyle/>
        <a:p>
          <a:endParaRPr lang="en-US"/>
        </a:p>
      </dgm:t>
    </dgm:pt>
    <dgm:pt modelId="{FA2A0298-7184-440E-AE55-BF8EEC0E2DE2}" type="pres">
      <dgm:prSet presAssocID="{2D34C910-3229-4741-AC76-DB27E1AD2F36}" presName="connectorText" presStyleLbl="sibTrans2D1" presStyleIdx="1" presStyleCnt="2"/>
      <dgm:spPr/>
      <dgm:t>
        <a:bodyPr/>
        <a:lstStyle/>
        <a:p>
          <a:endParaRPr lang="en-US"/>
        </a:p>
      </dgm:t>
    </dgm:pt>
    <dgm:pt modelId="{0089B8F0-7D79-4CD8-8528-43EEF3EB579C}" type="pres">
      <dgm:prSet presAssocID="{FB882973-B981-46EF-8F8E-C6E20E5D7B1D}" presName="node" presStyleLbl="node1" presStyleIdx="2" presStyleCnt="3">
        <dgm:presLayoutVars>
          <dgm:bulletEnabled val="1"/>
        </dgm:presLayoutVars>
      </dgm:prSet>
      <dgm:spPr/>
      <dgm:t>
        <a:bodyPr/>
        <a:lstStyle/>
        <a:p>
          <a:endParaRPr lang="en-US"/>
        </a:p>
      </dgm:t>
    </dgm:pt>
  </dgm:ptLst>
  <dgm:cxnLst>
    <dgm:cxn modelId="{8FBCC999-350B-4D32-A43B-C89A7EA840CB}" type="presOf" srcId="{8CD7DFAA-6354-4664-B76B-D542C627AE10}" destId="{35EACCE4-7DC4-43DF-8459-D4E838B0D113}" srcOrd="1" destOrd="0" presId="urn:microsoft.com/office/officeart/2005/8/layout/process1"/>
    <dgm:cxn modelId="{84210A85-F040-41F2-8A08-503B63E4D29E}" type="presOf" srcId="{8CD7DFAA-6354-4664-B76B-D542C627AE10}" destId="{533E557F-15BF-4C41-8565-AE635F46B9A7}" srcOrd="0" destOrd="0" presId="urn:microsoft.com/office/officeart/2005/8/layout/process1"/>
    <dgm:cxn modelId="{25E83600-3544-4EBC-82B2-557CAB25345A}" srcId="{343677E1-CEA2-4D3B-A5CD-322F238E3730}" destId="{FB882973-B981-46EF-8F8E-C6E20E5D7B1D}" srcOrd="2" destOrd="0" parTransId="{80FD98CA-00C4-4167-A39B-FC6E0F8F7A55}" sibTransId="{324DA032-2CD7-4C79-8F55-4B6E9BDB960E}"/>
    <dgm:cxn modelId="{1F1B2690-129F-4AFE-984E-DA53275824A0}" type="presOf" srcId="{2D34C910-3229-4741-AC76-DB27E1AD2F36}" destId="{B0B43CE9-9527-404F-B2E9-48930F158A28}" srcOrd="0" destOrd="0" presId="urn:microsoft.com/office/officeart/2005/8/layout/process1"/>
    <dgm:cxn modelId="{9751DA33-6DE0-4D80-9B2D-B32914A67570}" srcId="{343677E1-CEA2-4D3B-A5CD-322F238E3730}" destId="{19E8A64A-E3E8-4B0F-B8A9-9296FEA78355}" srcOrd="1" destOrd="0" parTransId="{6AF3D79D-4617-4DF0-8C67-DB1838A1C425}" sibTransId="{2D34C910-3229-4741-AC76-DB27E1AD2F36}"/>
    <dgm:cxn modelId="{91C2553D-5105-47C4-B070-C54CF54F4DB8}" type="presOf" srcId="{2D34C910-3229-4741-AC76-DB27E1AD2F36}" destId="{FA2A0298-7184-440E-AE55-BF8EEC0E2DE2}" srcOrd="1" destOrd="0" presId="urn:microsoft.com/office/officeart/2005/8/layout/process1"/>
    <dgm:cxn modelId="{226EF603-FB79-4996-B23F-00F68BEC3E3A}" type="presOf" srcId="{343677E1-CEA2-4D3B-A5CD-322F238E3730}" destId="{280290C0-22EB-4DF2-A768-6C49AB45A1FA}" srcOrd="0" destOrd="0" presId="urn:microsoft.com/office/officeart/2005/8/layout/process1"/>
    <dgm:cxn modelId="{04B71561-4433-4C4B-BD56-74E25999CF4E}" type="presOf" srcId="{19E8A64A-E3E8-4B0F-B8A9-9296FEA78355}" destId="{598059EA-2CC4-48ED-BFAA-F94BAD7D520A}" srcOrd="0" destOrd="0" presId="urn:microsoft.com/office/officeart/2005/8/layout/process1"/>
    <dgm:cxn modelId="{2F7BA74B-E6F1-4748-8D3B-1CFE79CC1528}" srcId="{343677E1-CEA2-4D3B-A5CD-322F238E3730}" destId="{1B38474E-C18A-444B-AA77-27E7A5228963}" srcOrd="0" destOrd="0" parTransId="{CE5EB40F-8C1F-403D-8E02-49881ADD00E7}" sibTransId="{8CD7DFAA-6354-4664-B76B-D542C627AE10}"/>
    <dgm:cxn modelId="{04C9EA1E-C53F-4C3A-B03F-168A439AD3B3}" type="presOf" srcId="{FB882973-B981-46EF-8F8E-C6E20E5D7B1D}" destId="{0089B8F0-7D79-4CD8-8528-43EEF3EB579C}" srcOrd="0" destOrd="0" presId="urn:microsoft.com/office/officeart/2005/8/layout/process1"/>
    <dgm:cxn modelId="{8B345C61-E16F-4380-B6E4-7F32884B0600}" type="presOf" srcId="{1B38474E-C18A-444B-AA77-27E7A5228963}" destId="{A3A82487-3C21-44CD-974F-083178F3A274}" srcOrd="0" destOrd="0" presId="urn:microsoft.com/office/officeart/2005/8/layout/process1"/>
    <dgm:cxn modelId="{366B1864-AA05-4DFA-A604-76B4B17867FD}" type="presParOf" srcId="{280290C0-22EB-4DF2-A768-6C49AB45A1FA}" destId="{A3A82487-3C21-44CD-974F-083178F3A274}" srcOrd="0" destOrd="0" presId="urn:microsoft.com/office/officeart/2005/8/layout/process1"/>
    <dgm:cxn modelId="{2DFE3A02-BF2E-42F3-AB36-46BDB23E0B2F}" type="presParOf" srcId="{280290C0-22EB-4DF2-A768-6C49AB45A1FA}" destId="{533E557F-15BF-4C41-8565-AE635F46B9A7}" srcOrd="1" destOrd="0" presId="urn:microsoft.com/office/officeart/2005/8/layout/process1"/>
    <dgm:cxn modelId="{5F9E6F5E-91FE-409F-823D-6826E4785569}" type="presParOf" srcId="{533E557F-15BF-4C41-8565-AE635F46B9A7}" destId="{35EACCE4-7DC4-43DF-8459-D4E838B0D113}" srcOrd="0" destOrd="0" presId="urn:microsoft.com/office/officeart/2005/8/layout/process1"/>
    <dgm:cxn modelId="{6D4DC202-1152-4298-925B-12680EF130A0}" type="presParOf" srcId="{280290C0-22EB-4DF2-A768-6C49AB45A1FA}" destId="{598059EA-2CC4-48ED-BFAA-F94BAD7D520A}" srcOrd="2" destOrd="0" presId="urn:microsoft.com/office/officeart/2005/8/layout/process1"/>
    <dgm:cxn modelId="{C9821B29-63A5-45FA-9C22-B9D609F7DD44}" type="presParOf" srcId="{280290C0-22EB-4DF2-A768-6C49AB45A1FA}" destId="{B0B43CE9-9527-404F-B2E9-48930F158A28}" srcOrd="3" destOrd="0" presId="urn:microsoft.com/office/officeart/2005/8/layout/process1"/>
    <dgm:cxn modelId="{BB6561DA-565F-4681-B5D8-28F04526DE8C}" type="presParOf" srcId="{B0B43CE9-9527-404F-B2E9-48930F158A28}" destId="{FA2A0298-7184-440E-AE55-BF8EEC0E2DE2}" srcOrd="0" destOrd="0" presId="urn:microsoft.com/office/officeart/2005/8/layout/process1"/>
    <dgm:cxn modelId="{19F3F8DB-9F22-40D4-91B0-1525B23F748A}" type="presParOf" srcId="{280290C0-22EB-4DF2-A768-6C49AB45A1FA}" destId="{0089B8F0-7D79-4CD8-8528-43EEF3EB579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10B8E-6BD7-4A6D-9A82-DAFDF16C764B}">
      <dsp:nvSpPr>
        <dsp:cNvPr id="0" name=""/>
        <dsp:cNvSpPr/>
      </dsp:nvSpPr>
      <dsp:spPr>
        <a:xfrm>
          <a:off x="2630" y="0"/>
          <a:ext cx="6017169" cy="938361"/>
        </a:xfrm>
        <a:prstGeom prst="roundRect">
          <a:avLst>
            <a:gd name="adj" fmla="val 10000"/>
          </a:avLst>
        </a:prstGeom>
        <a:solidFill>
          <a:schemeClr val="accent1">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Host</a:t>
          </a:r>
          <a:endParaRPr lang="en-US" sz="4000" kern="1200" dirty="0"/>
        </a:p>
      </dsp:txBody>
      <dsp:txXfrm>
        <a:off x="30114" y="27484"/>
        <a:ext cx="5962201" cy="883393"/>
      </dsp:txXfrm>
    </dsp:sp>
    <dsp:sp modelId="{5D4115FD-E1CE-4D48-8C3C-14190E81FFCC}">
      <dsp:nvSpPr>
        <dsp:cNvPr id="0" name=""/>
        <dsp:cNvSpPr/>
      </dsp:nvSpPr>
      <dsp:spPr>
        <a:xfrm>
          <a:off x="1315" y="1005091"/>
          <a:ext cx="6017169" cy="938361"/>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Context</a:t>
          </a:r>
          <a:endParaRPr lang="en-US" sz="4000" kern="1200" dirty="0"/>
        </a:p>
      </dsp:txBody>
      <dsp:txXfrm>
        <a:off x="28799" y="1032575"/>
        <a:ext cx="5962201" cy="883393"/>
      </dsp:txXfrm>
    </dsp:sp>
    <dsp:sp modelId="{DF88915E-A596-4012-89EC-EA4517206529}">
      <dsp:nvSpPr>
        <dsp:cNvPr id="0" name=""/>
        <dsp:cNvSpPr/>
      </dsp:nvSpPr>
      <dsp:spPr>
        <a:xfrm>
          <a:off x="1315" y="2007319"/>
          <a:ext cx="1191057" cy="938361"/>
        </a:xfrm>
        <a:prstGeom prst="roundRect">
          <a:avLst>
            <a:gd name="adj" fmla="val 10000"/>
          </a:avLst>
        </a:prstGeom>
        <a:solidFill>
          <a:schemeClr val="accent6">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Queue 1</a:t>
          </a:r>
          <a:endParaRPr lang="en-US" sz="2400" kern="1200" dirty="0"/>
        </a:p>
      </dsp:txBody>
      <dsp:txXfrm>
        <a:off x="28799" y="2034803"/>
        <a:ext cx="1136089" cy="883393"/>
      </dsp:txXfrm>
    </dsp:sp>
    <dsp:sp modelId="{0ACEF3C7-58B9-4442-A577-3CEDD412F4F2}">
      <dsp:nvSpPr>
        <dsp:cNvPr id="0" name=""/>
        <dsp:cNvSpPr/>
      </dsp:nvSpPr>
      <dsp:spPr>
        <a:xfrm>
          <a:off x="1315" y="3009546"/>
          <a:ext cx="1191057" cy="938361"/>
        </a:xfrm>
        <a:prstGeom prst="roundRect">
          <a:avLst>
            <a:gd name="adj" fmla="val 10000"/>
          </a:avLst>
        </a:prstGeom>
        <a:solidFill>
          <a:schemeClr val="accent3">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Dual Core CPU</a:t>
          </a:r>
          <a:endParaRPr lang="en-US" sz="1400" kern="1200" dirty="0"/>
        </a:p>
      </dsp:txBody>
      <dsp:txXfrm>
        <a:off x="28799" y="3037030"/>
        <a:ext cx="1136089" cy="883393"/>
      </dsp:txXfrm>
    </dsp:sp>
    <dsp:sp modelId="{26C38500-7B52-400D-9405-F354684E316B}">
      <dsp:nvSpPr>
        <dsp:cNvPr id="0" name=""/>
        <dsp:cNvSpPr/>
      </dsp:nvSpPr>
      <dsp:spPr>
        <a:xfrm>
          <a:off x="1315" y="4011774"/>
          <a:ext cx="589340" cy="938361"/>
        </a:xfrm>
        <a:prstGeom prst="roundRect">
          <a:avLst>
            <a:gd name="adj" fmla="val 10000"/>
          </a:avLst>
        </a:prstGeom>
        <a:solidFill>
          <a:schemeClr val="accent3">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Compute Unit</a:t>
          </a:r>
          <a:endParaRPr lang="en-US" sz="900" kern="1200" dirty="0"/>
        </a:p>
      </dsp:txBody>
      <dsp:txXfrm>
        <a:off x="18576" y="4029035"/>
        <a:ext cx="554818" cy="903839"/>
      </dsp:txXfrm>
    </dsp:sp>
    <dsp:sp modelId="{17DA3AFD-6F7C-4E08-AD0F-7E54E2A8F5DD}">
      <dsp:nvSpPr>
        <dsp:cNvPr id="0" name=""/>
        <dsp:cNvSpPr/>
      </dsp:nvSpPr>
      <dsp:spPr>
        <a:xfrm>
          <a:off x="603032" y="4011774"/>
          <a:ext cx="589340" cy="938361"/>
        </a:xfrm>
        <a:prstGeom prst="roundRect">
          <a:avLst>
            <a:gd name="adj" fmla="val 10000"/>
          </a:avLst>
        </a:prstGeom>
        <a:solidFill>
          <a:schemeClr val="accent3">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Compute Unit</a:t>
          </a:r>
          <a:endParaRPr lang="en-US" sz="900" kern="1200" dirty="0"/>
        </a:p>
      </dsp:txBody>
      <dsp:txXfrm>
        <a:off x="620293" y="4029035"/>
        <a:ext cx="554818" cy="903839"/>
      </dsp:txXfrm>
    </dsp:sp>
    <dsp:sp modelId="{FE9E21F9-9CF7-473B-8D12-272E00B387D1}">
      <dsp:nvSpPr>
        <dsp:cNvPr id="0" name=""/>
        <dsp:cNvSpPr/>
      </dsp:nvSpPr>
      <dsp:spPr>
        <a:xfrm>
          <a:off x="1145969" y="2038906"/>
          <a:ext cx="4801359" cy="938361"/>
        </a:xfrm>
        <a:prstGeom prst="roundRect">
          <a:avLst>
            <a:gd name="adj" fmla="val 10000"/>
          </a:avLst>
        </a:prstGeom>
        <a:solidFill>
          <a:schemeClr val="accent6">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Queue 2</a:t>
          </a:r>
          <a:endParaRPr lang="en-US" sz="2400" kern="1200" dirty="0"/>
        </a:p>
      </dsp:txBody>
      <dsp:txXfrm>
        <a:off x="1173453" y="2066390"/>
        <a:ext cx="4746391" cy="883393"/>
      </dsp:txXfrm>
    </dsp:sp>
    <dsp:sp modelId="{2C8D4B0A-ED9C-4921-AE0B-24E55B4439D7}">
      <dsp:nvSpPr>
        <dsp:cNvPr id="0" name=""/>
        <dsp:cNvSpPr/>
      </dsp:nvSpPr>
      <dsp:spPr>
        <a:xfrm>
          <a:off x="1217125" y="3009546"/>
          <a:ext cx="4801359" cy="938361"/>
        </a:xfrm>
        <a:prstGeom prst="roundRect">
          <a:avLst>
            <a:gd name="adj" fmla="val 10000"/>
          </a:avLst>
        </a:prstGeom>
        <a:solidFill>
          <a:schemeClr val="accent5">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GPU with 8 Stream Processors</a:t>
          </a:r>
          <a:endParaRPr lang="en-US" sz="2000" kern="1200" dirty="0"/>
        </a:p>
      </dsp:txBody>
      <dsp:txXfrm>
        <a:off x="1244609" y="3037030"/>
        <a:ext cx="4746391" cy="883393"/>
      </dsp:txXfrm>
    </dsp:sp>
    <dsp:sp modelId="{AB718762-85CB-4C11-96F3-E764C431F05D}">
      <dsp:nvSpPr>
        <dsp:cNvPr id="0" name=""/>
        <dsp:cNvSpPr/>
      </dsp:nvSpPr>
      <dsp:spPr>
        <a:xfrm>
          <a:off x="1217125" y="4011774"/>
          <a:ext cx="589340" cy="938361"/>
        </a:xfrm>
        <a:prstGeom prst="roundRect">
          <a:avLst>
            <a:gd name="adj" fmla="val 10000"/>
          </a:avLst>
        </a:prstGeom>
        <a:solidFill>
          <a:schemeClr val="accent5">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Compute Unit</a:t>
          </a:r>
          <a:endParaRPr lang="en-US" sz="900" kern="1200" dirty="0"/>
        </a:p>
      </dsp:txBody>
      <dsp:txXfrm>
        <a:off x="1234386" y="4029035"/>
        <a:ext cx="554818" cy="903839"/>
      </dsp:txXfrm>
    </dsp:sp>
    <dsp:sp modelId="{809FF8E7-2561-4950-8D0E-49A06FE15233}">
      <dsp:nvSpPr>
        <dsp:cNvPr id="0" name=""/>
        <dsp:cNvSpPr/>
      </dsp:nvSpPr>
      <dsp:spPr>
        <a:xfrm>
          <a:off x="1818842" y="4011774"/>
          <a:ext cx="589340" cy="938361"/>
        </a:xfrm>
        <a:prstGeom prst="roundRect">
          <a:avLst>
            <a:gd name="adj" fmla="val 10000"/>
          </a:avLst>
        </a:prstGeom>
        <a:solidFill>
          <a:schemeClr val="accent5">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Compute Unit</a:t>
          </a:r>
          <a:endParaRPr lang="en-US" sz="900" kern="1200" dirty="0"/>
        </a:p>
      </dsp:txBody>
      <dsp:txXfrm>
        <a:off x="1836103" y="4029035"/>
        <a:ext cx="554818" cy="903839"/>
      </dsp:txXfrm>
    </dsp:sp>
    <dsp:sp modelId="{C4F77F04-93C8-45B4-92CE-CCCFA3B72F23}">
      <dsp:nvSpPr>
        <dsp:cNvPr id="0" name=""/>
        <dsp:cNvSpPr/>
      </dsp:nvSpPr>
      <dsp:spPr>
        <a:xfrm>
          <a:off x="2420559" y="4011774"/>
          <a:ext cx="589340" cy="938361"/>
        </a:xfrm>
        <a:prstGeom prst="roundRect">
          <a:avLst>
            <a:gd name="adj" fmla="val 10000"/>
          </a:avLst>
        </a:prstGeom>
        <a:solidFill>
          <a:schemeClr val="accent5">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Compute Unit</a:t>
          </a:r>
          <a:endParaRPr lang="en-US" sz="900" kern="1200" dirty="0"/>
        </a:p>
      </dsp:txBody>
      <dsp:txXfrm>
        <a:off x="2437820" y="4029035"/>
        <a:ext cx="554818" cy="903839"/>
      </dsp:txXfrm>
    </dsp:sp>
    <dsp:sp modelId="{5E7B8CAE-C6DF-437C-93D1-55A37F3A8DC8}">
      <dsp:nvSpPr>
        <dsp:cNvPr id="0" name=""/>
        <dsp:cNvSpPr/>
      </dsp:nvSpPr>
      <dsp:spPr>
        <a:xfrm>
          <a:off x="3022276" y="4011774"/>
          <a:ext cx="589340" cy="938361"/>
        </a:xfrm>
        <a:prstGeom prst="roundRect">
          <a:avLst>
            <a:gd name="adj" fmla="val 10000"/>
          </a:avLst>
        </a:prstGeom>
        <a:solidFill>
          <a:schemeClr val="accent5">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Compute Unit</a:t>
          </a:r>
          <a:endParaRPr lang="en-US" sz="900" kern="1200" dirty="0"/>
        </a:p>
      </dsp:txBody>
      <dsp:txXfrm>
        <a:off x="3039537" y="4029035"/>
        <a:ext cx="554818" cy="903839"/>
      </dsp:txXfrm>
    </dsp:sp>
    <dsp:sp modelId="{C21B51EE-EDC4-4DC2-B1ED-B114BF2BB346}">
      <dsp:nvSpPr>
        <dsp:cNvPr id="0" name=""/>
        <dsp:cNvSpPr/>
      </dsp:nvSpPr>
      <dsp:spPr>
        <a:xfrm>
          <a:off x="3623993" y="4011774"/>
          <a:ext cx="589340" cy="938361"/>
        </a:xfrm>
        <a:prstGeom prst="roundRect">
          <a:avLst>
            <a:gd name="adj" fmla="val 10000"/>
          </a:avLst>
        </a:prstGeom>
        <a:solidFill>
          <a:schemeClr val="accent5">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Compute Unit</a:t>
          </a:r>
          <a:endParaRPr lang="en-US" sz="900" kern="1200" dirty="0"/>
        </a:p>
      </dsp:txBody>
      <dsp:txXfrm>
        <a:off x="3641254" y="4029035"/>
        <a:ext cx="554818" cy="903839"/>
      </dsp:txXfrm>
    </dsp:sp>
    <dsp:sp modelId="{C74B2AAD-E916-44BB-97A3-0AE75E16449A}">
      <dsp:nvSpPr>
        <dsp:cNvPr id="0" name=""/>
        <dsp:cNvSpPr/>
      </dsp:nvSpPr>
      <dsp:spPr>
        <a:xfrm>
          <a:off x="4225710" y="4011774"/>
          <a:ext cx="589340" cy="938361"/>
        </a:xfrm>
        <a:prstGeom prst="roundRect">
          <a:avLst>
            <a:gd name="adj" fmla="val 10000"/>
          </a:avLst>
        </a:prstGeom>
        <a:solidFill>
          <a:schemeClr val="accent5">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Compute Unit</a:t>
          </a:r>
          <a:endParaRPr lang="en-US" sz="900" kern="1200" dirty="0"/>
        </a:p>
      </dsp:txBody>
      <dsp:txXfrm>
        <a:off x="4242971" y="4029035"/>
        <a:ext cx="554818" cy="903839"/>
      </dsp:txXfrm>
    </dsp:sp>
    <dsp:sp modelId="{C613B3B5-111C-4005-A8E3-F1E6C6CF713C}">
      <dsp:nvSpPr>
        <dsp:cNvPr id="0" name=""/>
        <dsp:cNvSpPr/>
      </dsp:nvSpPr>
      <dsp:spPr>
        <a:xfrm>
          <a:off x="4827426" y="4011774"/>
          <a:ext cx="589340" cy="938361"/>
        </a:xfrm>
        <a:prstGeom prst="roundRect">
          <a:avLst>
            <a:gd name="adj" fmla="val 10000"/>
          </a:avLst>
        </a:prstGeom>
        <a:solidFill>
          <a:schemeClr val="accent5">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Compute Unit</a:t>
          </a:r>
          <a:endParaRPr lang="en-US" sz="900" kern="1200" dirty="0"/>
        </a:p>
      </dsp:txBody>
      <dsp:txXfrm>
        <a:off x="4844687" y="4029035"/>
        <a:ext cx="554818" cy="903839"/>
      </dsp:txXfrm>
    </dsp:sp>
    <dsp:sp modelId="{8B4B8ED3-A32D-4EE7-9EAC-532FE0648CF3}">
      <dsp:nvSpPr>
        <dsp:cNvPr id="0" name=""/>
        <dsp:cNvSpPr/>
      </dsp:nvSpPr>
      <dsp:spPr>
        <a:xfrm>
          <a:off x="5429143" y="4011774"/>
          <a:ext cx="589340" cy="938361"/>
        </a:xfrm>
        <a:prstGeom prst="roundRect">
          <a:avLst>
            <a:gd name="adj" fmla="val 10000"/>
          </a:avLst>
        </a:prstGeom>
        <a:solidFill>
          <a:schemeClr val="accent5">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Compute Unit</a:t>
          </a:r>
          <a:endParaRPr lang="en-US" sz="900" kern="1200" dirty="0"/>
        </a:p>
      </dsp:txBody>
      <dsp:txXfrm>
        <a:off x="5446404" y="4029035"/>
        <a:ext cx="554818" cy="903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8DD80-9DCD-4417-AC69-BC6A1005F4C6}">
      <dsp:nvSpPr>
        <dsp:cNvPr id="0" name=""/>
        <dsp:cNvSpPr/>
      </dsp:nvSpPr>
      <dsp:spPr>
        <a:xfrm>
          <a:off x="2567" y="34838"/>
          <a:ext cx="3127809" cy="1251123"/>
        </a:xfrm>
        <a:prstGeom prst="chevron">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xmlns:mc="http://schemas.openxmlformats.org/markup-compatibility/2006" xmlns:a14="http://schemas.microsoft.com/office/drawing/2010/main" val="000000" mc:Ignorable="">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Compile Code</a:t>
          </a:r>
          <a:endParaRPr lang="en-US" sz="2800" kern="1200" dirty="0"/>
        </a:p>
      </dsp:txBody>
      <dsp:txXfrm>
        <a:off x="628129" y="34838"/>
        <a:ext cx="1876686" cy="1251123"/>
      </dsp:txXfrm>
    </dsp:sp>
    <dsp:sp modelId="{2C92C85A-AA26-4966-8081-B5AA25479855}">
      <dsp:nvSpPr>
        <dsp:cNvPr id="0" name=""/>
        <dsp:cNvSpPr/>
      </dsp:nvSpPr>
      <dsp:spPr>
        <a:xfrm>
          <a:off x="2817595" y="34838"/>
          <a:ext cx="3127809" cy="1251123"/>
        </a:xfrm>
        <a:prstGeom prst="chevron">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xmlns:mc="http://schemas.openxmlformats.org/markup-compatibility/2006" xmlns:a14="http://schemas.microsoft.com/office/drawing/2010/main" val="000000" mc:Ignorable="">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Create Data &amp; Arguments</a:t>
          </a:r>
          <a:endParaRPr lang="en-US" sz="2800" kern="1200" dirty="0"/>
        </a:p>
      </dsp:txBody>
      <dsp:txXfrm>
        <a:off x="3443157" y="34838"/>
        <a:ext cx="1876686" cy="1251123"/>
      </dsp:txXfrm>
    </dsp:sp>
    <dsp:sp modelId="{58D840D9-AB99-49DB-B30D-AF97D8DEA8C6}">
      <dsp:nvSpPr>
        <dsp:cNvPr id="0" name=""/>
        <dsp:cNvSpPr/>
      </dsp:nvSpPr>
      <dsp:spPr>
        <a:xfrm>
          <a:off x="5632623" y="34838"/>
          <a:ext cx="3127809" cy="1251123"/>
        </a:xfrm>
        <a:prstGeom prst="chevron">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xmlns:mc="http://schemas.openxmlformats.org/markup-compatibility/2006" xmlns:a14="http://schemas.microsoft.com/office/drawing/2010/main" val="000000" mc:Ignorable="">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Send to Execution</a:t>
          </a:r>
          <a:endParaRPr lang="en-US" sz="2800" kern="1200" dirty="0"/>
        </a:p>
      </dsp:txBody>
      <dsp:txXfrm>
        <a:off x="6258185" y="34838"/>
        <a:ext cx="1876686" cy="1251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132F6-C9DD-48FB-80CA-2D401AEFB526}">
      <dsp:nvSpPr>
        <dsp:cNvPr id="0" name=""/>
        <dsp:cNvSpPr/>
      </dsp:nvSpPr>
      <dsp:spPr>
        <a:xfrm rot="5400000">
          <a:off x="230524" y="1172111"/>
          <a:ext cx="865330" cy="98514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50800" dist="25400" dir="5400000" rotWithShape="0">
            <a:srgbClr xmlns:mc="http://schemas.openxmlformats.org/markup-compatibility/2006" xmlns:a14="http://schemas.microsoft.com/office/drawing/2010/main" val="000000" mc:Ignorable="">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 modelId="{43E874E9-1109-4237-AE08-1B361BABDC99}">
      <dsp:nvSpPr>
        <dsp:cNvPr id="0" name=""/>
        <dsp:cNvSpPr/>
      </dsp:nvSpPr>
      <dsp:spPr>
        <a:xfrm>
          <a:off x="1263" y="228598"/>
          <a:ext cx="1456707" cy="1019647"/>
        </a:xfrm>
        <a:prstGeom prst="roundRect">
          <a:avLst>
            <a:gd name="adj" fmla="val 1667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xmlns:mc="http://schemas.openxmlformats.org/markup-compatibility/2006" xmlns:a14="http://schemas.microsoft.com/office/drawing/2010/main" val="000000" mc:Ignorable="">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Program</a:t>
          </a:r>
          <a:endParaRPr lang="en-US" sz="1900" kern="1200" dirty="0"/>
        </a:p>
      </dsp:txBody>
      <dsp:txXfrm>
        <a:off x="51047" y="278382"/>
        <a:ext cx="1357139" cy="920079"/>
      </dsp:txXfrm>
    </dsp:sp>
    <dsp:sp modelId="{5B6297D9-BA17-4AFD-B22A-30A2FCCA2DBA}">
      <dsp:nvSpPr>
        <dsp:cNvPr id="0" name=""/>
        <dsp:cNvSpPr/>
      </dsp:nvSpPr>
      <dsp:spPr>
        <a:xfrm>
          <a:off x="1457971" y="310122"/>
          <a:ext cx="1059469" cy="824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Program with a collection of Kernels</a:t>
          </a:r>
          <a:endParaRPr lang="en-US" sz="1200" kern="1200" dirty="0"/>
        </a:p>
      </dsp:txBody>
      <dsp:txXfrm>
        <a:off x="1457971" y="310122"/>
        <a:ext cx="1059469" cy="824124"/>
      </dsp:txXfrm>
    </dsp:sp>
    <dsp:sp modelId="{2DA7D5FB-F2D9-46A7-BAF9-F666629AF7EE}">
      <dsp:nvSpPr>
        <dsp:cNvPr id="0" name=""/>
        <dsp:cNvSpPr/>
      </dsp:nvSpPr>
      <dsp:spPr>
        <a:xfrm>
          <a:off x="1209028" y="1358276"/>
          <a:ext cx="1456707" cy="1019647"/>
        </a:xfrm>
        <a:prstGeom prst="roundRect">
          <a:avLst>
            <a:gd name="adj" fmla="val 1667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xmlns:mc="http://schemas.openxmlformats.org/markup-compatibility/2006" xmlns:a14="http://schemas.microsoft.com/office/drawing/2010/main" val="000000" mc:Ignorable="">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CPU &amp; GPU Binaries</a:t>
          </a:r>
          <a:endParaRPr lang="en-US" sz="1900" kern="1200" dirty="0"/>
        </a:p>
      </dsp:txBody>
      <dsp:txXfrm>
        <a:off x="1258812" y="1408060"/>
        <a:ext cx="1357139" cy="920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BB4B8-0DDE-42C5-BB7A-51E54C2EA351}">
      <dsp:nvSpPr>
        <dsp:cNvPr id="0" name=""/>
        <dsp:cNvSpPr/>
      </dsp:nvSpPr>
      <dsp:spPr>
        <a:xfrm>
          <a:off x="1" y="804219"/>
          <a:ext cx="1079003" cy="539501"/>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xmlns:mc="http://schemas.openxmlformats.org/markup-compatibility/2006" xmlns:a14="http://schemas.microsoft.com/office/drawing/2010/main" val="000000" mc:Ignorable="">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Memory Objects</a:t>
          </a:r>
          <a:endParaRPr lang="en-US" sz="1700" kern="1200" dirty="0"/>
        </a:p>
      </dsp:txBody>
      <dsp:txXfrm>
        <a:off x="15802" y="820020"/>
        <a:ext cx="1047401" cy="507899"/>
      </dsp:txXfrm>
    </dsp:sp>
    <dsp:sp modelId="{F80D3860-F4B4-490E-B319-56C245E96B6B}">
      <dsp:nvSpPr>
        <dsp:cNvPr id="0" name=""/>
        <dsp:cNvSpPr/>
      </dsp:nvSpPr>
      <dsp:spPr>
        <a:xfrm rot="19627770">
          <a:off x="1037813" y="912355"/>
          <a:ext cx="514579" cy="43945"/>
        </a:xfrm>
        <a:custGeom>
          <a:avLst/>
          <a:gdLst/>
          <a:ahLst/>
          <a:cxnLst/>
          <a:rect l="0" t="0" r="0" b="0"/>
          <a:pathLst>
            <a:path>
              <a:moveTo>
                <a:pt x="0" y="21972"/>
              </a:moveTo>
              <a:lnTo>
                <a:pt x="514579" y="219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82238" y="921463"/>
        <a:ext cx="25728" cy="25728"/>
      </dsp:txXfrm>
    </dsp:sp>
    <dsp:sp modelId="{52D85972-385C-41DE-B571-B2F54DC13351}">
      <dsp:nvSpPr>
        <dsp:cNvPr id="0" name=""/>
        <dsp:cNvSpPr/>
      </dsp:nvSpPr>
      <dsp:spPr>
        <a:xfrm>
          <a:off x="1511200" y="524935"/>
          <a:ext cx="1079003" cy="539501"/>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xmlns:mc="http://schemas.openxmlformats.org/markup-compatibility/2006" xmlns:a14="http://schemas.microsoft.com/office/drawing/2010/main" val="000000" mc:Ignorable="">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Buffers</a:t>
          </a:r>
          <a:endParaRPr lang="en-US" sz="1700" kern="1200" dirty="0"/>
        </a:p>
      </dsp:txBody>
      <dsp:txXfrm>
        <a:off x="1527001" y="540736"/>
        <a:ext cx="1047401" cy="507899"/>
      </dsp:txXfrm>
    </dsp:sp>
    <dsp:sp modelId="{E7E845F0-B7C3-4D1B-98C7-A0FE88BAD545}">
      <dsp:nvSpPr>
        <dsp:cNvPr id="0" name=""/>
        <dsp:cNvSpPr/>
      </dsp:nvSpPr>
      <dsp:spPr>
        <a:xfrm rot="2297099">
          <a:off x="1019798" y="1222569"/>
          <a:ext cx="550609" cy="43945"/>
        </a:xfrm>
        <a:custGeom>
          <a:avLst/>
          <a:gdLst/>
          <a:ahLst/>
          <a:cxnLst/>
          <a:rect l="0" t="0" r="0" b="0"/>
          <a:pathLst>
            <a:path>
              <a:moveTo>
                <a:pt x="0" y="21972"/>
              </a:moveTo>
              <a:lnTo>
                <a:pt x="550609" y="219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81338" y="1230776"/>
        <a:ext cx="27530" cy="27530"/>
      </dsp:txXfrm>
    </dsp:sp>
    <dsp:sp modelId="{365088B2-9346-43E5-8B3C-B1B0568341AF}">
      <dsp:nvSpPr>
        <dsp:cNvPr id="0" name=""/>
        <dsp:cNvSpPr/>
      </dsp:nvSpPr>
      <dsp:spPr>
        <a:xfrm>
          <a:off x="1511200" y="1145362"/>
          <a:ext cx="1079003" cy="539501"/>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xmlns:mc="http://schemas.openxmlformats.org/markup-compatibility/2006" xmlns:a14="http://schemas.microsoft.com/office/drawing/2010/main" val="000000" mc:Ignorable="">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Images</a:t>
          </a:r>
          <a:endParaRPr lang="en-US" sz="1700" kern="1200" dirty="0"/>
        </a:p>
      </dsp:txBody>
      <dsp:txXfrm>
        <a:off x="1527001" y="1161163"/>
        <a:ext cx="1047401" cy="507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82487-3C21-44CD-974F-083178F3A274}">
      <dsp:nvSpPr>
        <dsp:cNvPr id="0" name=""/>
        <dsp:cNvSpPr/>
      </dsp:nvSpPr>
      <dsp:spPr>
        <a:xfrm>
          <a:off x="7500" y="927615"/>
          <a:ext cx="2241946" cy="13451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Vertex and Image data generated with </a:t>
          </a:r>
          <a:r>
            <a:rPr lang="en-US" sz="2100" kern="1200" dirty="0" err="1" smtClean="0"/>
            <a:t>OpenCL</a:t>
          </a:r>
          <a:endParaRPr lang="en-US" sz="2100" kern="1200" dirty="0"/>
        </a:p>
      </dsp:txBody>
      <dsp:txXfrm>
        <a:off x="46899" y="967014"/>
        <a:ext cx="2163148" cy="1266370"/>
      </dsp:txXfrm>
    </dsp:sp>
    <dsp:sp modelId="{533E557F-15BF-4C41-8565-AE635F46B9A7}">
      <dsp:nvSpPr>
        <dsp:cNvPr id="0" name=""/>
        <dsp:cNvSpPr/>
      </dsp:nvSpPr>
      <dsp:spPr>
        <a:xfrm>
          <a:off x="2473642" y="1322198"/>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473642" y="1433398"/>
        <a:ext cx="332704" cy="333602"/>
      </dsp:txXfrm>
    </dsp:sp>
    <dsp:sp modelId="{598059EA-2CC4-48ED-BFAA-F94BAD7D520A}">
      <dsp:nvSpPr>
        <dsp:cNvPr id="0" name=""/>
        <dsp:cNvSpPr/>
      </dsp:nvSpPr>
      <dsp:spPr>
        <a:xfrm>
          <a:off x="3146226" y="927615"/>
          <a:ext cx="2241946" cy="13451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Rendered with OpenGL</a:t>
          </a:r>
          <a:endParaRPr lang="en-US" sz="2100" kern="1200" dirty="0"/>
        </a:p>
      </dsp:txBody>
      <dsp:txXfrm>
        <a:off x="3185625" y="967014"/>
        <a:ext cx="2163148" cy="1266370"/>
      </dsp:txXfrm>
    </dsp:sp>
    <dsp:sp modelId="{B0B43CE9-9527-404F-B2E9-48930F158A28}">
      <dsp:nvSpPr>
        <dsp:cNvPr id="0" name=""/>
        <dsp:cNvSpPr/>
      </dsp:nvSpPr>
      <dsp:spPr>
        <a:xfrm>
          <a:off x="5612368" y="1322198"/>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612368" y="1433398"/>
        <a:ext cx="332704" cy="333602"/>
      </dsp:txXfrm>
    </dsp:sp>
    <dsp:sp modelId="{0089B8F0-7D79-4CD8-8528-43EEF3EB579C}">
      <dsp:nvSpPr>
        <dsp:cNvPr id="0" name=""/>
        <dsp:cNvSpPr/>
      </dsp:nvSpPr>
      <dsp:spPr>
        <a:xfrm>
          <a:off x="6284952" y="927615"/>
          <a:ext cx="2241946" cy="13451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Post Processed with </a:t>
          </a:r>
          <a:r>
            <a:rPr lang="en-US" sz="2100" kern="1200" dirty="0" err="1" smtClean="0"/>
            <a:t>OpenCL</a:t>
          </a:r>
          <a:r>
            <a:rPr lang="en-US" sz="2100" kern="1200" dirty="0" smtClean="0"/>
            <a:t> Kernels</a:t>
          </a:r>
          <a:endParaRPr lang="en-US" sz="2100" kern="1200" dirty="0"/>
        </a:p>
      </dsp:txBody>
      <dsp:txXfrm>
        <a:off x="6324351" y="967014"/>
        <a:ext cx="2163148" cy="12663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692A09F-BDC0-40E8-983A-CEC0FA55D28D}" type="datetimeFigureOut">
              <a:rPr lang="en-US"/>
              <a:pPr>
                <a:defRPr/>
              </a:pPr>
              <a:t>3/26/2010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DCEF3F4-E4A7-4F2D-965A-7011099E0DE5}" type="slidenum">
              <a:rPr lang="en-US"/>
              <a:pPr>
                <a:defRPr/>
              </a:pPr>
              <a:t>‹#›</a:t>
            </a:fld>
            <a:endParaRPr lang="en-US"/>
          </a:p>
        </p:txBody>
      </p:sp>
    </p:spTree>
    <p:extLst>
      <p:ext uri="{BB962C8B-B14F-4D97-AF65-F5344CB8AC3E}">
        <p14:creationId xmlns:p14="http://schemas.microsoft.com/office/powerpoint/2010/main" val="3689051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khronos.org/opencl/sdk/1.0/docs/man/xhtml/abstractDataTypes.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khronos.org/opencl/sdk/1.0/docs/man/xhtml/enums.html#cl_bool" TargetMode="External"/><Relationship Id="rId5" Type="http://schemas.openxmlformats.org/officeDocument/2006/relationships/hyperlink" Target="http://www.khronos.org/opencl/sdk/1.0/docs/man/xhtml/scalarDataTypes.html" TargetMode="External"/><Relationship Id="rId4" Type="http://schemas.openxmlformats.org/officeDocument/2006/relationships/hyperlink" Target="http://www.khronos.org/opencl/sdk/1.0/docs/man/xhtml/enums.html#cl_mem_flag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khronos.org/opencl/sdk/1.0/docs/man/xhtml/abstractDataTypes.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khronos.org/opencl/sdk/1.0/docs/man/xhtml/scalarDataTypes.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khronos.org/opencl/sdk/1.0/docs/man/xhtml/abstractDataTypes.html" TargetMode="External"/><Relationship Id="rId3" Type="http://schemas.openxmlformats.org/officeDocument/2006/relationships/hyperlink" Target="https://www.khronos.org/opencl/sdk/1.0/docs/man/xhtml/scalarDataTypes.html" TargetMode="External"/><Relationship Id="rId7" Type="http://schemas.openxmlformats.org/officeDocument/2006/relationships/hyperlink" Target="http://www.khronos.org/opencl/sdk/1.0/docs/man/xhtml/scalarDataTypes.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khronos.org/opencl/sdk/1.0/docs/man/xhtml/clEnqueueTask.html" TargetMode="External"/><Relationship Id="rId5" Type="http://schemas.openxmlformats.org/officeDocument/2006/relationships/hyperlink" Target="https://www.khronos.org/opencl/sdk/1.0/docs/man/xhtml/clEnqueueNDRangeKernel.html" TargetMode="External"/><Relationship Id="rId10" Type="http://schemas.openxmlformats.org/officeDocument/2006/relationships/hyperlink" Target="http://www.khronos.org/opencl/sdk/1.0/docs/man/xhtml/attribute.html" TargetMode="External"/><Relationship Id="rId4" Type="http://schemas.openxmlformats.org/officeDocument/2006/relationships/hyperlink" Target="https://www.khronos.org/opencl/sdk/1.0/docs/man/xhtml/abstractDataTypes.html" TargetMode="External"/><Relationship Id="rId9" Type="http://schemas.openxmlformats.org/officeDocument/2006/relationships/hyperlink" Target="http://www.khronos.org/opencl/sdk/1.0/docs/man/xhtml/clGetDeviceInfo.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khronos.org/opencl/sdk/1.0/docs/man/xhtml/scalarDataTypes.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www.khronos.org/opencl/sdk/1.0/docs/man/xhtml/enums.html#cl_bool" TargetMode="External"/><Relationship Id="rId4" Type="http://schemas.openxmlformats.org/officeDocument/2006/relationships/hyperlink" Target="http://www.khronos.org/opencl/sdk/1.0/docs/man/xhtml/abstractDataTypes.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khronos.org/opencl/sdk/1.0/docs/man/xhtml/scalarDataTypes.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www.khronos.org/opencl/sdk/1.0/docs/man/xhtml/enums.html#cl_bool" TargetMode="External"/><Relationship Id="rId4" Type="http://schemas.openxmlformats.org/officeDocument/2006/relationships/hyperlink" Target="http://www.khronos.org/opencl/sdk/1.0/docs/man/xhtml/abstractDataTypes.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khronos.org/opencl/sdk/1.0/docs/man/xhtml/scalarDataTypes.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www.khronos.org/opencl/sdk/1.0/docs/man/xhtml/enums.html#cl_bool" TargetMode="External"/><Relationship Id="rId4" Type="http://schemas.openxmlformats.org/officeDocument/2006/relationships/hyperlink" Target="http://www.khronos.org/opencl/sdk/1.0/docs/man/xhtml/abstractDataTypes.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24841429-5639-45FD-AFD7-FFDAF035843E}" type="slidenum">
              <a:rPr lang="en-US">
                <a:latin typeface="Calibri" pitchFamily="34" charset="0"/>
              </a:rPr>
              <a:pPr fontAlgn="base">
                <a:spcBef>
                  <a:spcPct val="0"/>
                </a:spcBef>
                <a:spcAft>
                  <a:spcPct val="0"/>
                </a:spcAft>
              </a:pPr>
              <a:t>2</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C8FE57E4-3B2C-4C7F-9205-83A7A3B64E10}" type="slidenum">
              <a:rPr lang="en-US">
                <a:latin typeface="Calibri" pitchFamily="34" charset="0"/>
              </a:rPr>
              <a:pPr fontAlgn="base">
                <a:spcBef>
                  <a:spcPct val="0"/>
                </a:spcBef>
                <a:spcAft>
                  <a:spcPct val="0"/>
                </a:spcAft>
              </a:pPr>
              <a:t>17</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114510A-8822-430C-950F-AE00F17CFCEE}" type="slidenum">
              <a:rPr lang="en-US">
                <a:latin typeface="Calibri" pitchFamily="34" charset="0"/>
              </a:rPr>
              <a:pPr fontAlgn="base">
                <a:spcBef>
                  <a:spcPct val="0"/>
                </a:spcBef>
                <a:spcAft>
                  <a:spcPct val="0"/>
                </a:spcAft>
              </a:pPr>
              <a:t>18</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BFB53F7E-06FE-49F3-9E00-8E1329D0A58F}" type="slidenum">
              <a:rPr lang="en-US">
                <a:latin typeface="Calibri" pitchFamily="34" charset="0"/>
              </a:rPr>
              <a:pPr fontAlgn="base">
                <a:spcBef>
                  <a:spcPct val="0"/>
                </a:spcBef>
                <a:spcAft>
                  <a:spcPct val="0"/>
                </a:spcAft>
              </a:pPr>
              <a:t>19</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616528EC-953B-4883-87CA-E51AE9FF8434}" type="slidenum">
              <a:rPr lang="en-US">
                <a:latin typeface="Calibri" pitchFamily="34" charset="0"/>
              </a:rPr>
              <a:pPr fontAlgn="base">
                <a:spcBef>
                  <a:spcPct val="0"/>
                </a:spcBef>
                <a:spcAft>
                  <a:spcPct val="0"/>
                </a:spcAft>
              </a:pPr>
              <a:t>20</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Global dimensions define the range of computation.</a:t>
            </a:r>
          </a:p>
          <a:p>
            <a:pPr>
              <a:spcBef>
                <a:spcPct val="0"/>
              </a:spcBef>
            </a:pPr>
            <a:r>
              <a:rPr lang="en-US" smtClean="0"/>
              <a:t>One Work-Item per computation, executed in parallel.</a:t>
            </a:r>
          </a:p>
          <a:p>
            <a:pPr>
              <a:spcBef>
                <a:spcPct val="0"/>
              </a:spcBef>
            </a:pPr>
            <a:r>
              <a:rPr lang="en-US" smtClean="0"/>
              <a:t>Local Dimensions define the size of the workgroups.</a:t>
            </a:r>
          </a:p>
          <a:p>
            <a:pPr>
              <a:spcBef>
                <a:spcPct val="0"/>
              </a:spcBef>
            </a:pPr>
            <a:r>
              <a:rPr lang="en-US" smtClean="0"/>
              <a:t>Executed together on one device.</a:t>
            </a:r>
          </a:p>
          <a:p>
            <a:pPr>
              <a:spcBef>
                <a:spcPct val="0"/>
              </a:spcBef>
            </a:pPr>
            <a:r>
              <a:rPr lang="en-US" smtClean="0"/>
              <a:t>Share local memory and synchronization.</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3729A2C-E317-453D-8FB4-60A335C811DE}" type="slidenum">
              <a:rPr lang="en-US">
                <a:latin typeface="Calibri" pitchFamily="34" charset="0"/>
              </a:rPr>
              <a:pPr fontAlgn="base">
                <a:spcBef>
                  <a:spcPct val="0"/>
                </a:spcBef>
                <a:spcAft>
                  <a:spcPct val="0"/>
                </a:spcAft>
              </a:pPr>
              <a:t>22</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Global dimensions define the range of computation.</a:t>
            </a:r>
          </a:p>
          <a:p>
            <a:pPr>
              <a:spcBef>
                <a:spcPct val="0"/>
              </a:spcBef>
            </a:pPr>
            <a:r>
              <a:rPr lang="en-US" smtClean="0"/>
              <a:t>One Work-Item per computation, executed in parallel.</a:t>
            </a:r>
          </a:p>
          <a:p>
            <a:pPr>
              <a:spcBef>
                <a:spcPct val="0"/>
              </a:spcBef>
            </a:pPr>
            <a:r>
              <a:rPr lang="en-US" smtClean="0"/>
              <a:t>Local Dimensions define the size of the workgroups.</a:t>
            </a:r>
          </a:p>
          <a:p>
            <a:pPr>
              <a:spcBef>
                <a:spcPct val="0"/>
              </a:spcBef>
            </a:pPr>
            <a:r>
              <a:rPr lang="en-US" smtClean="0"/>
              <a:t>Executed together on one device.</a:t>
            </a:r>
          </a:p>
          <a:p>
            <a:pPr>
              <a:spcBef>
                <a:spcPct val="0"/>
              </a:spcBef>
            </a:pPr>
            <a:r>
              <a:rPr lang="en-US" smtClean="0"/>
              <a:t>Share local memory and synchronization.</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15B6A5B2-A5FE-446A-950B-9E7156D6CE4C}" type="slidenum">
              <a:rPr lang="en-US">
                <a:latin typeface="Calibri" pitchFamily="34" charset="0"/>
              </a:rPr>
              <a:pPr fontAlgn="base">
                <a:spcBef>
                  <a:spcPct val="0"/>
                </a:spcBef>
                <a:spcAft>
                  <a:spcPct val="0"/>
                </a:spcAft>
              </a:pPr>
              <a:t>23</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Global dimensions define the range of computation.</a:t>
            </a:r>
          </a:p>
          <a:p>
            <a:pPr>
              <a:spcBef>
                <a:spcPct val="0"/>
              </a:spcBef>
            </a:pPr>
            <a:r>
              <a:rPr lang="en-US" smtClean="0"/>
              <a:t>One Work-Item per computation, executed in parallel.</a:t>
            </a:r>
          </a:p>
          <a:p>
            <a:pPr>
              <a:spcBef>
                <a:spcPct val="0"/>
              </a:spcBef>
            </a:pPr>
            <a:r>
              <a:rPr lang="en-US" smtClean="0"/>
              <a:t>Local Dimensions define the size of the workgroups.</a:t>
            </a:r>
          </a:p>
          <a:p>
            <a:pPr>
              <a:spcBef>
                <a:spcPct val="0"/>
              </a:spcBef>
            </a:pPr>
            <a:r>
              <a:rPr lang="en-US" smtClean="0"/>
              <a:t>Executed together on one device.</a:t>
            </a:r>
          </a:p>
          <a:p>
            <a:pPr>
              <a:spcBef>
                <a:spcPct val="0"/>
              </a:spcBef>
            </a:pPr>
            <a:r>
              <a:rPr lang="en-US" smtClean="0"/>
              <a:t>Share local memory and synchronization.</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569E59DD-A439-4C0C-AC73-E42C4D0F27F1}" type="slidenum">
              <a:rPr lang="en-US">
                <a:latin typeface="Calibri" pitchFamily="34" charset="0"/>
              </a:rPr>
              <a:pPr fontAlgn="base">
                <a:spcBef>
                  <a:spcPct val="0"/>
                </a:spcBef>
                <a:spcAft>
                  <a:spcPct val="0"/>
                </a:spcAft>
              </a:pPr>
              <a:t>24</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Local memory is constricted to 16kb</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071DB21-2108-44BA-A9A1-B682F35BBF33}" type="slidenum">
              <a:rPr lang="en-US">
                <a:latin typeface="Calibri" pitchFamily="34" charset="0"/>
              </a:rPr>
              <a:pPr fontAlgn="base">
                <a:spcBef>
                  <a:spcPct val="0"/>
                </a:spcBef>
                <a:spcAft>
                  <a:spcPct val="0"/>
                </a:spcAft>
              </a:pPr>
              <a:t>26</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cl_mem </a:t>
            </a:r>
            <a:r>
              <a:rPr lang="en-US" b="1" smtClean="0"/>
              <a:t>clCreateBuffer</a:t>
            </a:r>
            <a:r>
              <a:rPr lang="en-US" smtClean="0"/>
              <a:t> ( </a:t>
            </a:r>
            <a:r>
              <a:rPr lang="en-US" smtClean="0">
                <a:hlinkClick r:id="rId3"/>
              </a:rPr>
              <a:t>cl_context</a:t>
            </a:r>
            <a:r>
              <a:rPr lang="en-US" smtClean="0"/>
              <a:t> </a:t>
            </a:r>
            <a:r>
              <a:rPr lang="en-US" i="1" smtClean="0"/>
              <a:t>context</a:t>
            </a:r>
            <a:r>
              <a:rPr lang="en-US" smtClean="0"/>
              <a:t>,   </a:t>
            </a:r>
            <a:r>
              <a:rPr lang="en-US" smtClean="0">
                <a:hlinkClick r:id="rId4"/>
              </a:rPr>
              <a:t>cl_mem_flags</a:t>
            </a:r>
            <a:r>
              <a:rPr lang="en-US" smtClean="0"/>
              <a:t> </a:t>
            </a:r>
            <a:r>
              <a:rPr lang="en-US" i="1" smtClean="0"/>
              <a:t>flags</a:t>
            </a:r>
            <a:r>
              <a:rPr lang="en-US" smtClean="0"/>
              <a:t>,   </a:t>
            </a:r>
            <a:r>
              <a:rPr lang="en-US" smtClean="0">
                <a:hlinkClick r:id="rId5"/>
              </a:rPr>
              <a:t>size_t</a:t>
            </a:r>
            <a:r>
              <a:rPr lang="en-US" smtClean="0"/>
              <a:t> </a:t>
            </a:r>
            <a:r>
              <a:rPr lang="en-US" i="1" smtClean="0"/>
              <a:t>size</a:t>
            </a:r>
            <a:r>
              <a:rPr lang="en-US" smtClean="0"/>
              <a:t>,   </a:t>
            </a:r>
            <a:r>
              <a:rPr lang="en-US" smtClean="0">
                <a:hlinkClick r:id="rId5"/>
              </a:rPr>
              <a:t>void</a:t>
            </a:r>
            <a:r>
              <a:rPr lang="en-US" smtClean="0"/>
              <a:t> </a:t>
            </a:r>
            <a:r>
              <a:rPr lang="en-US" i="1" smtClean="0"/>
              <a:t>*host_ptr</a:t>
            </a:r>
            <a:r>
              <a:rPr lang="en-US" smtClean="0"/>
              <a:t>,   </a:t>
            </a:r>
            <a:r>
              <a:rPr lang="en-US" smtClean="0">
                <a:hlinkClick r:id="rId5"/>
              </a:rPr>
              <a:t>cl_int</a:t>
            </a:r>
            <a:r>
              <a:rPr lang="en-US" smtClean="0"/>
              <a:t> </a:t>
            </a:r>
            <a:r>
              <a:rPr lang="en-US" i="1" smtClean="0"/>
              <a:t>*errcode_ret</a:t>
            </a:r>
            <a:r>
              <a:rPr lang="en-US" smtClean="0"/>
              <a:t>)</a:t>
            </a:r>
          </a:p>
          <a:p>
            <a:pPr>
              <a:spcBef>
                <a:spcPct val="0"/>
              </a:spcBef>
            </a:pPr>
            <a:endParaRPr lang="en-US" smtClean="0"/>
          </a:p>
          <a:p>
            <a:pPr>
              <a:spcBef>
                <a:spcPct val="0"/>
              </a:spcBef>
            </a:pPr>
            <a:r>
              <a:rPr lang="en-US" smtClean="0"/>
              <a:t>context A valid OpenCL context used to create the buffer object.</a:t>
            </a:r>
          </a:p>
          <a:p>
            <a:pPr>
              <a:spcBef>
                <a:spcPct val="0"/>
              </a:spcBef>
            </a:pPr>
            <a:r>
              <a:rPr lang="en-US" smtClean="0"/>
              <a:t>flags A bit-field that is used to specify allocation and usage information such as the memory arena that should be used to allocate the buffer object and how it will be used. The following table describes the possible values for flags: </a:t>
            </a:r>
          </a:p>
          <a:p>
            <a:pPr>
              <a:spcBef>
                <a:spcPct val="0"/>
              </a:spcBef>
            </a:pPr>
            <a:endParaRPr lang="en-US" smtClean="0"/>
          </a:p>
          <a:p>
            <a:pPr>
              <a:spcBef>
                <a:spcPct val="0"/>
              </a:spcBef>
            </a:pPr>
            <a:r>
              <a:rPr lang="en-US" smtClean="0"/>
              <a:t>CL_MEM_READ_WRITE This flag specifies that the memory object will be read and written by a kernel. This is the default. </a:t>
            </a:r>
          </a:p>
          <a:p>
            <a:pPr>
              <a:spcBef>
                <a:spcPct val="0"/>
              </a:spcBef>
            </a:pPr>
            <a:endParaRPr lang="en-US" smtClean="0"/>
          </a:p>
          <a:p>
            <a:pPr>
              <a:spcBef>
                <a:spcPct val="0"/>
              </a:spcBef>
            </a:pPr>
            <a:r>
              <a:rPr lang="en-US" smtClean="0"/>
              <a:t>CL_MEM_WRITE_ONLY This flags specifies that the memory object will be written but not read by a kernel.</a:t>
            </a:r>
          </a:p>
          <a:p>
            <a:pPr>
              <a:spcBef>
                <a:spcPct val="0"/>
              </a:spcBef>
            </a:pPr>
            <a:r>
              <a:rPr lang="en-US" smtClean="0"/>
              <a:t>Reading from a buffer or image object created with CL_MEM_WRITE_ONLY inside a kernel is undefined.</a:t>
            </a:r>
          </a:p>
          <a:p>
            <a:pPr>
              <a:spcBef>
                <a:spcPct val="0"/>
              </a:spcBef>
            </a:pPr>
            <a:endParaRPr lang="en-US" smtClean="0"/>
          </a:p>
          <a:p>
            <a:pPr>
              <a:spcBef>
                <a:spcPct val="0"/>
              </a:spcBef>
            </a:pPr>
            <a:r>
              <a:rPr lang="en-US" smtClean="0"/>
              <a:t>CL_MEM_READ_ONLY This flag specifies that the memory object is a read-only memory object when used inside a kernel.</a:t>
            </a:r>
          </a:p>
          <a:p>
            <a:pPr>
              <a:spcBef>
                <a:spcPct val="0"/>
              </a:spcBef>
            </a:pPr>
            <a:r>
              <a:rPr lang="en-US" smtClean="0"/>
              <a:t>Writing to a buffer or image object created with CL_MEM_READ_ONLY inside a kernel is undefined.</a:t>
            </a:r>
          </a:p>
          <a:p>
            <a:pPr>
              <a:spcBef>
                <a:spcPct val="0"/>
              </a:spcBef>
            </a:pPr>
            <a:endParaRPr lang="en-US" smtClean="0"/>
          </a:p>
          <a:p>
            <a:pPr>
              <a:spcBef>
                <a:spcPct val="0"/>
              </a:spcBef>
            </a:pPr>
            <a:r>
              <a:rPr lang="en-US" smtClean="0"/>
              <a:t>CL_MEM_USE_HOST_PTR This flag is valid only if host_ptr is not NULL. If specified, it indicates that the application wants the OpenCL implementation to use memory referenced by host_ptr as the storage bits for the memory object.</a:t>
            </a:r>
          </a:p>
          <a:p>
            <a:pPr>
              <a:spcBef>
                <a:spcPct val="0"/>
              </a:spcBef>
            </a:pPr>
            <a:r>
              <a:rPr lang="en-US" smtClean="0"/>
              <a:t>OpenCL implementations are allowed to cache the buffer contents pointed to by host_ptr in device memory. This cached copy can be used when kernels are executed on a device. The result of OpenCL commands that operate on multiple buffer objects created with the same host_ptr or overlapping host regions is considered to be undefined.</a:t>
            </a:r>
          </a:p>
          <a:p>
            <a:pPr>
              <a:spcBef>
                <a:spcPct val="0"/>
              </a:spcBef>
            </a:pPr>
            <a:endParaRPr lang="en-US" smtClean="0"/>
          </a:p>
          <a:p>
            <a:pPr>
              <a:spcBef>
                <a:spcPct val="0"/>
              </a:spcBef>
            </a:pPr>
            <a:r>
              <a:rPr lang="en-US" smtClean="0"/>
              <a:t>CL_MEM_ALLOC_HOST_PTR This flag specifies that the application wants the OpenCL implementation to allocate memory from host accessible memory. CL_MEM_ALLOC_HOST_PTR and CL_MEM_USE_HOST_PTR are mutually exclusive.</a:t>
            </a:r>
          </a:p>
          <a:p>
            <a:pPr>
              <a:spcBef>
                <a:spcPct val="0"/>
              </a:spcBef>
            </a:pPr>
            <a:endParaRPr lang="en-US" smtClean="0"/>
          </a:p>
          <a:p>
            <a:pPr>
              <a:spcBef>
                <a:spcPct val="0"/>
              </a:spcBef>
            </a:pPr>
            <a:r>
              <a:rPr lang="en-US" smtClean="0"/>
              <a:t>CL_MEM_COPY_HOST_PTR This flag is valid only if host_ptr is not NULL. If specified, it indicates that the application wants the OpenCL implementation to allocate memory for the memory object and copy the data from memory referenced by host_ptr. </a:t>
            </a:r>
          </a:p>
          <a:p>
            <a:pPr>
              <a:spcBef>
                <a:spcPct val="0"/>
              </a:spcBef>
            </a:pPr>
            <a:r>
              <a:rPr lang="en-US" smtClean="0"/>
              <a:t>CL_MEM_COPY_HOST_PTR and CL_MEM_USE_HOST_PTR are mutually exclusive. </a:t>
            </a:r>
          </a:p>
          <a:p>
            <a:pPr>
              <a:spcBef>
                <a:spcPct val="0"/>
              </a:spcBef>
            </a:pPr>
            <a:r>
              <a:rPr lang="en-US" smtClean="0"/>
              <a:t>CL_MEM_COPY_HOST_PTR can be used with CL_MEM_ALLOC_HOST_PTR to initialize the contents of the cl_mem object allocated using host-accessible (e.g. PCIe) memory. </a:t>
            </a:r>
          </a:p>
          <a:p>
            <a:pPr>
              <a:spcBef>
                <a:spcPct val="0"/>
              </a:spcBef>
            </a:pPr>
            <a:endParaRPr lang="en-US" smtClean="0"/>
          </a:p>
          <a:p>
            <a:pPr>
              <a:spcBef>
                <a:spcPct val="0"/>
              </a:spcBef>
            </a:pPr>
            <a:r>
              <a:rPr lang="en-US" smtClean="0"/>
              <a:t>Size</a:t>
            </a:r>
          </a:p>
          <a:p>
            <a:pPr>
              <a:spcBef>
                <a:spcPct val="0"/>
              </a:spcBef>
            </a:pPr>
            <a:r>
              <a:rPr lang="en-US" smtClean="0"/>
              <a:t>The size in bytes of the buffer memory object to be allocated.</a:t>
            </a:r>
          </a:p>
          <a:p>
            <a:pPr>
              <a:spcBef>
                <a:spcPct val="0"/>
              </a:spcBef>
            </a:pPr>
            <a:r>
              <a:rPr lang="en-US" smtClean="0"/>
              <a:t>host_ptr A pointer to the buffer data that may already be allocated by the application. The size of the buffer that host_ptr points to must be greater than or equal to the size bytes. </a:t>
            </a:r>
          </a:p>
          <a:p>
            <a:pPr>
              <a:spcBef>
                <a:spcPct val="0"/>
              </a:spcBef>
            </a:pPr>
            <a:r>
              <a:rPr lang="en-US" smtClean="0"/>
              <a:t>errcode_ret Returns an appropriate error code. If errcode_ret is NULL, no error code is returned. </a:t>
            </a:r>
          </a:p>
          <a:p>
            <a:pPr>
              <a:spcBef>
                <a:spcPct val="0"/>
              </a:spcBef>
            </a:pPr>
            <a:endParaRPr lang="en-US" smtClean="0"/>
          </a:p>
          <a:p>
            <a:pPr>
              <a:spcBef>
                <a:spcPct val="0"/>
              </a:spcBef>
            </a:pPr>
            <a:endParaRPr lang="en-US" smtClean="0"/>
          </a:p>
          <a:p>
            <a:pPr>
              <a:spcBef>
                <a:spcPct val="0"/>
              </a:spcBef>
            </a:pPr>
            <a:r>
              <a:rPr lang="en-US" smtClean="0">
                <a:hlinkClick r:id="rId5"/>
              </a:rPr>
              <a:t>cl_int</a:t>
            </a:r>
            <a:r>
              <a:rPr lang="en-US" smtClean="0"/>
              <a:t> </a:t>
            </a:r>
            <a:r>
              <a:rPr lang="en-US" b="1" smtClean="0"/>
              <a:t>clEnqueueWriteBuffer</a:t>
            </a:r>
            <a:r>
              <a:rPr lang="en-US" smtClean="0"/>
              <a:t> ( </a:t>
            </a:r>
            <a:r>
              <a:rPr lang="en-US" smtClean="0">
                <a:hlinkClick r:id="rId3"/>
              </a:rPr>
              <a:t>cl_command_queue</a:t>
            </a:r>
            <a:r>
              <a:rPr lang="en-US" smtClean="0"/>
              <a:t> </a:t>
            </a:r>
            <a:r>
              <a:rPr lang="en-US" i="1" smtClean="0"/>
              <a:t>command_queue</a:t>
            </a:r>
            <a:r>
              <a:rPr lang="en-US" smtClean="0"/>
              <a:t>,   </a:t>
            </a:r>
            <a:r>
              <a:rPr lang="en-US" smtClean="0">
                <a:hlinkClick r:id="rId3"/>
              </a:rPr>
              <a:t>cl_mem</a:t>
            </a:r>
            <a:r>
              <a:rPr lang="en-US" smtClean="0"/>
              <a:t> </a:t>
            </a:r>
            <a:r>
              <a:rPr lang="en-US" i="1" smtClean="0"/>
              <a:t>buffer</a:t>
            </a:r>
            <a:r>
              <a:rPr lang="en-US" smtClean="0"/>
              <a:t>,   </a:t>
            </a:r>
            <a:r>
              <a:rPr lang="en-US" smtClean="0">
                <a:hlinkClick r:id="rId6"/>
              </a:rPr>
              <a:t>cl_bool</a:t>
            </a:r>
            <a:r>
              <a:rPr lang="en-US" smtClean="0"/>
              <a:t> </a:t>
            </a:r>
            <a:r>
              <a:rPr lang="en-US" i="1" smtClean="0"/>
              <a:t>blocking_write</a:t>
            </a:r>
            <a:r>
              <a:rPr lang="en-US" smtClean="0"/>
              <a:t>,   </a:t>
            </a:r>
            <a:r>
              <a:rPr lang="en-US" smtClean="0">
                <a:hlinkClick r:id="rId5"/>
              </a:rPr>
              <a:t>size_t</a:t>
            </a:r>
            <a:r>
              <a:rPr lang="en-US" smtClean="0"/>
              <a:t> </a:t>
            </a:r>
            <a:r>
              <a:rPr lang="en-US" i="1" smtClean="0"/>
              <a:t>offset</a:t>
            </a:r>
            <a:r>
              <a:rPr lang="en-US" smtClean="0"/>
              <a:t>,   </a:t>
            </a:r>
            <a:r>
              <a:rPr lang="en-US" smtClean="0">
                <a:hlinkClick r:id="rId5"/>
              </a:rPr>
              <a:t>size_t</a:t>
            </a:r>
            <a:r>
              <a:rPr lang="en-US" smtClean="0"/>
              <a:t> </a:t>
            </a:r>
            <a:r>
              <a:rPr lang="en-US" i="1" smtClean="0"/>
              <a:t>cb</a:t>
            </a:r>
            <a:r>
              <a:rPr lang="en-US" smtClean="0"/>
              <a:t>,   const </a:t>
            </a:r>
            <a:r>
              <a:rPr lang="en-US" smtClean="0">
                <a:hlinkClick r:id="rId5"/>
              </a:rPr>
              <a:t>void</a:t>
            </a:r>
            <a:r>
              <a:rPr lang="en-US" smtClean="0"/>
              <a:t> </a:t>
            </a:r>
            <a:r>
              <a:rPr lang="en-US" i="1" smtClean="0"/>
              <a:t>*ptr</a:t>
            </a:r>
            <a:r>
              <a:rPr lang="en-US" smtClean="0"/>
              <a:t>,   </a:t>
            </a:r>
            <a:r>
              <a:rPr lang="en-US" smtClean="0">
                <a:hlinkClick r:id="rId5"/>
              </a:rPr>
              <a:t>cl_uint</a:t>
            </a:r>
            <a:r>
              <a:rPr lang="en-US" smtClean="0"/>
              <a:t> </a:t>
            </a:r>
            <a:r>
              <a:rPr lang="en-US" i="1" smtClean="0"/>
              <a:t>num_events_in_wait_list</a:t>
            </a:r>
            <a:r>
              <a:rPr lang="en-US" smtClean="0"/>
              <a:t>,   const </a:t>
            </a:r>
            <a:r>
              <a:rPr lang="en-US" smtClean="0">
                <a:hlinkClick r:id="rId3"/>
              </a:rPr>
              <a:t>cl_event</a:t>
            </a:r>
            <a:r>
              <a:rPr lang="en-US" smtClean="0"/>
              <a:t> </a:t>
            </a:r>
            <a:r>
              <a:rPr lang="en-US" i="1" smtClean="0"/>
              <a:t>*event_wait_list</a:t>
            </a:r>
            <a:r>
              <a:rPr lang="en-US" smtClean="0"/>
              <a:t>,   </a:t>
            </a:r>
            <a:r>
              <a:rPr lang="en-US" smtClean="0">
                <a:hlinkClick r:id="rId3"/>
              </a:rPr>
              <a:t>cl_event</a:t>
            </a:r>
            <a:r>
              <a:rPr lang="en-US" smtClean="0"/>
              <a:t> </a:t>
            </a:r>
            <a:r>
              <a:rPr lang="en-US" i="1" smtClean="0"/>
              <a:t>*event</a:t>
            </a:r>
            <a:r>
              <a:rPr lang="en-US" smtClean="0"/>
              <a:t>)</a:t>
            </a:r>
          </a:p>
          <a:p>
            <a:pPr>
              <a:spcBef>
                <a:spcPct val="0"/>
              </a:spcBef>
            </a:pPr>
            <a:endParaRPr lang="en-US" smtClean="0"/>
          </a:p>
          <a:p>
            <a:pPr>
              <a:spcBef>
                <a:spcPct val="0"/>
              </a:spcBef>
            </a:pPr>
            <a:r>
              <a:rPr lang="en-US" smtClean="0"/>
              <a:t>command_queue</a:t>
            </a:r>
          </a:p>
          <a:p>
            <a:pPr>
              <a:spcBef>
                <a:spcPct val="0"/>
              </a:spcBef>
            </a:pPr>
            <a:r>
              <a:rPr lang="en-US" smtClean="0"/>
              <a:t> Refers to the command-queue in which the write command will be queued. command_queue and buffer must be created with the same OpenCL context. </a:t>
            </a:r>
          </a:p>
          <a:p>
            <a:pPr>
              <a:spcBef>
                <a:spcPct val="0"/>
              </a:spcBef>
            </a:pPr>
            <a:endParaRPr lang="en-US" smtClean="0"/>
          </a:p>
          <a:p>
            <a:pPr>
              <a:spcBef>
                <a:spcPct val="0"/>
              </a:spcBef>
            </a:pPr>
            <a:r>
              <a:rPr lang="en-US" smtClean="0"/>
              <a:t>buffer </a:t>
            </a:r>
          </a:p>
          <a:p>
            <a:pPr>
              <a:spcBef>
                <a:spcPct val="0"/>
              </a:spcBef>
            </a:pPr>
            <a:r>
              <a:rPr lang="en-US" smtClean="0"/>
              <a:t>Refers to a valid buffer object. </a:t>
            </a:r>
          </a:p>
          <a:p>
            <a:pPr>
              <a:spcBef>
                <a:spcPct val="0"/>
              </a:spcBef>
            </a:pPr>
            <a:endParaRPr lang="en-US" smtClean="0"/>
          </a:p>
          <a:p>
            <a:pPr>
              <a:spcBef>
                <a:spcPct val="0"/>
              </a:spcBef>
            </a:pPr>
            <a:r>
              <a:rPr lang="en-US" smtClean="0"/>
              <a:t>blocking_write</a:t>
            </a:r>
          </a:p>
          <a:p>
            <a:pPr>
              <a:spcBef>
                <a:spcPct val="0"/>
              </a:spcBef>
            </a:pPr>
            <a:r>
              <a:rPr lang="en-US" smtClean="0"/>
              <a:t> Indicates if the write operations are blocking or nonblocking. </a:t>
            </a:r>
          </a:p>
          <a:p>
            <a:pPr>
              <a:spcBef>
                <a:spcPct val="0"/>
              </a:spcBef>
            </a:pPr>
            <a:r>
              <a:rPr lang="en-US" smtClean="0"/>
              <a:t>If blocking_write is CL_TRUE, the OpenCL implementation copies the data referred to by ptr and enqueues the write operation in the command-queue. The memory pointed to by ptr can be reused by the application after the clEnqueueWriteBuffer call returns. </a:t>
            </a:r>
          </a:p>
          <a:p>
            <a:pPr>
              <a:spcBef>
                <a:spcPct val="0"/>
              </a:spcBef>
            </a:pPr>
            <a:r>
              <a:rPr lang="en-US" smtClean="0"/>
              <a:t>If blocking_write is CL_FALSE, the OpenCL implementation will use ptr to perform a nonblocking write. As the write is non-blocking the implementation can return immediately. The memory pointed to by ptr cannot be reused by the application after the call returns. The event argument returns an event object which can be used to query the execution status of the write command. When the write command has completed, the memory pointed to by ptr can then be reused by the application. </a:t>
            </a:r>
          </a:p>
          <a:p>
            <a:pPr>
              <a:spcBef>
                <a:spcPct val="0"/>
              </a:spcBef>
            </a:pPr>
            <a:endParaRPr lang="en-US" smtClean="0"/>
          </a:p>
          <a:p>
            <a:pPr>
              <a:spcBef>
                <a:spcPct val="0"/>
              </a:spcBef>
            </a:pPr>
            <a:r>
              <a:rPr lang="en-US" smtClean="0"/>
              <a:t>Offset</a:t>
            </a:r>
          </a:p>
          <a:p>
            <a:pPr>
              <a:spcBef>
                <a:spcPct val="0"/>
              </a:spcBef>
            </a:pPr>
            <a:r>
              <a:rPr lang="en-US" smtClean="0"/>
              <a:t>The offset in bytes in the buffer object to write to. </a:t>
            </a:r>
          </a:p>
          <a:p>
            <a:pPr>
              <a:spcBef>
                <a:spcPct val="0"/>
              </a:spcBef>
            </a:pPr>
            <a:endParaRPr lang="en-US" smtClean="0"/>
          </a:p>
          <a:p>
            <a:pPr>
              <a:spcBef>
                <a:spcPct val="0"/>
              </a:spcBef>
            </a:pPr>
            <a:r>
              <a:rPr lang="en-US" smtClean="0"/>
              <a:t>Cb</a:t>
            </a:r>
          </a:p>
          <a:p>
            <a:pPr>
              <a:spcBef>
                <a:spcPct val="0"/>
              </a:spcBef>
            </a:pPr>
            <a:r>
              <a:rPr lang="en-US" smtClean="0"/>
              <a:t>The size in bytes of data being written. </a:t>
            </a:r>
          </a:p>
          <a:p>
            <a:pPr>
              <a:spcBef>
                <a:spcPct val="0"/>
              </a:spcBef>
            </a:pPr>
            <a:endParaRPr lang="en-US" smtClean="0"/>
          </a:p>
          <a:p>
            <a:pPr>
              <a:spcBef>
                <a:spcPct val="0"/>
              </a:spcBef>
            </a:pPr>
            <a:r>
              <a:rPr lang="en-US" smtClean="0"/>
              <a:t>Ptr</a:t>
            </a:r>
          </a:p>
          <a:p>
            <a:pPr>
              <a:spcBef>
                <a:spcPct val="0"/>
              </a:spcBef>
            </a:pPr>
            <a:r>
              <a:rPr lang="en-US" smtClean="0"/>
              <a:t>The pointer to buffer in host memory where data is to be written from. </a:t>
            </a:r>
          </a:p>
          <a:p>
            <a:pPr>
              <a:spcBef>
                <a:spcPct val="0"/>
              </a:spcBef>
            </a:pPr>
            <a:endParaRPr lang="en-US" smtClean="0"/>
          </a:p>
          <a:p>
            <a:pPr>
              <a:spcBef>
                <a:spcPct val="0"/>
              </a:spcBef>
            </a:pPr>
            <a:r>
              <a:rPr lang="en-US" smtClean="0"/>
              <a:t>event_wait_list , num_events_in_wait_list </a:t>
            </a:r>
          </a:p>
          <a:p>
            <a:pPr>
              <a:spcBef>
                <a:spcPct val="0"/>
              </a:spcBef>
            </a:pPr>
            <a:r>
              <a:rPr lang="en-US" smtClean="0"/>
              <a:t>event_wait_list and num_events_in_wait_list specify events that need to complete before this particular command can be executed. If event_wait_list is NULL, then this particular command does not wait on any event to complete. If event_wait_list is NULL, num_events_in_wait_list must be 0. If event_wait_list is not NULL, the list of events pointed to by event_wait_list must be valid and num_events_in_wait_list must be greater than 0. The events specified in event_wait_list act as synchronization points. The context associated with events in event_wait_list and command_queue must be the same. </a:t>
            </a:r>
          </a:p>
          <a:p>
            <a:pPr>
              <a:spcBef>
                <a:spcPct val="0"/>
              </a:spcBef>
            </a:pPr>
            <a:endParaRPr lang="en-US" smtClean="0"/>
          </a:p>
          <a:p>
            <a:pPr>
              <a:spcBef>
                <a:spcPct val="0"/>
              </a:spcBef>
            </a:pPr>
            <a:r>
              <a:rPr lang="en-US" smtClean="0"/>
              <a:t>Event</a:t>
            </a:r>
          </a:p>
          <a:p>
            <a:pPr>
              <a:spcBef>
                <a:spcPct val="0"/>
              </a:spcBef>
            </a:pPr>
            <a:r>
              <a:rPr lang="en-US" smtClean="0"/>
              <a:t> Returns an event object that identifies this particular write command and can be used to query or queue a wait for this particular command to complete. event can be NULL in which case it will not be possible for the application to query the status of this command or queue a wait for this command to complete. </a:t>
            </a:r>
          </a:p>
          <a:p>
            <a:pPr>
              <a:spcBef>
                <a:spcPct val="0"/>
              </a:spcBef>
            </a:pPr>
            <a:endParaRPr lang="en-US" smtClean="0"/>
          </a:p>
          <a:p>
            <a:pPr>
              <a:spcBef>
                <a:spcPct val="0"/>
              </a:spcBef>
            </a:pPr>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CC2C8452-7E70-4DA1-89B9-06CB70FA7FC4}" type="slidenum">
              <a:rPr lang="en-US">
                <a:latin typeface="Calibri" pitchFamily="34" charset="0"/>
              </a:rPr>
              <a:pPr fontAlgn="base">
                <a:spcBef>
                  <a:spcPct val="0"/>
                </a:spcBef>
                <a:spcAft>
                  <a:spcPct val="0"/>
                </a:spcAft>
              </a:pPr>
              <a:t>38</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cl_program </a:t>
            </a:r>
            <a:r>
              <a:rPr lang="en-US" b="1" smtClean="0"/>
              <a:t>clCreateProgramWithSource</a:t>
            </a:r>
            <a:r>
              <a:rPr lang="en-US" smtClean="0"/>
              <a:t> ( </a:t>
            </a:r>
            <a:r>
              <a:rPr lang="en-US" smtClean="0">
                <a:hlinkClick r:id="rId3"/>
              </a:rPr>
              <a:t>cl_context</a:t>
            </a:r>
            <a:r>
              <a:rPr lang="en-US" smtClean="0"/>
              <a:t> </a:t>
            </a:r>
            <a:r>
              <a:rPr lang="en-US" i="1" smtClean="0"/>
              <a:t>context</a:t>
            </a:r>
            <a:r>
              <a:rPr lang="en-US" smtClean="0"/>
              <a:t>,   </a:t>
            </a:r>
            <a:r>
              <a:rPr lang="en-US" smtClean="0">
                <a:hlinkClick r:id="rId4"/>
              </a:rPr>
              <a:t>cl_uint</a:t>
            </a:r>
            <a:r>
              <a:rPr lang="en-US" smtClean="0"/>
              <a:t> </a:t>
            </a:r>
            <a:r>
              <a:rPr lang="en-US" i="1" smtClean="0"/>
              <a:t>count</a:t>
            </a:r>
            <a:r>
              <a:rPr lang="en-US" smtClean="0"/>
              <a:t>,   const </a:t>
            </a:r>
            <a:r>
              <a:rPr lang="en-US" smtClean="0">
                <a:hlinkClick r:id="rId4"/>
              </a:rPr>
              <a:t>char</a:t>
            </a:r>
            <a:r>
              <a:rPr lang="en-US" smtClean="0"/>
              <a:t> </a:t>
            </a:r>
            <a:r>
              <a:rPr lang="en-US" i="1" smtClean="0"/>
              <a:t>**strings</a:t>
            </a:r>
            <a:r>
              <a:rPr lang="en-US" smtClean="0"/>
              <a:t>,   const </a:t>
            </a:r>
            <a:r>
              <a:rPr lang="en-US" smtClean="0">
                <a:hlinkClick r:id="rId4"/>
              </a:rPr>
              <a:t>size_t</a:t>
            </a:r>
            <a:r>
              <a:rPr lang="en-US" smtClean="0"/>
              <a:t> </a:t>
            </a:r>
            <a:r>
              <a:rPr lang="en-US" i="1" smtClean="0"/>
              <a:t>*lengths</a:t>
            </a:r>
            <a:r>
              <a:rPr lang="en-US" smtClean="0"/>
              <a:t>,   </a:t>
            </a:r>
            <a:r>
              <a:rPr lang="en-US" smtClean="0">
                <a:hlinkClick r:id="rId4"/>
              </a:rPr>
              <a:t>cl_int</a:t>
            </a:r>
            <a:r>
              <a:rPr lang="en-US" smtClean="0"/>
              <a:t> </a:t>
            </a:r>
            <a:r>
              <a:rPr lang="en-US" i="1" smtClean="0"/>
              <a:t>*errcode_ret</a:t>
            </a:r>
            <a:r>
              <a:rPr lang="en-US" smtClean="0"/>
              <a:t>) </a:t>
            </a:r>
          </a:p>
          <a:p>
            <a:pPr>
              <a:spcBef>
                <a:spcPct val="0"/>
              </a:spcBef>
            </a:pPr>
            <a:endParaRPr lang="en-US" smtClean="0"/>
          </a:p>
          <a:p>
            <a:pPr>
              <a:spcBef>
                <a:spcPct val="0"/>
              </a:spcBef>
            </a:pPr>
            <a:r>
              <a:rPr lang="en-US" smtClean="0"/>
              <a:t>Creates a program object for a context, and loads the source code specified by the text strings in the strings array into the program object. </a:t>
            </a:r>
          </a:p>
          <a:p>
            <a:pPr>
              <a:spcBef>
                <a:spcPct val="0"/>
              </a:spcBef>
            </a:pPr>
            <a:endParaRPr lang="en-US" b="1" smtClean="0"/>
          </a:p>
          <a:p>
            <a:pPr>
              <a:spcBef>
                <a:spcPct val="0"/>
              </a:spcBef>
            </a:pPr>
            <a:r>
              <a:rPr lang="en-US" b="1" smtClean="0"/>
              <a:t>Parameters</a:t>
            </a:r>
          </a:p>
          <a:p>
            <a:pPr>
              <a:spcBef>
                <a:spcPct val="0"/>
              </a:spcBef>
            </a:pPr>
            <a:r>
              <a:rPr lang="en-US" smtClean="0"/>
              <a:t>context Must be a valid OpenCL context. </a:t>
            </a:r>
          </a:p>
          <a:p>
            <a:pPr>
              <a:spcBef>
                <a:spcPct val="0"/>
              </a:spcBef>
            </a:pPr>
            <a:r>
              <a:rPr lang="en-US" smtClean="0"/>
              <a:t>strings An array of count pointers to optionally null-terminated character strings that make up the source code. </a:t>
            </a:r>
          </a:p>
          <a:p>
            <a:pPr>
              <a:spcBef>
                <a:spcPct val="0"/>
              </a:spcBef>
            </a:pPr>
            <a:r>
              <a:rPr lang="en-US" smtClean="0"/>
              <a:t>lengths An array with the number of chars in each string (the string length). If an element in lengths is zero, its accompanying string is null-terminated. If lengths is NULL, all strings in the strings argument are considered null-terminated. Any length value passed in that is greater than zero excludes the null terminator in its count. </a:t>
            </a:r>
          </a:p>
          <a:p>
            <a:pPr>
              <a:spcBef>
                <a:spcPct val="0"/>
              </a:spcBef>
            </a:pPr>
            <a:r>
              <a:rPr lang="en-US" smtClean="0"/>
              <a:t>errcode_ret Returns an appropriate error code. If errcode_ret is NULL, no error code is returned. </a:t>
            </a:r>
          </a:p>
          <a:p>
            <a:pPr>
              <a:spcBef>
                <a:spcPct val="0"/>
              </a:spcBef>
            </a:pPr>
            <a:endParaRPr lang="en-US" smtClean="0"/>
          </a:p>
          <a:p>
            <a:pPr>
              <a:spcBef>
                <a:spcPct val="0"/>
              </a:spcBef>
            </a:pPr>
            <a:r>
              <a:rPr lang="en-US" smtClean="0">
                <a:hlinkClick r:id="rId4"/>
              </a:rPr>
              <a:t>cl_int</a:t>
            </a:r>
            <a:r>
              <a:rPr lang="en-US" smtClean="0"/>
              <a:t> </a:t>
            </a:r>
            <a:r>
              <a:rPr lang="en-US" b="1" smtClean="0"/>
              <a:t>clBuildProgram</a:t>
            </a:r>
            <a:r>
              <a:rPr lang="en-US" smtClean="0"/>
              <a:t> ( </a:t>
            </a:r>
            <a:r>
              <a:rPr lang="en-US" smtClean="0">
                <a:hlinkClick r:id="rId3"/>
              </a:rPr>
              <a:t>cl_program</a:t>
            </a:r>
            <a:r>
              <a:rPr lang="en-US" smtClean="0"/>
              <a:t> </a:t>
            </a:r>
            <a:r>
              <a:rPr lang="en-US" i="1" smtClean="0"/>
              <a:t>program</a:t>
            </a:r>
            <a:r>
              <a:rPr lang="en-US" smtClean="0"/>
              <a:t>,   </a:t>
            </a:r>
            <a:r>
              <a:rPr lang="en-US" smtClean="0">
                <a:hlinkClick r:id="rId4"/>
              </a:rPr>
              <a:t>cl_uint</a:t>
            </a:r>
            <a:r>
              <a:rPr lang="en-US" smtClean="0"/>
              <a:t> </a:t>
            </a:r>
            <a:r>
              <a:rPr lang="en-US" i="1" smtClean="0"/>
              <a:t>num_devices</a:t>
            </a:r>
            <a:r>
              <a:rPr lang="en-US" smtClean="0"/>
              <a:t>,   const </a:t>
            </a:r>
            <a:r>
              <a:rPr lang="en-US" smtClean="0">
                <a:hlinkClick r:id="rId3"/>
              </a:rPr>
              <a:t>cl_device_id</a:t>
            </a:r>
            <a:r>
              <a:rPr lang="en-US" smtClean="0"/>
              <a:t> </a:t>
            </a:r>
            <a:r>
              <a:rPr lang="en-US" i="1" smtClean="0"/>
              <a:t>*device_list</a:t>
            </a:r>
            <a:r>
              <a:rPr lang="en-US" smtClean="0"/>
              <a:t>,   const </a:t>
            </a:r>
            <a:r>
              <a:rPr lang="en-US" smtClean="0">
                <a:hlinkClick r:id="rId4"/>
              </a:rPr>
              <a:t>char</a:t>
            </a:r>
            <a:r>
              <a:rPr lang="en-US" smtClean="0"/>
              <a:t> </a:t>
            </a:r>
            <a:r>
              <a:rPr lang="en-US" i="1" smtClean="0"/>
              <a:t>*options</a:t>
            </a:r>
            <a:r>
              <a:rPr lang="en-US" smtClean="0"/>
              <a:t>,   </a:t>
            </a:r>
            <a:r>
              <a:rPr lang="en-US" smtClean="0">
                <a:hlinkClick r:id="rId4"/>
              </a:rPr>
              <a:t>void</a:t>
            </a:r>
            <a:r>
              <a:rPr lang="en-US" smtClean="0"/>
              <a:t> </a:t>
            </a:r>
            <a:r>
              <a:rPr lang="en-US" i="1" smtClean="0"/>
              <a:t>(*pfn_notify)(cl_program, </a:t>
            </a:r>
            <a:r>
              <a:rPr lang="en-US" i="1" smtClean="0">
                <a:hlinkClick r:id="rId4"/>
              </a:rPr>
              <a:t>void</a:t>
            </a:r>
            <a:r>
              <a:rPr lang="en-US" i="1" smtClean="0"/>
              <a:t> *user_data)</a:t>
            </a:r>
            <a:r>
              <a:rPr lang="en-US" smtClean="0"/>
              <a:t>,   </a:t>
            </a:r>
            <a:r>
              <a:rPr lang="en-US" smtClean="0">
                <a:hlinkClick r:id="rId4"/>
              </a:rPr>
              <a:t>void</a:t>
            </a:r>
            <a:r>
              <a:rPr lang="en-US" smtClean="0"/>
              <a:t> </a:t>
            </a:r>
            <a:r>
              <a:rPr lang="en-US" i="1" smtClean="0"/>
              <a:t>*user_data</a:t>
            </a:r>
            <a:r>
              <a:rPr lang="en-US" smtClean="0"/>
              <a:t>) </a:t>
            </a:r>
          </a:p>
          <a:p>
            <a:pPr>
              <a:spcBef>
                <a:spcPct val="0"/>
              </a:spcBef>
            </a:pPr>
            <a:endParaRPr lang="en-US" smtClean="0"/>
          </a:p>
          <a:p>
            <a:pPr>
              <a:spcBef>
                <a:spcPct val="0"/>
              </a:spcBef>
            </a:pPr>
            <a:r>
              <a:rPr lang="en-US" smtClean="0"/>
              <a:t>Builds (compiles and links) a program executable from the program source or binary. </a:t>
            </a:r>
          </a:p>
          <a:p>
            <a:pPr>
              <a:spcBef>
                <a:spcPct val="0"/>
              </a:spcBef>
            </a:pPr>
            <a:endParaRPr lang="en-US" smtClean="0"/>
          </a:p>
          <a:p>
            <a:pPr>
              <a:spcBef>
                <a:spcPct val="0"/>
              </a:spcBef>
            </a:pPr>
            <a:r>
              <a:rPr lang="en-US" b="1" smtClean="0"/>
              <a:t>Parameters</a:t>
            </a:r>
          </a:p>
          <a:p>
            <a:pPr>
              <a:spcBef>
                <a:spcPct val="0"/>
              </a:spcBef>
            </a:pPr>
            <a:r>
              <a:rPr lang="en-US" smtClean="0"/>
              <a:t>program The program object </a:t>
            </a:r>
          </a:p>
          <a:p>
            <a:pPr>
              <a:spcBef>
                <a:spcPct val="0"/>
              </a:spcBef>
            </a:pPr>
            <a:r>
              <a:rPr lang="en-US" smtClean="0"/>
              <a:t>device_list A pointer to a list of devices that are in program. If device_list is NULL value, the program executable is built for all devices associated with program for which a source or binary has been loaded. If device_list is a non-NULL value, the program executable is built for devices specified in this list for which a source or binary has been loaded. </a:t>
            </a:r>
          </a:p>
          <a:p>
            <a:pPr>
              <a:spcBef>
                <a:spcPct val="0"/>
              </a:spcBef>
            </a:pPr>
            <a:r>
              <a:rPr lang="en-US" smtClean="0"/>
              <a:t>num_devices The number of devices listed in device_list. </a:t>
            </a:r>
          </a:p>
          <a:p>
            <a:pPr>
              <a:spcBef>
                <a:spcPct val="0"/>
              </a:spcBef>
            </a:pPr>
            <a:r>
              <a:rPr lang="en-US" smtClean="0"/>
              <a:t>options A pointer to a string that describes the build options to be used for building the program executable. The list of supported options is described in "Build Options" below. </a:t>
            </a:r>
          </a:p>
          <a:p>
            <a:pPr>
              <a:spcBef>
                <a:spcPct val="0"/>
              </a:spcBef>
            </a:pPr>
            <a:r>
              <a:rPr lang="en-US" smtClean="0"/>
              <a:t>pfn_notify A function pointer to a notification routine. The notification routine is a callback function that an application can register and which will be called when the program executable has been built (successfully or unsuccessfully). If pfn_notify is not NULL, clBuildProgram does not need to wait for the build to complete and can return immediately. If pfn_notify is NULL, clBuildProgram does not return until the build has completed. This callback function may be called asynchronously by the OpenCL implementation. It is the application's responsibility to ensure that the callback function is thread-safe. </a:t>
            </a:r>
          </a:p>
          <a:p>
            <a:pPr>
              <a:spcBef>
                <a:spcPct val="0"/>
              </a:spcBef>
            </a:pPr>
            <a:r>
              <a:rPr lang="en-US" smtClean="0"/>
              <a:t>user_data Passed as an argument when pfn_notify is called. user_data can be NULL. </a:t>
            </a:r>
          </a:p>
          <a:p>
            <a:pPr>
              <a:spcBef>
                <a:spcPct val="0"/>
              </a:spcBef>
            </a:pPr>
            <a:endParaRPr lang="en-US" smtClean="0"/>
          </a:p>
          <a:p>
            <a:pPr>
              <a:spcBef>
                <a:spcPct val="0"/>
              </a:spcBef>
            </a:pPr>
            <a:r>
              <a:rPr lang="en-US" smtClean="0"/>
              <a:t>cl_kernel </a:t>
            </a:r>
            <a:r>
              <a:rPr lang="en-US" b="1" smtClean="0"/>
              <a:t>clCreateKernel</a:t>
            </a:r>
            <a:r>
              <a:rPr lang="en-US" smtClean="0"/>
              <a:t> ( </a:t>
            </a:r>
            <a:r>
              <a:rPr lang="en-US" smtClean="0">
                <a:hlinkClick r:id="rId3"/>
              </a:rPr>
              <a:t>cl_program</a:t>
            </a:r>
            <a:r>
              <a:rPr lang="en-US" smtClean="0"/>
              <a:t>  </a:t>
            </a:r>
            <a:r>
              <a:rPr lang="en-US" i="1" smtClean="0"/>
              <a:t>program</a:t>
            </a:r>
            <a:r>
              <a:rPr lang="en-US" smtClean="0"/>
              <a:t>,   const </a:t>
            </a:r>
            <a:r>
              <a:rPr lang="en-US" smtClean="0">
                <a:hlinkClick r:id="rId4"/>
              </a:rPr>
              <a:t>char</a:t>
            </a:r>
            <a:r>
              <a:rPr lang="en-US" smtClean="0"/>
              <a:t> </a:t>
            </a:r>
            <a:r>
              <a:rPr lang="en-US" i="1" smtClean="0"/>
              <a:t>*kernel_name</a:t>
            </a:r>
            <a:r>
              <a:rPr lang="en-US" smtClean="0"/>
              <a:t>,   </a:t>
            </a:r>
            <a:r>
              <a:rPr lang="en-US" smtClean="0">
                <a:hlinkClick r:id="rId4"/>
              </a:rPr>
              <a:t>cl_int</a:t>
            </a:r>
            <a:r>
              <a:rPr lang="en-US" smtClean="0"/>
              <a:t> </a:t>
            </a:r>
            <a:r>
              <a:rPr lang="en-US" i="1" smtClean="0"/>
              <a:t>*errcode_ret</a:t>
            </a:r>
            <a:r>
              <a:rPr lang="en-US" smtClean="0"/>
              <a:t>) </a:t>
            </a:r>
          </a:p>
          <a:p>
            <a:pPr>
              <a:spcBef>
                <a:spcPct val="0"/>
              </a:spcBef>
            </a:pPr>
            <a:r>
              <a:rPr lang="en-US" b="1" smtClean="0"/>
              <a:t>Parameters</a:t>
            </a:r>
          </a:p>
          <a:p>
            <a:pPr>
              <a:spcBef>
                <a:spcPct val="0"/>
              </a:spcBef>
            </a:pPr>
            <a:r>
              <a:rPr lang="en-US" smtClean="0"/>
              <a:t>program A program object with a successfully built executable. </a:t>
            </a:r>
          </a:p>
          <a:p>
            <a:pPr>
              <a:spcBef>
                <a:spcPct val="0"/>
              </a:spcBef>
            </a:pPr>
            <a:r>
              <a:rPr lang="en-US" smtClean="0"/>
              <a:t>kernel_name A function name in the program declared with the __kernel qualifier </a:t>
            </a:r>
          </a:p>
          <a:p>
            <a:pPr>
              <a:spcBef>
                <a:spcPct val="0"/>
              </a:spcBef>
            </a:pPr>
            <a:r>
              <a:rPr lang="en-US" smtClean="0"/>
              <a:t>errcode_ret Returns an appropriate error code. If errcode_ret is NULL, no error code is returned. </a:t>
            </a:r>
          </a:p>
          <a:p>
            <a:pPr>
              <a:spcBef>
                <a:spcPct val="0"/>
              </a:spcBef>
            </a:pPr>
            <a:endParaRPr lang="en-US" smtClean="0"/>
          </a:p>
          <a:p>
            <a:pPr>
              <a:spcBef>
                <a:spcPct val="0"/>
              </a:spcBef>
            </a:pPr>
            <a:endParaRPr lang="en-US" smtClean="0"/>
          </a:p>
          <a:p>
            <a:pPr>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B4051B54-7365-46CE-B6B1-CD62AA4E9834}" type="slidenum">
              <a:rPr lang="en-US">
                <a:latin typeface="Calibri" pitchFamily="34" charset="0"/>
              </a:rPr>
              <a:pPr fontAlgn="base">
                <a:spcBef>
                  <a:spcPct val="0"/>
                </a:spcBef>
                <a:spcAft>
                  <a:spcPct val="0"/>
                </a:spcAft>
              </a:pPr>
              <a:t>39</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3EE34DA5-91FA-48D8-A074-40CE1B37A302}" type="slidenum">
              <a:rPr lang="en-US">
                <a:latin typeface="Calibri" pitchFamily="34" charset="0"/>
              </a:rPr>
              <a:pPr fontAlgn="base">
                <a:spcBef>
                  <a:spcPct val="0"/>
                </a:spcBef>
                <a:spcAft>
                  <a:spcPct val="0"/>
                </a:spcAft>
              </a:pPr>
              <a:t>3</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hlinkClick r:id="rId3"/>
              </a:rPr>
              <a:t>cl_int</a:t>
            </a:r>
            <a:r>
              <a:rPr lang="en-US" smtClean="0"/>
              <a:t> </a:t>
            </a:r>
            <a:r>
              <a:rPr lang="en-US" b="1" smtClean="0"/>
              <a:t>clSetKernelArg</a:t>
            </a:r>
            <a:r>
              <a:rPr lang="en-US" smtClean="0"/>
              <a:t> ( </a:t>
            </a:r>
            <a:r>
              <a:rPr lang="en-US" smtClean="0">
                <a:hlinkClick r:id="rId4"/>
              </a:rPr>
              <a:t>cl_kernel</a:t>
            </a:r>
            <a:r>
              <a:rPr lang="en-US" smtClean="0"/>
              <a:t> </a:t>
            </a:r>
            <a:r>
              <a:rPr lang="en-US" i="1" smtClean="0"/>
              <a:t>kernel</a:t>
            </a:r>
            <a:r>
              <a:rPr lang="en-US" smtClean="0"/>
              <a:t>,   </a:t>
            </a:r>
            <a:r>
              <a:rPr lang="en-US" smtClean="0">
                <a:hlinkClick r:id="rId3"/>
              </a:rPr>
              <a:t>cl_uint</a:t>
            </a:r>
            <a:r>
              <a:rPr lang="en-US" smtClean="0"/>
              <a:t> </a:t>
            </a:r>
            <a:r>
              <a:rPr lang="en-US" i="1" smtClean="0"/>
              <a:t>arg_index</a:t>
            </a:r>
            <a:r>
              <a:rPr lang="en-US" smtClean="0"/>
              <a:t>,   </a:t>
            </a:r>
            <a:r>
              <a:rPr lang="en-US" smtClean="0">
                <a:hlinkClick r:id="rId3"/>
              </a:rPr>
              <a:t>size_t</a:t>
            </a:r>
            <a:r>
              <a:rPr lang="en-US" smtClean="0"/>
              <a:t> </a:t>
            </a:r>
            <a:r>
              <a:rPr lang="en-US" i="1" smtClean="0"/>
              <a:t>arg_size</a:t>
            </a:r>
            <a:r>
              <a:rPr lang="en-US" smtClean="0"/>
              <a:t>,   const </a:t>
            </a:r>
            <a:r>
              <a:rPr lang="en-US" smtClean="0">
                <a:hlinkClick r:id="rId3"/>
              </a:rPr>
              <a:t>void</a:t>
            </a:r>
            <a:r>
              <a:rPr lang="en-US" smtClean="0"/>
              <a:t> </a:t>
            </a:r>
            <a:r>
              <a:rPr lang="en-US" i="1" smtClean="0"/>
              <a:t>*arg_value</a:t>
            </a:r>
            <a:r>
              <a:rPr lang="en-US" smtClean="0"/>
              <a:t>) </a:t>
            </a:r>
          </a:p>
          <a:p>
            <a:pPr>
              <a:spcBef>
                <a:spcPct val="0"/>
              </a:spcBef>
            </a:pPr>
            <a:r>
              <a:rPr lang="en-US" b="1" smtClean="0"/>
              <a:t>Parameters</a:t>
            </a:r>
          </a:p>
          <a:p>
            <a:pPr>
              <a:spcBef>
                <a:spcPct val="0"/>
              </a:spcBef>
            </a:pPr>
            <a:endParaRPr lang="en-US" b="1" smtClean="0"/>
          </a:p>
          <a:p>
            <a:pPr>
              <a:spcBef>
                <a:spcPct val="0"/>
              </a:spcBef>
            </a:pPr>
            <a:r>
              <a:rPr lang="en-US" smtClean="0"/>
              <a:t>Used to set the argument value for a specific argument of a kernel. </a:t>
            </a:r>
          </a:p>
          <a:p>
            <a:pPr>
              <a:spcBef>
                <a:spcPct val="0"/>
              </a:spcBef>
            </a:pPr>
            <a:endParaRPr lang="en-US" b="1" smtClean="0"/>
          </a:p>
          <a:p>
            <a:pPr>
              <a:spcBef>
                <a:spcPct val="0"/>
              </a:spcBef>
            </a:pPr>
            <a:r>
              <a:rPr lang="en-US" smtClean="0"/>
              <a:t>kernel A valid kernel object. </a:t>
            </a:r>
          </a:p>
          <a:p>
            <a:pPr>
              <a:spcBef>
                <a:spcPct val="0"/>
              </a:spcBef>
            </a:pPr>
            <a:r>
              <a:rPr lang="en-US" smtClean="0"/>
              <a:t>arg_index The argument index. Arguments to the kernel are referred by indices that go from 0 for the leftmost argument to </a:t>
            </a:r>
            <a:r>
              <a:rPr lang="en-US" i="1" smtClean="0"/>
              <a:t>n</a:t>
            </a:r>
            <a:r>
              <a:rPr lang="en-US" smtClean="0"/>
              <a:t> - 1, where </a:t>
            </a:r>
            <a:r>
              <a:rPr lang="en-US" i="1" smtClean="0"/>
              <a:t>n</a:t>
            </a:r>
            <a:r>
              <a:rPr lang="en-US" smtClean="0"/>
              <a:t> is the total number of arguments declared by a kernel. </a:t>
            </a:r>
          </a:p>
          <a:p>
            <a:pPr>
              <a:spcBef>
                <a:spcPct val="0"/>
              </a:spcBef>
            </a:pPr>
            <a:r>
              <a:rPr lang="en-US" smtClean="0"/>
              <a:t>arg_value A pointer to data that should be used as the argument value for argument specified by arg_index. The argument data pointed to by arg_value is copied and the arg_value pointer can therefore be reused by the application after clSetKernelArg returns. The argument value specified is the value used by all API calls that enqueue kernel (</a:t>
            </a:r>
            <a:r>
              <a:rPr lang="en-US" smtClean="0">
                <a:hlinkClick r:id="rId5"/>
              </a:rPr>
              <a:t>clEnqueueNDRangeKernel</a:t>
            </a:r>
            <a:r>
              <a:rPr lang="en-US" smtClean="0"/>
              <a:t> and </a:t>
            </a:r>
            <a:r>
              <a:rPr lang="en-US" smtClean="0">
                <a:hlinkClick r:id="rId6"/>
              </a:rPr>
              <a:t>clEnqueueTask</a:t>
            </a:r>
            <a:r>
              <a:rPr lang="en-US" smtClean="0"/>
              <a:t>) until the argument value is changed by a call to clSetKernelArg for kernel. </a:t>
            </a:r>
          </a:p>
          <a:p>
            <a:pPr>
              <a:spcBef>
                <a:spcPct val="0"/>
              </a:spcBef>
            </a:pPr>
            <a:r>
              <a:rPr lang="en-US" smtClean="0"/>
              <a:t>If the argument is a memory object (buffer or image), the arg_value entry will be a pointer to the appropriate buffer or image object. The memory object must be created with the context associated with the kernel object. A NULL value can also be specified if the argument is a buffer object in which case a NULL value will be used as the value for the argument declared as a pointer to __global or __constant memory in the kernel. If the argument is declared with the __local qualifier, the arg_value entry must be NULL. If the argument is of type sampler_t, the arg_value entry must be a pointer to the sampler object. For all other kernel arguments, the arg_value entry must be a pointer to the actual data to be used as argument value. </a:t>
            </a:r>
          </a:p>
          <a:p>
            <a:pPr>
              <a:spcBef>
                <a:spcPct val="0"/>
              </a:spcBef>
            </a:pPr>
            <a:r>
              <a:rPr lang="en-US" smtClean="0"/>
              <a:t>The memory object specified as argument value must be a buffer object (or NULL) if the argument is declared to be a pointer of a built-in or user defined type with the __global or __constant qualifier. If the argument is declared with the __constant qualifier, the size in bytes of the memory object cannot exceed CL_DEVICE_MAX_CONSTANT_BUFFER_SIZE and the number of arguments declared with the __constant qualifier cannot exceed CL_DEVICE_MAX_CONSTANT_ARGS. </a:t>
            </a:r>
          </a:p>
          <a:p>
            <a:pPr>
              <a:spcBef>
                <a:spcPct val="0"/>
              </a:spcBef>
            </a:pPr>
            <a:r>
              <a:rPr lang="en-US" smtClean="0"/>
              <a:t>The memory object specified as argument value must be a 2D image object if the argument is declared to be of type image2d_t. The memory object specified as argument value must be a 3D image object if argument is declared to be of type image3d_t. </a:t>
            </a:r>
          </a:p>
          <a:p>
            <a:pPr>
              <a:spcBef>
                <a:spcPct val="0"/>
              </a:spcBef>
            </a:pPr>
            <a:r>
              <a:rPr lang="en-US" smtClean="0"/>
              <a:t>arg_size Specifies the size of the argument value. If the argument is a memory object, the size is the size of the buffer or image object type. For arguments declared with the __local qualifier, the size specified will be the size in bytes of the buffer that must be allocated for the __local argument. If the argument is of type sampler_t, the arg_size value must be equal to sizeof(cl_sampler). For all other arguments, the size will be the size of argument type. </a:t>
            </a:r>
          </a:p>
          <a:p>
            <a:pPr>
              <a:spcBef>
                <a:spcPct val="0"/>
              </a:spcBef>
            </a:pPr>
            <a:endParaRPr lang="en-US" smtClean="0"/>
          </a:p>
          <a:p>
            <a:pPr>
              <a:spcBef>
                <a:spcPct val="0"/>
              </a:spcBef>
            </a:pPr>
            <a:endParaRPr lang="en-US" smtClean="0"/>
          </a:p>
          <a:p>
            <a:pPr>
              <a:spcBef>
                <a:spcPct val="0"/>
              </a:spcBef>
            </a:pPr>
            <a:r>
              <a:rPr lang="en-US" smtClean="0">
                <a:hlinkClick r:id="rId7"/>
              </a:rPr>
              <a:t>cl_int</a:t>
            </a:r>
            <a:r>
              <a:rPr lang="en-US" smtClean="0"/>
              <a:t> </a:t>
            </a:r>
            <a:r>
              <a:rPr lang="en-US" b="1" smtClean="0"/>
              <a:t>clEnqueueNDRangeKernel </a:t>
            </a:r>
            <a:r>
              <a:rPr lang="en-US" smtClean="0"/>
              <a:t>( </a:t>
            </a:r>
            <a:r>
              <a:rPr lang="en-US" smtClean="0">
                <a:hlinkClick r:id="rId8"/>
              </a:rPr>
              <a:t>cl_command_queue</a:t>
            </a:r>
            <a:r>
              <a:rPr lang="en-US" smtClean="0"/>
              <a:t> </a:t>
            </a:r>
            <a:r>
              <a:rPr lang="en-US" i="1" smtClean="0"/>
              <a:t>command_queue</a:t>
            </a:r>
            <a:r>
              <a:rPr lang="en-US" smtClean="0"/>
              <a:t>,   </a:t>
            </a:r>
            <a:r>
              <a:rPr lang="en-US" smtClean="0">
                <a:hlinkClick r:id="rId8"/>
              </a:rPr>
              <a:t>cl_kernel</a:t>
            </a:r>
            <a:r>
              <a:rPr lang="en-US" smtClean="0"/>
              <a:t> </a:t>
            </a:r>
            <a:r>
              <a:rPr lang="en-US" i="1" smtClean="0"/>
              <a:t>kernel</a:t>
            </a:r>
            <a:r>
              <a:rPr lang="en-US" smtClean="0"/>
              <a:t>,   </a:t>
            </a:r>
            <a:r>
              <a:rPr lang="en-US" smtClean="0">
                <a:hlinkClick r:id="rId7"/>
              </a:rPr>
              <a:t>cl_uint</a:t>
            </a:r>
            <a:r>
              <a:rPr lang="en-US" smtClean="0"/>
              <a:t> </a:t>
            </a:r>
            <a:r>
              <a:rPr lang="en-US" i="1" smtClean="0"/>
              <a:t>work_dim</a:t>
            </a:r>
            <a:r>
              <a:rPr lang="en-US" smtClean="0"/>
              <a:t>,   const </a:t>
            </a:r>
            <a:r>
              <a:rPr lang="en-US" smtClean="0">
                <a:hlinkClick r:id="rId7"/>
              </a:rPr>
              <a:t>size_t</a:t>
            </a:r>
            <a:r>
              <a:rPr lang="en-US" smtClean="0"/>
              <a:t> </a:t>
            </a:r>
            <a:r>
              <a:rPr lang="en-US" i="1" smtClean="0"/>
              <a:t>*global_work_offset</a:t>
            </a:r>
            <a:r>
              <a:rPr lang="en-US" smtClean="0"/>
              <a:t>,   const </a:t>
            </a:r>
            <a:r>
              <a:rPr lang="en-US" smtClean="0">
                <a:hlinkClick r:id="rId7"/>
              </a:rPr>
              <a:t>size_t</a:t>
            </a:r>
            <a:r>
              <a:rPr lang="en-US" smtClean="0"/>
              <a:t> </a:t>
            </a:r>
            <a:r>
              <a:rPr lang="en-US" i="1" smtClean="0"/>
              <a:t>*global_work_size</a:t>
            </a:r>
            <a:r>
              <a:rPr lang="en-US" smtClean="0"/>
              <a:t>,   const </a:t>
            </a:r>
            <a:r>
              <a:rPr lang="en-US" smtClean="0">
                <a:hlinkClick r:id="rId7"/>
              </a:rPr>
              <a:t>size_t</a:t>
            </a:r>
            <a:r>
              <a:rPr lang="en-US" smtClean="0"/>
              <a:t> </a:t>
            </a:r>
            <a:r>
              <a:rPr lang="en-US" i="1" smtClean="0"/>
              <a:t>*local_work_size</a:t>
            </a:r>
            <a:r>
              <a:rPr lang="en-US" smtClean="0"/>
              <a:t>,   </a:t>
            </a:r>
            <a:r>
              <a:rPr lang="en-US" smtClean="0">
                <a:hlinkClick r:id="rId7"/>
              </a:rPr>
              <a:t>cl_uint</a:t>
            </a:r>
            <a:r>
              <a:rPr lang="en-US" smtClean="0"/>
              <a:t> </a:t>
            </a:r>
            <a:r>
              <a:rPr lang="en-US" i="1" smtClean="0"/>
              <a:t>num_events_in_wait_list</a:t>
            </a:r>
            <a:r>
              <a:rPr lang="en-US" smtClean="0"/>
              <a:t>,   const </a:t>
            </a:r>
            <a:r>
              <a:rPr lang="en-US" smtClean="0">
                <a:hlinkClick r:id="rId8"/>
              </a:rPr>
              <a:t>cl_event</a:t>
            </a:r>
            <a:r>
              <a:rPr lang="en-US" smtClean="0"/>
              <a:t> </a:t>
            </a:r>
            <a:r>
              <a:rPr lang="en-US" i="1" smtClean="0"/>
              <a:t>*event_wait_list</a:t>
            </a:r>
            <a:r>
              <a:rPr lang="en-US" smtClean="0"/>
              <a:t>,   </a:t>
            </a:r>
            <a:r>
              <a:rPr lang="en-US" smtClean="0">
                <a:hlinkClick r:id="rId8"/>
              </a:rPr>
              <a:t>cl_event</a:t>
            </a:r>
            <a:r>
              <a:rPr lang="en-US" smtClean="0"/>
              <a:t> </a:t>
            </a:r>
            <a:r>
              <a:rPr lang="en-US" i="1" smtClean="0"/>
              <a:t>*event</a:t>
            </a:r>
            <a:r>
              <a:rPr lang="en-US" smtClean="0"/>
              <a:t>) </a:t>
            </a:r>
          </a:p>
          <a:p>
            <a:pPr>
              <a:spcBef>
                <a:spcPct val="0"/>
              </a:spcBef>
            </a:pPr>
            <a:endParaRPr lang="en-US" smtClean="0"/>
          </a:p>
          <a:p>
            <a:pPr>
              <a:spcBef>
                <a:spcPct val="0"/>
              </a:spcBef>
            </a:pPr>
            <a:endParaRPr lang="en-US" smtClean="0"/>
          </a:p>
          <a:p>
            <a:pPr>
              <a:spcBef>
                <a:spcPct val="0"/>
              </a:spcBef>
            </a:pPr>
            <a:r>
              <a:rPr lang="en-US" smtClean="0"/>
              <a:t>Enqueues a command to execute a kernel on a device. </a:t>
            </a:r>
          </a:p>
          <a:p>
            <a:pPr>
              <a:spcBef>
                <a:spcPct val="0"/>
              </a:spcBef>
            </a:pPr>
            <a:endParaRPr lang="en-US" smtClean="0"/>
          </a:p>
          <a:p>
            <a:pPr>
              <a:spcBef>
                <a:spcPct val="0"/>
              </a:spcBef>
            </a:pPr>
            <a:endParaRPr lang="en-US" smtClean="0"/>
          </a:p>
          <a:p>
            <a:pPr>
              <a:spcBef>
                <a:spcPct val="0"/>
              </a:spcBef>
            </a:pPr>
            <a:r>
              <a:rPr lang="en-US" b="1" smtClean="0"/>
              <a:t>Parameters</a:t>
            </a:r>
          </a:p>
          <a:p>
            <a:pPr>
              <a:spcBef>
                <a:spcPct val="0"/>
              </a:spcBef>
            </a:pPr>
            <a:r>
              <a:rPr lang="en-US" smtClean="0"/>
              <a:t>command_queue A valid command-queue. The kernel will be queued for execution on the device associated with command_queue. </a:t>
            </a:r>
          </a:p>
          <a:p>
            <a:pPr>
              <a:spcBef>
                <a:spcPct val="0"/>
              </a:spcBef>
            </a:pPr>
            <a:r>
              <a:rPr lang="en-US" smtClean="0"/>
              <a:t>kernel A valid kernel object. The OpenCL context associated with kernel and command_queue must be the same. </a:t>
            </a:r>
          </a:p>
          <a:p>
            <a:pPr>
              <a:spcBef>
                <a:spcPct val="0"/>
              </a:spcBef>
            </a:pPr>
            <a:r>
              <a:rPr lang="en-US" smtClean="0"/>
              <a:t>work_dim The number of dimensions used to specify the global work-items and work-items in the work-group. work_dim must be greater than zero and less than or equal to three. </a:t>
            </a:r>
          </a:p>
          <a:p>
            <a:pPr>
              <a:spcBef>
                <a:spcPct val="0"/>
              </a:spcBef>
            </a:pPr>
            <a:r>
              <a:rPr lang="en-US" smtClean="0"/>
              <a:t>global_work_offset Must currently be a NULL value. In a future revision of OpenCL, global_work_offset can be used to specify an array of work_dim unsigned values that describe the offset used to calculate the global ID of a work-item instead of having the global IDs always start at offset (0, 0,... 0). </a:t>
            </a:r>
          </a:p>
          <a:p>
            <a:pPr>
              <a:spcBef>
                <a:spcPct val="0"/>
              </a:spcBef>
            </a:pPr>
            <a:r>
              <a:rPr lang="en-US" smtClean="0"/>
              <a:t>global_work_size Points to an array of work_dim unsigned values that describe the number of global work-items in work_dim dimensions that will execute the kernel function. The total number of global work-items is computed as global_work_size[0] *...* global_work_size[work_dim - 1]. </a:t>
            </a:r>
          </a:p>
          <a:p>
            <a:pPr>
              <a:spcBef>
                <a:spcPct val="0"/>
              </a:spcBef>
            </a:pPr>
            <a:r>
              <a:rPr lang="en-US" smtClean="0"/>
              <a:t>The values specified in global_work_size cannot exceed the range given by the sizeof(size_t) for the device on which the kernel execution will be enqueued. The sizeof(size_t) for a device can be determined using CL_DEVICE_ADDRESS_BITS in the table of OpenCL Device Queries for </a:t>
            </a:r>
            <a:r>
              <a:rPr lang="en-US" smtClean="0">
                <a:hlinkClick r:id="rId9"/>
              </a:rPr>
              <a:t>clGetDeviceInfo</a:t>
            </a:r>
            <a:r>
              <a:rPr lang="en-US" smtClean="0"/>
              <a:t>. If, for example, CL_DEVICE_ADDRESS_BITS = 32, i.e. the device uses a 32-bit address space, size_t is a 32-bit unsigned integer and global_work_size values must be in the range 1 .. 2^32 - 1. Values outside this range return a CL_OUT_OF_RESOURCES error. </a:t>
            </a:r>
          </a:p>
          <a:p>
            <a:pPr>
              <a:spcBef>
                <a:spcPct val="0"/>
              </a:spcBef>
            </a:pPr>
            <a:r>
              <a:rPr lang="en-US" smtClean="0"/>
              <a:t>local_work_size Points to an array of work_dim unsigned values that describe the number of work-items that make up a work-group (also referred to as the size of the work-group) that will execute the kernel specified by kernel. The total number of work-items in a work-group is computed as local_work_size[0] *... * local_work_size[work_dim - 1]. The total number of work-items in the work-group must be less than or equal to the CL_DEVICE_MAX_WORK_GROUP_SIZE value specified in table of OpenCL Device Queries for </a:t>
            </a:r>
            <a:r>
              <a:rPr lang="en-US" smtClean="0">
                <a:hlinkClick r:id="rId9"/>
              </a:rPr>
              <a:t>clGetDeviceInfo</a:t>
            </a:r>
            <a:r>
              <a:rPr lang="en-US" smtClean="0"/>
              <a:t> and the number of work-items specified in local_work_size[0],... local_work_size[work_dim - 1] must be less than or equal to the corresponding values specified by CL_DEVICE_MAX_WORK_ITEM_SIZES[0],.... CL_DEVICE_MAX_WORK_ITEM_SIZES[work_dim - 1]. The explicitly specified local_work_size will be used to determine how to break the global work-items specified by global_work_size into appropriate work-group instances. If local_work_size is specified, the values specified in global_work_size[0],... global_work_size[work_dim - 1] must be evenly divisable by the corresponding values specified in local_work_size[0],... local_work_size[work_dim - 1].</a:t>
            </a:r>
          </a:p>
          <a:p>
            <a:pPr>
              <a:spcBef>
                <a:spcPct val="0"/>
              </a:spcBef>
            </a:pPr>
            <a:r>
              <a:rPr lang="en-US" smtClean="0"/>
              <a:t>The work-group size to be used for kernel can also be specified in the program source using the </a:t>
            </a:r>
            <a:r>
              <a:rPr lang="en-US" smtClean="0">
                <a:hlinkClick r:id="rId10"/>
              </a:rPr>
              <a:t>__attribute__</a:t>
            </a:r>
            <a:r>
              <a:rPr lang="en-US" smtClean="0"/>
              <a:t>((reqd_work_group_size(X, Y, Z)))qualifier. In this case the size of work group specified by local_work_size must match the value specified by the reqd_work_group_size </a:t>
            </a:r>
            <a:r>
              <a:rPr lang="en-US" smtClean="0">
                <a:hlinkClick r:id="rId10"/>
              </a:rPr>
              <a:t>__attribute__</a:t>
            </a:r>
            <a:r>
              <a:rPr lang="en-US" smtClean="0"/>
              <a:t> qualifier.</a:t>
            </a:r>
          </a:p>
          <a:p>
            <a:pPr>
              <a:spcBef>
                <a:spcPct val="0"/>
              </a:spcBef>
            </a:pPr>
            <a:r>
              <a:rPr lang="en-US" smtClean="0"/>
              <a:t>local_work_size can also be a NULL value in which case the OpenCL implementation will determine how to be break the global work-items into appropriate work-group instances.</a:t>
            </a:r>
          </a:p>
          <a:p>
            <a:pPr>
              <a:spcBef>
                <a:spcPct val="0"/>
              </a:spcBef>
            </a:pPr>
            <a:r>
              <a:rPr lang="en-US" smtClean="0"/>
              <a:t>See note for more information. </a:t>
            </a:r>
          </a:p>
          <a:p>
            <a:pPr>
              <a:spcBef>
                <a:spcPct val="0"/>
              </a:spcBef>
            </a:pPr>
            <a:r>
              <a:rPr lang="en-US" smtClean="0"/>
              <a:t>event_wait_list and num_events_in_wait_list Specify events that need to complete before this particular command can be executed. If event_wait_list is NULL, then this particular command does not wait on any event to complete. If event_wait_list is NULL, num_events_in_wait_list must be 0. If event_wait_list is not NULL, the list of events pointed to by event_wait_list must be valid and num_events_in_wait_list must be greater than 0. The events specified in event_wait_list act as synchronization points. The context associated with events in event_wait_list and command_queue must be the same. </a:t>
            </a:r>
          </a:p>
          <a:p>
            <a:pPr>
              <a:spcBef>
                <a:spcPct val="0"/>
              </a:spcBef>
            </a:pPr>
            <a:r>
              <a:rPr lang="en-US" smtClean="0"/>
              <a:t>event Returns an event object that identifies this particular kernel execution instance. Event objects are unique and can be used to identify a particular kernel execution instance later on. If event is NULL, no event will be created for this kernel execution instance and therefore it will not be possible for the application to query or queue a wait for this particular kernel execution instance. </a:t>
            </a:r>
          </a:p>
          <a:p>
            <a:pPr>
              <a:spcBef>
                <a:spcPct val="0"/>
              </a:spcBef>
            </a:pPr>
            <a:endParaRPr lang="en-US" smtClean="0"/>
          </a:p>
          <a:p>
            <a:pPr>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4848B581-F563-496B-B7BD-1F2E40BB508C}" type="slidenum">
              <a:rPr lang="en-US">
                <a:latin typeface="Calibri" pitchFamily="34" charset="0"/>
              </a:rPr>
              <a:pPr fontAlgn="base">
                <a:spcBef>
                  <a:spcPct val="0"/>
                </a:spcBef>
                <a:spcAft>
                  <a:spcPct val="0"/>
                </a:spcAft>
              </a:pPr>
              <a:t>40</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hlinkClick r:id="rId3"/>
              </a:rPr>
              <a:t>cl_int</a:t>
            </a:r>
            <a:r>
              <a:rPr lang="en-US" smtClean="0"/>
              <a:t> </a:t>
            </a:r>
            <a:r>
              <a:rPr lang="en-US" b="1" smtClean="0"/>
              <a:t>clEnqueueReadBuffer</a:t>
            </a:r>
            <a:r>
              <a:rPr lang="en-US" smtClean="0"/>
              <a:t> ( </a:t>
            </a:r>
            <a:r>
              <a:rPr lang="en-US" smtClean="0">
                <a:hlinkClick r:id="rId4"/>
              </a:rPr>
              <a:t>cl_command_queue</a:t>
            </a:r>
            <a:r>
              <a:rPr lang="en-US" smtClean="0"/>
              <a:t> </a:t>
            </a:r>
            <a:r>
              <a:rPr lang="en-US" i="1" smtClean="0"/>
              <a:t>command_queue</a:t>
            </a:r>
            <a:r>
              <a:rPr lang="en-US" smtClean="0"/>
              <a:t>,   </a:t>
            </a:r>
            <a:r>
              <a:rPr lang="en-US" smtClean="0">
                <a:hlinkClick r:id="rId4"/>
              </a:rPr>
              <a:t>cl_mem</a:t>
            </a:r>
            <a:r>
              <a:rPr lang="en-US" smtClean="0"/>
              <a:t> </a:t>
            </a:r>
            <a:r>
              <a:rPr lang="en-US" i="1" smtClean="0"/>
              <a:t>buffer</a:t>
            </a:r>
            <a:r>
              <a:rPr lang="en-US" smtClean="0"/>
              <a:t>,   </a:t>
            </a:r>
            <a:r>
              <a:rPr lang="en-US" smtClean="0">
                <a:hlinkClick r:id="rId5"/>
              </a:rPr>
              <a:t>cl_bool</a:t>
            </a:r>
            <a:r>
              <a:rPr lang="en-US" smtClean="0"/>
              <a:t> </a:t>
            </a:r>
            <a:r>
              <a:rPr lang="en-US" i="1" smtClean="0"/>
              <a:t>blocking_read</a:t>
            </a:r>
            <a:r>
              <a:rPr lang="en-US" smtClean="0"/>
              <a:t>,   </a:t>
            </a:r>
            <a:r>
              <a:rPr lang="en-US" smtClean="0">
                <a:hlinkClick r:id="rId3"/>
              </a:rPr>
              <a:t>size_t</a:t>
            </a:r>
            <a:r>
              <a:rPr lang="en-US" smtClean="0"/>
              <a:t> </a:t>
            </a:r>
            <a:r>
              <a:rPr lang="en-US" i="1" smtClean="0"/>
              <a:t>offset</a:t>
            </a:r>
            <a:r>
              <a:rPr lang="en-US" smtClean="0"/>
              <a:t>,   </a:t>
            </a:r>
            <a:r>
              <a:rPr lang="en-US" smtClean="0">
                <a:hlinkClick r:id="rId3"/>
              </a:rPr>
              <a:t>size_t</a:t>
            </a:r>
            <a:r>
              <a:rPr lang="en-US" smtClean="0"/>
              <a:t> </a:t>
            </a:r>
            <a:r>
              <a:rPr lang="en-US" i="1" smtClean="0"/>
              <a:t>cb</a:t>
            </a:r>
            <a:r>
              <a:rPr lang="en-US" smtClean="0"/>
              <a:t>,   </a:t>
            </a:r>
            <a:r>
              <a:rPr lang="en-US" smtClean="0">
                <a:hlinkClick r:id="rId3"/>
              </a:rPr>
              <a:t>void</a:t>
            </a:r>
            <a:r>
              <a:rPr lang="en-US" smtClean="0"/>
              <a:t> </a:t>
            </a:r>
            <a:r>
              <a:rPr lang="en-US" i="1" smtClean="0"/>
              <a:t>*ptr</a:t>
            </a:r>
            <a:r>
              <a:rPr lang="en-US" smtClean="0"/>
              <a:t>,   </a:t>
            </a:r>
            <a:r>
              <a:rPr lang="en-US" smtClean="0">
                <a:hlinkClick r:id="rId3"/>
              </a:rPr>
              <a:t>cl_uint</a:t>
            </a:r>
            <a:r>
              <a:rPr lang="en-US" smtClean="0"/>
              <a:t> </a:t>
            </a:r>
            <a:r>
              <a:rPr lang="en-US" i="1" smtClean="0"/>
              <a:t>num_events_in_wait_list</a:t>
            </a:r>
            <a:r>
              <a:rPr lang="en-US" smtClean="0"/>
              <a:t>,   const </a:t>
            </a:r>
            <a:r>
              <a:rPr lang="en-US" smtClean="0">
                <a:hlinkClick r:id="rId4"/>
              </a:rPr>
              <a:t>cl_event</a:t>
            </a:r>
            <a:r>
              <a:rPr lang="en-US" smtClean="0"/>
              <a:t> </a:t>
            </a:r>
            <a:r>
              <a:rPr lang="en-US" i="1" smtClean="0"/>
              <a:t>*event_wait_list</a:t>
            </a:r>
            <a:r>
              <a:rPr lang="en-US" smtClean="0"/>
              <a:t>,   </a:t>
            </a:r>
            <a:r>
              <a:rPr lang="en-US" smtClean="0">
                <a:hlinkClick r:id="rId4"/>
              </a:rPr>
              <a:t>cl_event</a:t>
            </a:r>
            <a:r>
              <a:rPr lang="en-US" smtClean="0"/>
              <a:t> </a:t>
            </a:r>
            <a:r>
              <a:rPr lang="en-US" i="1" smtClean="0"/>
              <a:t>*event</a:t>
            </a:r>
            <a:r>
              <a:rPr lang="en-US" smtClean="0"/>
              <a:t>) </a:t>
            </a:r>
          </a:p>
          <a:p>
            <a:pPr>
              <a:spcBef>
                <a:spcPct val="0"/>
              </a:spcBef>
            </a:pPr>
            <a:endParaRPr lang="en-US" b="1" smtClean="0"/>
          </a:p>
          <a:p>
            <a:pPr>
              <a:spcBef>
                <a:spcPct val="0"/>
              </a:spcBef>
            </a:pPr>
            <a:r>
              <a:rPr lang="en-US" smtClean="0"/>
              <a:t>Enqueue commands to read from a buffer object to host memory. </a:t>
            </a:r>
          </a:p>
          <a:p>
            <a:pPr>
              <a:spcBef>
                <a:spcPct val="0"/>
              </a:spcBef>
            </a:pPr>
            <a:endParaRPr lang="en-US" b="1" smtClean="0"/>
          </a:p>
          <a:p>
            <a:pPr>
              <a:spcBef>
                <a:spcPct val="0"/>
              </a:spcBef>
            </a:pPr>
            <a:endParaRPr lang="en-US" b="1" smtClean="0"/>
          </a:p>
          <a:p>
            <a:pPr>
              <a:spcBef>
                <a:spcPct val="0"/>
              </a:spcBef>
            </a:pPr>
            <a:r>
              <a:rPr lang="en-US" b="1" smtClean="0"/>
              <a:t>Parameters</a:t>
            </a:r>
          </a:p>
          <a:p>
            <a:pPr>
              <a:spcBef>
                <a:spcPct val="0"/>
              </a:spcBef>
            </a:pPr>
            <a:r>
              <a:rPr lang="en-US" smtClean="0"/>
              <a:t>command_queue Refers to the command-queue in which the read command will be queued. command_queue and buffer must be created with the same OpenCL context. </a:t>
            </a:r>
          </a:p>
          <a:p>
            <a:pPr>
              <a:spcBef>
                <a:spcPct val="0"/>
              </a:spcBef>
            </a:pPr>
            <a:endParaRPr lang="en-US" smtClean="0"/>
          </a:p>
          <a:p>
            <a:pPr>
              <a:spcBef>
                <a:spcPct val="0"/>
              </a:spcBef>
            </a:pPr>
            <a:r>
              <a:rPr lang="en-US" smtClean="0"/>
              <a:t>buffer Refers to a valid buffer object.</a:t>
            </a:r>
          </a:p>
          <a:p>
            <a:pPr>
              <a:spcBef>
                <a:spcPct val="0"/>
              </a:spcBef>
            </a:pPr>
            <a:endParaRPr lang="en-US" smtClean="0"/>
          </a:p>
          <a:p>
            <a:pPr>
              <a:spcBef>
                <a:spcPct val="0"/>
              </a:spcBef>
            </a:pPr>
            <a:r>
              <a:rPr lang="en-US" smtClean="0"/>
              <a:t>blocking_read Indicates if the read operations are blocking or non-blocking. If blocking_read is CL_TRUE i.e. the read command is blocking, clEnqueueReadBuffer does not return until the buffer data has been read and copied into memory pointed to by ptr. </a:t>
            </a:r>
          </a:p>
          <a:p>
            <a:pPr>
              <a:spcBef>
                <a:spcPct val="0"/>
              </a:spcBef>
            </a:pPr>
            <a:r>
              <a:rPr lang="en-US" smtClean="0"/>
              <a:t>If blocking_read is CL_FALSE i.e. the read command is non-blocking, clEnqueueReadBuffer queues a non-blocking read command and returns. The contents of the buffer that ptr points to cannot be used until the read command has completed. The event argument returns an event object which can be used to query the execution status of the read command. When the read command has completed, the contents of the buffer that ptr points to can be used by the application. </a:t>
            </a:r>
          </a:p>
          <a:p>
            <a:pPr>
              <a:spcBef>
                <a:spcPct val="0"/>
              </a:spcBef>
            </a:pPr>
            <a:endParaRPr lang="en-US" smtClean="0"/>
          </a:p>
          <a:p>
            <a:pPr>
              <a:spcBef>
                <a:spcPct val="0"/>
              </a:spcBef>
            </a:pPr>
            <a:r>
              <a:rPr lang="en-US" smtClean="0"/>
              <a:t>offset The offset in bytes in the buffer object to read from.</a:t>
            </a:r>
          </a:p>
          <a:p>
            <a:pPr>
              <a:spcBef>
                <a:spcPct val="0"/>
              </a:spcBef>
            </a:pPr>
            <a:endParaRPr lang="en-US" smtClean="0"/>
          </a:p>
          <a:p>
            <a:pPr>
              <a:spcBef>
                <a:spcPct val="0"/>
              </a:spcBef>
            </a:pPr>
            <a:r>
              <a:rPr lang="en-US" smtClean="0"/>
              <a:t>cb The size in bytes of data being read.</a:t>
            </a:r>
          </a:p>
          <a:p>
            <a:pPr>
              <a:spcBef>
                <a:spcPct val="0"/>
              </a:spcBef>
            </a:pPr>
            <a:endParaRPr lang="en-US" smtClean="0"/>
          </a:p>
          <a:p>
            <a:pPr>
              <a:spcBef>
                <a:spcPct val="0"/>
              </a:spcBef>
            </a:pPr>
            <a:r>
              <a:rPr lang="en-US" smtClean="0"/>
              <a:t>ptr The pointer to buffer in host memory where data is to be read into. </a:t>
            </a:r>
          </a:p>
          <a:p>
            <a:pPr>
              <a:spcBef>
                <a:spcPct val="0"/>
              </a:spcBef>
            </a:pPr>
            <a:endParaRPr lang="en-US" smtClean="0"/>
          </a:p>
          <a:p>
            <a:pPr>
              <a:spcBef>
                <a:spcPct val="0"/>
              </a:spcBef>
            </a:pPr>
            <a:r>
              <a:rPr lang="en-US" smtClean="0"/>
              <a:t>event_wait_list , num_events_in_wait_list event_wait_list and num_events_in_wait_list specify events that need to complete before this particular command can be executed. If event_wait_list is NULL, then this particular command does not wait on any event to complete. If event_wait_list is NULL, num_events_in_wait_list must be 0. If event_wait_list is not NULL, the list of events pointed to by event_wait_list must be valid and num_events_in_wait_list must be greater than 0. The events specified in event_wait_list act as synchronization points. The context associated with events in event_wait_list and command_queue must be the same. </a:t>
            </a:r>
          </a:p>
          <a:p>
            <a:pPr>
              <a:spcBef>
                <a:spcPct val="0"/>
              </a:spcBef>
            </a:pPr>
            <a:r>
              <a:rPr lang="en-US" smtClean="0"/>
              <a:t>event Returns an event object that identifies this particular read command and can be used to query or queue a wait for this particular command to complete. event can be NULL in which case it will not be possible for the application to query the status of this command or queue a wait for this command to complete. </a:t>
            </a:r>
          </a:p>
          <a:p>
            <a:pPr>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DCBB20BD-9EA0-4BB9-98DD-9D3600458CF6}" type="slidenum">
              <a:rPr lang="en-US">
                <a:latin typeface="Calibri" pitchFamily="34" charset="0"/>
              </a:rPr>
              <a:pPr fontAlgn="base">
                <a:spcBef>
                  <a:spcPct val="0"/>
                </a:spcBef>
                <a:spcAft>
                  <a:spcPct val="0"/>
                </a:spcAft>
              </a:pPr>
              <a:t>41</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hlinkClick r:id="rId3"/>
              </a:rPr>
              <a:t>cl_int</a:t>
            </a:r>
            <a:r>
              <a:rPr lang="en-US" smtClean="0"/>
              <a:t> </a:t>
            </a:r>
            <a:r>
              <a:rPr lang="en-US" b="1" smtClean="0"/>
              <a:t>clEnqueueReadBuffer</a:t>
            </a:r>
            <a:r>
              <a:rPr lang="en-US" smtClean="0"/>
              <a:t> ( </a:t>
            </a:r>
            <a:r>
              <a:rPr lang="en-US" smtClean="0">
                <a:hlinkClick r:id="rId4"/>
              </a:rPr>
              <a:t>cl_command_queue</a:t>
            </a:r>
            <a:r>
              <a:rPr lang="en-US" smtClean="0"/>
              <a:t> </a:t>
            </a:r>
            <a:r>
              <a:rPr lang="en-US" i="1" smtClean="0"/>
              <a:t>command_queue</a:t>
            </a:r>
            <a:r>
              <a:rPr lang="en-US" smtClean="0"/>
              <a:t>,   </a:t>
            </a:r>
            <a:r>
              <a:rPr lang="en-US" smtClean="0">
                <a:hlinkClick r:id="rId4"/>
              </a:rPr>
              <a:t>cl_mem</a:t>
            </a:r>
            <a:r>
              <a:rPr lang="en-US" smtClean="0"/>
              <a:t> </a:t>
            </a:r>
            <a:r>
              <a:rPr lang="en-US" i="1" smtClean="0"/>
              <a:t>buffer</a:t>
            </a:r>
            <a:r>
              <a:rPr lang="en-US" smtClean="0"/>
              <a:t>,   </a:t>
            </a:r>
            <a:r>
              <a:rPr lang="en-US" smtClean="0">
                <a:hlinkClick r:id="rId5"/>
              </a:rPr>
              <a:t>cl_bool</a:t>
            </a:r>
            <a:r>
              <a:rPr lang="en-US" smtClean="0"/>
              <a:t> </a:t>
            </a:r>
            <a:r>
              <a:rPr lang="en-US" i="1" smtClean="0"/>
              <a:t>blocking_read</a:t>
            </a:r>
            <a:r>
              <a:rPr lang="en-US" smtClean="0"/>
              <a:t>,   </a:t>
            </a:r>
            <a:r>
              <a:rPr lang="en-US" smtClean="0">
                <a:hlinkClick r:id="rId3"/>
              </a:rPr>
              <a:t>size_t</a:t>
            </a:r>
            <a:r>
              <a:rPr lang="en-US" smtClean="0"/>
              <a:t> </a:t>
            </a:r>
            <a:r>
              <a:rPr lang="en-US" i="1" smtClean="0"/>
              <a:t>offset</a:t>
            </a:r>
            <a:r>
              <a:rPr lang="en-US" smtClean="0"/>
              <a:t>,   </a:t>
            </a:r>
            <a:r>
              <a:rPr lang="en-US" smtClean="0">
                <a:hlinkClick r:id="rId3"/>
              </a:rPr>
              <a:t>size_t</a:t>
            </a:r>
            <a:r>
              <a:rPr lang="en-US" smtClean="0"/>
              <a:t> </a:t>
            </a:r>
            <a:r>
              <a:rPr lang="en-US" i="1" smtClean="0"/>
              <a:t>cb</a:t>
            </a:r>
            <a:r>
              <a:rPr lang="en-US" smtClean="0"/>
              <a:t>,   </a:t>
            </a:r>
            <a:r>
              <a:rPr lang="en-US" smtClean="0">
                <a:hlinkClick r:id="rId3"/>
              </a:rPr>
              <a:t>void</a:t>
            </a:r>
            <a:r>
              <a:rPr lang="en-US" smtClean="0"/>
              <a:t> </a:t>
            </a:r>
            <a:r>
              <a:rPr lang="en-US" i="1" smtClean="0"/>
              <a:t>*ptr</a:t>
            </a:r>
            <a:r>
              <a:rPr lang="en-US" smtClean="0"/>
              <a:t>,   </a:t>
            </a:r>
            <a:r>
              <a:rPr lang="en-US" smtClean="0">
                <a:hlinkClick r:id="rId3"/>
              </a:rPr>
              <a:t>cl_uint</a:t>
            </a:r>
            <a:r>
              <a:rPr lang="en-US" smtClean="0"/>
              <a:t> </a:t>
            </a:r>
            <a:r>
              <a:rPr lang="en-US" i="1" smtClean="0"/>
              <a:t>num_events_in_wait_list</a:t>
            </a:r>
            <a:r>
              <a:rPr lang="en-US" smtClean="0"/>
              <a:t>,   const </a:t>
            </a:r>
            <a:r>
              <a:rPr lang="en-US" smtClean="0">
                <a:hlinkClick r:id="rId4"/>
              </a:rPr>
              <a:t>cl_event</a:t>
            </a:r>
            <a:r>
              <a:rPr lang="en-US" smtClean="0"/>
              <a:t> </a:t>
            </a:r>
            <a:r>
              <a:rPr lang="en-US" i="1" smtClean="0"/>
              <a:t>*event_wait_list</a:t>
            </a:r>
            <a:r>
              <a:rPr lang="en-US" smtClean="0"/>
              <a:t>,   </a:t>
            </a:r>
            <a:r>
              <a:rPr lang="en-US" smtClean="0">
                <a:hlinkClick r:id="rId4"/>
              </a:rPr>
              <a:t>cl_event</a:t>
            </a:r>
            <a:r>
              <a:rPr lang="en-US" smtClean="0"/>
              <a:t> </a:t>
            </a:r>
            <a:r>
              <a:rPr lang="en-US" i="1" smtClean="0"/>
              <a:t>*event</a:t>
            </a:r>
            <a:r>
              <a:rPr lang="en-US" smtClean="0"/>
              <a:t>) </a:t>
            </a:r>
          </a:p>
          <a:p>
            <a:pPr>
              <a:spcBef>
                <a:spcPct val="0"/>
              </a:spcBef>
            </a:pPr>
            <a:endParaRPr lang="en-US" b="1" smtClean="0"/>
          </a:p>
          <a:p>
            <a:pPr>
              <a:spcBef>
                <a:spcPct val="0"/>
              </a:spcBef>
            </a:pPr>
            <a:r>
              <a:rPr lang="en-US" smtClean="0"/>
              <a:t>Enqueue commands to read from a buffer object to host memory. </a:t>
            </a:r>
          </a:p>
          <a:p>
            <a:pPr>
              <a:spcBef>
                <a:spcPct val="0"/>
              </a:spcBef>
            </a:pPr>
            <a:endParaRPr lang="en-US" b="1" smtClean="0"/>
          </a:p>
          <a:p>
            <a:pPr>
              <a:spcBef>
                <a:spcPct val="0"/>
              </a:spcBef>
            </a:pPr>
            <a:endParaRPr lang="en-US" b="1" smtClean="0"/>
          </a:p>
          <a:p>
            <a:pPr>
              <a:spcBef>
                <a:spcPct val="0"/>
              </a:spcBef>
            </a:pPr>
            <a:r>
              <a:rPr lang="en-US" b="1" smtClean="0"/>
              <a:t>Parameters</a:t>
            </a:r>
          </a:p>
          <a:p>
            <a:pPr>
              <a:spcBef>
                <a:spcPct val="0"/>
              </a:spcBef>
            </a:pPr>
            <a:r>
              <a:rPr lang="en-US" smtClean="0"/>
              <a:t>command_queue Refers to the command-queue in which the read command will be queued. command_queue and buffer must be created with the same OpenCL context. </a:t>
            </a:r>
          </a:p>
          <a:p>
            <a:pPr>
              <a:spcBef>
                <a:spcPct val="0"/>
              </a:spcBef>
            </a:pPr>
            <a:endParaRPr lang="en-US" smtClean="0"/>
          </a:p>
          <a:p>
            <a:pPr>
              <a:spcBef>
                <a:spcPct val="0"/>
              </a:spcBef>
            </a:pPr>
            <a:r>
              <a:rPr lang="en-US" smtClean="0"/>
              <a:t>buffer Refers to a valid buffer object.</a:t>
            </a:r>
          </a:p>
          <a:p>
            <a:pPr>
              <a:spcBef>
                <a:spcPct val="0"/>
              </a:spcBef>
            </a:pPr>
            <a:endParaRPr lang="en-US" smtClean="0"/>
          </a:p>
          <a:p>
            <a:pPr>
              <a:spcBef>
                <a:spcPct val="0"/>
              </a:spcBef>
            </a:pPr>
            <a:r>
              <a:rPr lang="en-US" smtClean="0"/>
              <a:t>blocking_read Indicates if the read operations are blocking or non-blocking. If blocking_read is CL_TRUE i.e. the read command is blocking, clEnqueueReadBuffer does not return until the buffer data has been read and copied into memory pointed to by ptr. </a:t>
            </a:r>
          </a:p>
          <a:p>
            <a:pPr>
              <a:spcBef>
                <a:spcPct val="0"/>
              </a:spcBef>
            </a:pPr>
            <a:r>
              <a:rPr lang="en-US" smtClean="0"/>
              <a:t>If blocking_read is CL_FALSE i.e. the read command is non-blocking, clEnqueueReadBuffer queues a non-blocking read command and returns. The contents of the buffer that ptr points to cannot be used until the read command has completed. The event argument returns an event object which can be used to query the execution status of the read command. When the read command has completed, the contents of the buffer that ptr points to can be used by the application. </a:t>
            </a:r>
          </a:p>
          <a:p>
            <a:pPr>
              <a:spcBef>
                <a:spcPct val="0"/>
              </a:spcBef>
            </a:pPr>
            <a:endParaRPr lang="en-US" smtClean="0"/>
          </a:p>
          <a:p>
            <a:pPr>
              <a:spcBef>
                <a:spcPct val="0"/>
              </a:spcBef>
            </a:pPr>
            <a:r>
              <a:rPr lang="en-US" smtClean="0"/>
              <a:t>offset The offset in bytes in the buffer object to read from.</a:t>
            </a:r>
          </a:p>
          <a:p>
            <a:pPr>
              <a:spcBef>
                <a:spcPct val="0"/>
              </a:spcBef>
            </a:pPr>
            <a:endParaRPr lang="en-US" smtClean="0"/>
          </a:p>
          <a:p>
            <a:pPr>
              <a:spcBef>
                <a:spcPct val="0"/>
              </a:spcBef>
            </a:pPr>
            <a:r>
              <a:rPr lang="en-US" smtClean="0"/>
              <a:t>cb The size in bytes of data being read.</a:t>
            </a:r>
          </a:p>
          <a:p>
            <a:pPr>
              <a:spcBef>
                <a:spcPct val="0"/>
              </a:spcBef>
            </a:pPr>
            <a:endParaRPr lang="en-US" smtClean="0"/>
          </a:p>
          <a:p>
            <a:pPr>
              <a:spcBef>
                <a:spcPct val="0"/>
              </a:spcBef>
            </a:pPr>
            <a:r>
              <a:rPr lang="en-US" smtClean="0"/>
              <a:t>ptr The pointer to buffer in host memory where data is to be read into. </a:t>
            </a:r>
          </a:p>
          <a:p>
            <a:pPr>
              <a:spcBef>
                <a:spcPct val="0"/>
              </a:spcBef>
            </a:pPr>
            <a:endParaRPr lang="en-US" smtClean="0"/>
          </a:p>
          <a:p>
            <a:pPr>
              <a:spcBef>
                <a:spcPct val="0"/>
              </a:spcBef>
            </a:pPr>
            <a:r>
              <a:rPr lang="en-US" smtClean="0"/>
              <a:t>event_wait_list , num_events_in_wait_list event_wait_list and num_events_in_wait_list specify events that need to complete before this particular command can be executed. If event_wait_list is NULL, then this particular command does not wait on any event to complete. If event_wait_list is NULL, num_events_in_wait_list must be 0. If event_wait_list is not NULL, the list of events pointed to by event_wait_list must be valid and num_events_in_wait_list must be greater than 0. The events specified in event_wait_list act as synchronization points. The context associated with events in event_wait_list and command_queue must be the same. </a:t>
            </a:r>
          </a:p>
          <a:p>
            <a:pPr>
              <a:spcBef>
                <a:spcPct val="0"/>
              </a:spcBef>
            </a:pPr>
            <a:r>
              <a:rPr lang="en-US" smtClean="0"/>
              <a:t>event Returns an event object that identifies this particular read command and can be used to query or queue a wait for this particular command to complete. event can be NULL in which case it will not be possible for the application to query the status of this command or queue a wait for this command to complete. </a:t>
            </a:r>
          </a:p>
          <a:p>
            <a:pPr>
              <a:spcBef>
                <a:spcPct val="0"/>
              </a:spcBef>
            </a:pPr>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D8E3E4D5-AA0E-4A8D-9A29-4309470297DF}" type="slidenum">
              <a:rPr lang="en-US">
                <a:latin typeface="Calibri" pitchFamily="34" charset="0"/>
              </a:rPr>
              <a:pPr fontAlgn="base">
                <a:spcBef>
                  <a:spcPct val="0"/>
                </a:spcBef>
                <a:spcAft>
                  <a:spcPct val="0"/>
                </a:spcAft>
              </a:pPr>
              <a:t>42</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hlinkClick r:id="rId3"/>
              </a:rPr>
              <a:t>cl_int</a:t>
            </a:r>
            <a:r>
              <a:rPr lang="en-US" smtClean="0"/>
              <a:t> </a:t>
            </a:r>
            <a:r>
              <a:rPr lang="en-US" b="1" smtClean="0"/>
              <a:t>clEnqueueReadBuffer</a:t>
            </a:r>
            <a:r>
              <a:rPr lang="en-US" smtClean="0"/>
              <a:t> ( </a:t>
            </a:r>
            <a:r>
              <a:rPr lang="en-US" smtClean="0">
                <a:hlinkClick r:id="rId4"/>
              </a:rPr>
              <a:t>cl_command_queue</a:t>
            </a:r>
            <a:r>
              <a:rPr lang="en-US" smtClean="0"/>
              <a:t> </a:t>
            </a:r>
            <a:r>
              <a:rPr lang="en-US" i="1" smtClean="0"/>
              <a:t>command_queue</a:t>
            </a:r>
            <a:r>
              <a:rPr lang="en-US" smtClean="0"/>
              <a:t>,   </a:t>
            </a:r>
            <a:r>
              <a:rPr lang="en-US" smtClean="0">
                <a:hlinkClick r:id="rId4"/>
              </a:rPr>
              <a:t>cl_mem</a:t>
            </a:r>
            <a:r>
              <a:rPr lang="en-US" smtClean="0"/>
              <a:t> </a:t>
            </a:r>
            <a:r>
              <a:rPr lang="en-US" i="1" smtClean="0"/>
              <a:t>buffer</a:t>
            </a:r>
            <a:r>
              <a:rPr lang="en-US" smtClean="0"/>
              <a:t>,   </a:t>
            </a:r>
            <a:r>
              <a:rPr lang="en-US" smtClean="0">
                <a:hlinkClick r:id="rId5"/>
              </a:rPr>
              <a:t>cl_bool</a:t>
            </a:r>
            <a:r>
              <a:rPr lang="en-US" smtClean="0"/>
              <a:t> </a:t>
            </a:r>
            <a:r>
              <a:rPr lang="en-US" i="1" smtClean="0"/>
              <a:t>blocking_read</a:t>
            </a:r>
            <a:r>
              <a:rPr lang="en-US" smtClean="0"/>
              <a:t>,   </a:t>
            </a:r>
            <a:r>
              <a:rPr lang="en-US" smtClean="0">
                <a:hlinkClick r:id="rId3"/>
              </a:rPr>
              <a:t>size_t</a:t>
            </a:r>
            <a:r>
              <a:rPr lang="en-US" smtClean="0"/>
              <a:t> </a:t>
            </a:r>
            <a:r>
              <a:rPr lang="en-US" i="1" smtClean="0"/>
              <a:t>offset</a:t>
            </a:r>
            <a:r>
              <a:rPr lang="en-US" smtClean="0"/>
              <a:t>,   </a:t>
            </a:r>
            <a:r>
              <a:rPr lang="en-US" smtClean="0">
                <a:hlinkClick r:id="rId3"/>
              </a:rPr>
              <a:t>size_t</a:t>
            </a:r>
            <a:r>
              <a:rPr lang="en-US" smtClean="0"/>
              <a:t> </a:t>
            </a:r>
            <a:r>
              <a:rPr lang="en-US" i="1" smtClean="0"/>
              <a:t>cb</a:t>
            </a:r>
            <a:r>
              <a:rPr lang="en-US" smtClean="0"/>
              <a:t>,   </a:t>
            </a:r>
            <a:r>
              <a:rPr lang="en-US" smtClean="0">
                <a:hlinkClick r:id="rId3"/>
              </a:rPr>
              <a:t>void</a:t>
            </a:r>
            <a:r>
              <a:rPr lang="en-US" smtClean="0"/>
              <a:t> </a:t>
            </a:r>
            <a:r>
              <a:rPr lang="en-US" i="1" smtClean="0"/>
              <a:t>*ptr</a:t>
            </a:r>
            <a:r>
              <a:rPr lang="en-US" smtClean="0"/>
              <a:t>,   </a:t>
            </a:r>
            <a:r>
              <a:rPr lang="en-US" smtClean="0">
                <a:hlinkClick r:id="rId3"/>
              </a:rPr>
              <a:t>cl_uint</a:t>
            </a:r>
            <a:r>
              <a:rPr lang="en-US" smtClean="0"/>
              <a:t> </a:t>
            </a:r>
            <a:r>
              <a:rPr lang="en-US" i="1" smtClean="0"/>
              <a:t>num_events_in_wait_list</a:t>
            </a:r>
            <a:r>
              <a:rPr lang="en-US" smtClean="0"/>
              <a:t>,   const </a:t>
            </a:r>
            <a:r>
              <a:rPr lang="en-US" smtClean="0">
                <a:hlinkClick r:id="rId4"/>
              </a:rPr>
              <a:t>cl_event</a:t>
            </a:r>
            <a:r>
              <a:rPr lang="en-US" smtClean="0"/>
              <a:t> </a:t>
            </a:r>
            <a:r>
              <a:rPr lang="en-US" i="1" smtClean="0"/>
              <a:t>*event_wait_list</a:t>
            </a:r>
            <a:r>
              <a:rPr lang="en-US" smtClean="0"/>
              <a:t>,   </a:t>
            </a:r>
            <a:r>
              <a:rPr lang="en-US" smtClean="0">
                <a:hlinkClick r:id="rId4"/>
              </a:rPr>
              <a:t>cl_event</a:t>
            </a:r>
            <a:r>
              <a:rPr lang="en-US" smtClean="0"/>
              <a:t> </a:t>
            </a:r>
            <a:r>
              <a:rPr lang="en-US" i="1" smtClean="0"/>
              <a:t>*event</a:t>
            </a:r>
            <a:r>
              <a:rPr lang="en-US" smtClean="0"/>
              <a:t>) </a:t>
            </a:r>
          </a:p>
          <a:p>
            <a:pPr>
              <a:spcBef>
                <a:spcPct val="0"/>
              </a:spcBef>
            </a:pPr>
            <a:endParaRPr lang="en-US" b="1" smtClean="0"/>
          </a:p>
          <a:p>
            <a:pPr>
              <a:spcBef>
                <a:spcPct val="0"/>
              </a:spcBef>
            </a:pPr>
            <a:r>
              <a:rPr lang="en-US" smtClean="0"/>
              <a:t>Enqueue commands to read from a buffer object to host memory. </a:t>
            </a:r>
          </a:p>
          <a:p>
            <a:pPr>
              <a:spcBef>
                <a:spcPct val="0"/>
              </a:spcBef>
            </a:pPr>
            <a:endParaRPr lang="en-US" b="1" smtClean="0"/>
          </a:p>
          <a:p>
            <a:pPr>
              <a:spcBef>
                <a:spcPct val="0"/>
              </a:spcBef>
            </a:pPr>
            <a:endParaRPr lang="en-US" b="1" smtClean="0"/>
          </a:p>
          <a:p>
            <a:pPr>
              <a:spcBef>
                <a:spcPct val="0"/>
              </a:spcBef>
            </a:pPr>
            <a:r>
              <a:rPr lang="en-US" b="1" smtClean="0"/>
              <a:t>Parameters</a:t>
            </a:r>
          </a:p>
          <a:p>
            <a:pPr>
              <a:spcBef>
                <a:spcPct val="0"/>
              </a:spcBef>
            </a:pPr>
            <a:r>
              <a:rPr lang="en-US" smtClean="0"/>
              <a:t>command_queue Refers to the command-queue in which the read command will be queued. command_queue and buffer must be created with the same OpenCL context. </a:t>
            </a:r>
          </a:p>
          <a:p>
            <a:pPr>
              <a:spcBef>
                <a:spcPct val="0"/>
              </a:spcBef>
            </a:pPr>
            <a:endParaRPr lang="en-US" smtClean="0"/>
          </a:p>
          <a:p>
            <a:pPr>
              <a:spcBef>
                <a:spcPct val="0"/>
              </a:spcBef>
            </a:pPr>
            <a:r>
              <a:rPr lang="en-US" smtClean="0"/>
              <a:t>buffer Refers to a valid buffer object.</a:t>
            </a:r>
          </a:p>
          <a:p>
            <a:pPr>
              <a:spcBef>
                <a:spcPct val="0"/>
              </a:spcBef>
            </a:pPr>
            <a:endParaRPr lang="en-US" smtClean="0"/>
          </a:p>
          <a:p>
            <a:pPr>
              <a:spcBef>
                <a:spcPct val="0"/>
              </a:spcBef>
            </a:pPr>
            <a:r>
              <a:rPr lang="en-US" smtClean="0"/>
              <a:t>blocking_read Indicates if the read operations are blocking or non-blocking. If blocking_read is CL_TRUE i.e. the read command is blocking, clEnqueueReadBuffer does not return until the buffer data has been read and copied into memory pointed to by ptr. </a:t>
            </a:r>
          </a:p>
          <a:p>
            <a:pPr>
              <a:spcBef>
                <a:spcPct val="0"/>
              </a:spcBef>
            </a:pPr>
            <a:r>
              <a:rPr lang="en-US" smtClean="0"/>
              <a:t>If blocking_read is CL_FALSE i.e. the read command is non-blocking, clEnqueueReadBuffer queues a non-blocking read command and returns. The contents of the buffer that ptr points to cannot be used until the read command has completed. The event argument returns an event object which can be used to query the execution status of the read command. When the read command has completed, the contents of the buffer that ptr points to can be used by the application. </a:t>
            </a:r>
          </a:p>
          <a:p>
            <a:pPr>
              <a:spcBef>
                <a:spcPct val="0"/>
              </a:spcBef>
            </a:pPr>
            <a:endParaRPr lang="en-US" smtClean="0"/>
          </a:p>
          <a:p>
            <a:pPr>
              <a:spcBef>
                <a:spcPct val="0"/>
              </a:spcBef>
            </a:pPr>
            <a:r>
              <a:rPr lang="en-US" smtClean="0"/>
              <a:t>offset The offset in bytes in the buffer object to read from.</a:t>
            </a:r>
          </a:p>
          <a:p>
            <a:pPr>
              <a:spcBef>
                <a:spcPct val="0"/>
              </a:spcBef>
            </a:pPr>
            <a:endParaRPr lang="en-US" smtClean="0"/>
          </a:p>
          <a:p>
            <a:pPr>
              <a:spcBef>
                <a:spcPct val="0"/>
              </a:spcBef>
            </a:pPr>
            <a:r>
              <a:rPr lang="en-US" smtClean="0"/>
              <a:t>cb The size in bytes of data being read.</a:t>
            </a:r>
          </a:p>
          <a:p>
            <a:pPr>
              <a:spcBef>
                <a:spcPct val="0"/>
              </a:spcBef>
            </a:pPr>
            <a:endParaRPr lang="en-US" smtClean="0"/>
          </a:p>
          <a:p>
            <a:pPr>
              <a:spcBef>
                <a:spcPct val="0"/>
              </a:spcBef>
            </a:pPr>
            <a:r>
              <a:rPr lang="en-US" smtClean="0"/>
              <a:t>ptr The pointer to buffer in host memory where data is to be read into. </a:t>
            </a:r>
          </a:p>
          <a:p>
            <a:pPr>
              <a:spcBef>
                <a:spcPct val="0"/>
              </a:spcBef>
            </a:pPr>
            <a:endParaRPr lang="en-US" smtClean="0"/>
          </a:p>
          <a:p>
            <a:pPr>
              <a:spcBef>
                <a:spcPct val="0"/>
              </a:spcBef>
            </a:pPr>
            <a:r>
              <a:rPr lang="en-US" smtClean="0"/>
              <a:t>event_wait_list , num_events_in_wait_list event_wait_list and num_events_in_wait_list specify events that need to complete before this particular command can be executed. If event_wait_list is NULL, then this particular command does not wait on any event to complete. If event_wait_list is NULL, num_events_in_wait_list must be 0. If event_wait_list is not NULL, the list of events pointed to by event_wait_list must be valid and num_events_in_wait_list must be greater than 0. The events specified in event_wait_list act as synchronization points. The context associated with events in event_wait_list and command_queue must be the same. </a:t>
            </a:r>
          </a:p>
          <a:p>
            <a:pPr>
              <a:spcBef>
                <a:spcPct val="0"/>
              </a:spcBef>
            </a:pPr>
            <a:r>
              <a:rPr lang="en-US" smtClean="0"/>
              <a:t>event Returns an event object that identifies this particular read command and can be used to query or queue a wait for this particular command to complete. event can be NULL in which case it will not be possible for the application to query the status of this command or queue a wait for this command to complete. </a:t>
            </a:r>
          </a:p>
          <a:p>
            <a:pPr>
              <a:spcBef>
                <a:spcPct val="0"/>
              </a:spcBef>
            </a:pPr>
            <a:endParaRPr 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D4F7C8CC-40DB-41CC-A7FC-6C2E773556C6}" type="slidenum">
              <a:rPr lang="en-US">
                <a:latin typeface="Calibri" pitchFamily="34" charset="0"/>
              </a:rPr>
              <a:pPr fontAlgn="base">
                <a:spcBef>
                  <a:spcPct val="0"/>
                </a:spcBef>
                <a:spcAft>
                  <a:spcPct val="0"/>
                </a:spcAft>
              </a:pPr>
              <a:t>43</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BC307C2B-E862-495D-AD10-C5444B5FCF79}" type="slidenum">
              <a:rPr lang="en-US">
                <a:latin typeface="Calibri" pitchFamily="34" charset="0"/>
              </a:rPr>
              <a:pPr fontAlgn="base">
                <a:spcBef>
                  <a:spcPct val="0"/>
                </a:spcBef>
                <a:spcAft>
                  <a:spcPct val="0"/>
                </a:spcAft>
              </a:pPr>
              <a:t>45</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5B3FB85-DD9A-4E86-89B9-8E70729D0B1D}" type="slidenum">
              <a:rPr lang="en-US">
                <a:latin typeface="Calibri" pitchFamily="34" charset="0"/>
              </a:rPr>
              <a:pPr fontAlgn="base">
                <a:spcBef>
                  <a:spcPct val="0"/>
                </a:spcBef>
                <a:spcAft>
                  <a:spcPct val="0"/>
                </a:spcAft>
              </a:pPr>
              <a:t>47</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C88DB2DB-61FE-4C90-9F21-E82152FA258C}" type="slidenum">
              <a:rPr lang="en-US">
                <a:latin typeface="Calibri" pitchFamily="34" charset="0"/>
              </a:rPr>
              <a:pPr fontAlgn="base">
                <a:spcBef>
                  <a:spcPct val="0"/>
                </a:spcBef>
                <a:spcAft>
                  <a:spcPct val="0"/>
                </a:spcAft>
              </a:pPr>
              <a:t>5</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-Since GPUs process elements independently there is no way to have shared or static data. For each element we can only read from the input, perform operations on it, and write  to the output. It is permissible to have multiple inputs and multiple outputs, but never a piece of memory that is both readable and writable.</a:t>
            </a:r>
          </a:p>
          <a:p>
            <a:pPr>
              <a:spcBef>
                <a:spcPct val="0"/>
              </a:spcBef>
            </a:pPr>
            <a:endParaRPr lang="en-US" smtClean="0"/>
          </a:p>
          <a:p>
            <a:pPr>
              <a:spcBef>
                <a:spcPct val="0"/>
              </a:spcBef>
            </a:pPr>
            <a:r>
              <a:rPr lang="en-US" smtClean="0"/>
              <a:t>-Ideal applications have large data sets, high parallelism, and minimal dependency between data elements.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50397005-871C-41CB-A8B6-E55FBC164539}" type="slidenum">
              <a:rPr lang="en-US">
                <a:latin typeface="Calibri" pitchFamily="34" charset="0"/>
              </a:rPr>
              <a:pPr fontAlgn="base">
                <a:spcBef>
                  <a:spcPct val="0"/>
                </a:spcBef>
                <a:spcAft>
                  <a:spcPct val="0"/>
                </a:spcAft>
              </a:pPr>
              <a:t>7</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smtClean="0"/>
              <a:t>Each vector having 4 components.</a:t>
            </a:r>
          </a:p>
          <a:p>
            <a:pPr marL="171450" indent="-171450">
              <a:spcBef>
                <a:spcPct val="0"/>
              </a:spcBef>
              <a:buFontTx/>
              <a:buChar char="-"/>
            </a:pPr>
            <a:r>
              <a:rPr lang="en-US" smtClean="0"/>
              <a:t>Imaging working on a 800 x 800, a traditional sequential method would invoke 64,000 iterations, while the latest ATI cards (1600 Stream Processors) would take just 800.</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7EF88C78-BCDF-43B3-B273-04A411E3EF2D}" type="slidenum">
              <a:rPr lang="en-US">
                <a:latin typeface="Calibri" pitchFamily="34" charset="0"/>
              </a:rPr>
              <a:pPr fontAlgn="base">
                <a:spcBef>
                  <a:spcPct val="0"/>
                </a:spcBef>
                <a:spcAft>
                  <a:spcPct val="0"/>
                </a:spcAft>
              </a:pPr>
              <a:t>9</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-Mark Harris coined the term</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31D7EB99-646F-4560-8015-E73F5B30F903}" type="slidenum">
              <a:rPr lang="en-US">
                <a:latin typeface="Calibri" pitchFamily="34" charset="0"/>
              </a:rPr>
              <a:pPr fontAlgn="base">
                <a:spcBef>
                  <a:spcPct val="0"/>
                </a:spcBef>
                <a:spcAft>
                  <a:spcPct val="0"/>
                </a:spcAft>
              </a:pPr>
              <a:t>12</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-Mark Harris coined the term</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CB1A7320-DFA6-4D29-ACAC-2760E632B27C}" type="slidenum">
              <a:rPr lang="en-US">
                <a:latin typeface="Calibri" pitchFamily="34" charset="0"/>
              </a:rPr>
              <a:pPr fontAlgn="base">
                <a:spcBef>
                  <a:spcPct val="0"/>
                </a:spcBef>
                <a:spcAft>
                  <a:spcPct val="0"/>
                </a:spcAft>
              </a:pPr>
              <a:t>13</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CC3104DC-49E6-4368-8CD3-242794E0D212}" type="slidenum">
              <a:rPr lang="en-US">
                <a:latin typeface="Calibri" pitchFamily="34" charset="0"/>
              </a:rPr>
              <a:pPr fontAlgn="base">
                <a:spcBef>
                  <a:spcPct val="0"/>
                </a:spcBef>
                <a:spcAft>
                  <a:spcPct val="0"/>
                </a:spcAft>
              </a:pPr>
              <a:t>14</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E4C297A-8A2C-414B-AC47-1D5765D07782}" type="slidenum">
              <a:rPr lang="en-US">
                <a:latin typeface="Calibri" pitchFamily="34" charset="0"/>
              </a:rPr>
              <a:pPr fontAlgn="base">
                <a:spcBef>
                  <a:spcPct val="0"/>
                </a:spcBef>
                <a:spcAft>
                  <a:spcPct val="0"/>
                </a:spcAft>
              </a:pPr>
              <a:t>15</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xmlns:mc="http://schemas.openxmlformats.org/markup-compatibility/2006" xmlns:a14="http://schemas.microsoft.com/office/drawing/2010/main" val="FFFFFF" mc:Ignorabl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xmlns:mc="http://schemas.openxmlformats.org/markup-compatibility/2006" xmlns:a14="http://schemas.microsoft.com/office/drawing/2010/main" val="FFFFFF" mc:Ignorabl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E6C1D530-7B19-4D95-91E7-85281FA0CECE}" type="datetime1">
              <a:rPr lang="en-US"/>
              <a:pPr>
                <a:defRPr/>
              </a:pPr>
              <a:t>3/26/2010</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19050" y="6492875"/>
            <a:ext cx="323850" cy="365125"/>
          </a:xfrm>
        </p:spPr>
        <p:txBody>
          <a:bodyPr/>
          <a:lstStyle>
            <a:lvl1pPr>
              <a:defRPr/>
            </a:lvl1pPr>
          </a:lstStyle>
          <a:p>
            <a:pPr>
              <a:defRPr/>
            </a:pPr>
            <a:fld id="{C801D66F-B24A-4004-B00F-8764A0779592}" type="slidenum">
              <a:rPr lang="en-US"/>
              <a:pPr>
                <a:defRPr/>
              </a:pPr>
              <a:t>‹#›</a:t>
            </a:fld>
            <a:endParaRPr lang="en-US"/>
          </a:p>
        </p:txBody>
      </p:sp>
    </p:spTree>
    <p:extLst>
      <p:ext uri="{BB962C8B-B14F-4D97-AF65-F5344CB8AC3E}">
        <p14:creationId xmlns:p14="http://schemas.microsoft.com/office/powerpoint/2010/main" val="324131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650EBA-D9DF-4060-BA3A-883EEF9A67DD}" type="datetime1">
              <a:rPr lang="en-US"/>
              <a:pPr>
                <a:defRPr/>
              </a:pPr>
              <a:t>3/26/2010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CCCC75-2502-4248-A17B-3B2331E4408F}" type="slidenum">
              <a:rPr lang="en-US"/>
              <a:pPr>
                <a:defRPr/>
              </a:pPr>
              <a:t>‹#›</a:t>
            </a:fld>
            <a:endParaRPr lang="en-US"/>
          </a:p>
        </p:txBody>
      </p:sp>
    </p:spTree>
    <p:extLst>
      <p:ext uri="{BB962C8B-B14F-4D97-AF65-F5344CB8AC3E}">
        <p14:creationId xmlns:p14="http://schemas.microsoft.com/office/powerpoint/2010/main" val="67858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1616F9A8-0BE2-4437-A747-91CC5F0B74B9}" type="datetime1">
              <a:rPr lang="en-US"/>
              <a:pPr>
                <a:defRPr/>
              </a:pPr>
              <a:t>3/26/2010</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1067D58D-17C0-46C7-AF5D-7DDCC3F74E26}" type="slidenum">
              <a:rPr lang="en-US"/>
              <a:pPr>
                <a:defRPr/>
              </a:pPr>
              <a:t>‹#›</a:t>
            </a:fld>
            <a:endParaRPr lang="en-US"/>
          </a:p>
        </p:txBody>
      </p:sp>
    </p:spTree>
    <p:extLst>
      <p:ext uri="{BB962C8B-B14F-4D97-AF65-F5344CB8AC3E}">
        <p14:creationId xmlns:p14="http://schemas.microsoft.com/office/powerpoint/2010/main" val="150888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8D71137C-858E-4A83-9C13-9EF864A4B401}" type="datetime1">
              <a:rPr lang="en-US"/>
              <a:pPr>
                <a:defRPr/>
              </a:pPr>
              <a:t>3/26/2010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1162050" cy="365125"/>
          </a:xfrm>
        </p:spPr>
        <p:txBody>
          <a:bodyPr/>
          <a:lstStyle>
            <a:lvl1pPr>
              <a:defRPr/>
            </a:lvl1pPr>
          </a:lstStyle>
          <a:p>
            <a:pPr>
              <a:defRPr/>
            </a:pPr>
            <a:fld id="{F54A0770-8291-46E0-B73D-D525C3A07575}" type="slidenum">
              <a:rPr lang="en-US"/>
              <a:pPr>
                <a:defRPr/>
              </a:pPr>
              <a:t>‹#›</a:t>
            </a:fld>
            <a:endParaRPr lang="en-US"/>
          </a:p>
        </p:txBody>
      </p:sp>
    </p:spTree>
    <p:extLst>
      <p:ext uri="{BB962C8B-B14F-4D97-AF65-F5344CB8AC3E}">
        <p14:creationId xmlns:p14="http://schemas.microsoft.com/office/powerpoint/2010/main" val="19147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xmlns:mc="http://schemas.openxmlformats.org/markup-compatibility/2006" xmlns:a14="http://schemas.microsoft.com/office/drawing/2010/main" val="FFFFFF" mc:Ignorabl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433886ED-EA65-44E8-A151-66730CD92517}" type="datetime1">
              <a:rPr lang="en-US"/>
              <a:pPr>
                <a:defRPr/>
              </a:pPr>
              <a:t>3/26/2010</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051849F3-0BA9-48B8-A4BF-2A90921564D2}" type="slidenum">
              <a:rPr lang="en-US"/>
              <a:pPr>
                <a:defRPr/>
              </a:pPr>
              <a:t>‹#›</a:t>
            </a:fld>
            <a:endParaRPr lang="en-US"/>
          </a:p>
        </p:txBody>
      </p:sp>
    </p:spTree>
    <p:extLst>
      <p:ext uri="{BB962C8B-B14F-4D97-AF65-F5344CB8AC3E}">
        <p14:creationId xmlns:p14="http://schemas.microsoft.com/office/powerpoint/2010/main" val="286413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2952AC94-243A-4119-88AC-EBF9979B44A6}" type="datetime1">
              <a:rPr lang="en-US"/>
              <a:pPr>
                <a:defRPr/>
              </a:pPr>
              <a:t>3/26/2010</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0E4DF58A-A111-4F1B-ACE2-3792B48827E8}" type="slidenum">
              <a:rPr lang="en-US"/>
              <a:pPr>
                <a:defRPr/>
              </a:pPr>
              <a:t>‹#›</a:t>
            </a:fld>
            <a:endParaRPr lang="en-US"/>
          </a:p>
        </p:txBody>
      </p:sp>
    </p:spTree>
    <p:extLst>
      <p:ext uri="{BB962C8B-B14F-4D97-AF65-F5344CB8AC3E}">
        <p14:creationId xmlns:p14="http://schemas.microsoft.com/office/powerpoint/2010/main" val="38251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3BAB4A1-7AF6-4F56-8C89-3B28DA86F204}" type="datetime1">
              <a:rPr lang="en-US"/>
              <a:pPr>
                <a:defRPr/>
              </a:pPr>
              <a:t>3/26/2010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BAB826-DB08-4E7F-8BB8-DFC42E8C476F}" type="slidenum">
              <a:rPr lang="en-US"/>
              <a:pPr>
                <a:defRPr/>
              </a:pPr>
              <a:t>‹#›</a:t>
            </a:fld>
            <a:endParaRPr lang="en-US"/>
          </a:p>
        </p:txBody>
      </p:sp>
    </p:spTree>
    <p:extLst>
      <p:ext uri="{BB962C8B-B14F-4D97-AF65-F5344CB8AC3E}">
        <p14:creationId xmlns:p14="http://schemas.microsoft.com/office/powerpoint/2010/main" val="314301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2A36B29-1B9F-42E0-9808-2E84FBA5C40A}" type="datetime1">
              <a:rPr lang="en-US"/>
              <a:pPr>
                <a:defRPr/>
              </a:pPr>
              <a:t>3/26/2010</a:t>
            </a:fld>
            <a:endParaRPr lang="en-US"/>
          </a:p>
        </p:txBody>
      </p:sp>
      <p:sp>
        <p:nvSpPr>
          <p:cNvPr id="4" name="Footer Placeholder 3"/>
          <p:cNvSpPr>
            <a:spLocks noGrp="1"/>
          </p:cNvSpPr>
          <p:nvPr>
            <p:ph type="ftr" sz="quarter" idx="11"/>
          </p:nvPr>
        </p:nvSpPr>
        <p:spPr>
          <a:xfrm>
            <a:off x="1395413" y="6249988"/>
            <a:ext cx="3786187"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0" y="6492875"/>
            <a:ext cx="381000" cy="365125"/>
          </a:xfrm>
        </p:spPr>
        <p:txBody>
          <a:bodyPr/>
          <a:lstStyle>
            <a:lvl1pPr>
              <a:defRPr/>
            </a:lvl1pPr>
          </a:lstStyle>
          <a:p>
            <a:pPr>
              <a:defRPr/>
            </a:pPr>
            <a:fld id="{E647258F-FF48-4D96-92B6-8024F18FF14E}" type="slidenum">
              <a:rPr lang="en-US"/>
              <a:pPr>
                <a:defRPr/>
              </a:pPr>
              <a:t>‹#›</a:t>
            </a:fld>
            <a:endParaRPr lang="en-US" dirty="0"/>
          </a:p>
        </p:txBody>
      </p:sp>
    </p:spTree>
    <p:extLst>
      <p:ext uri="{BB962C8B-B14F-4D97-AF65-F5344CB8AC3E}">
        <p14:creationId xmlns:p14="http://schemas.microsoft.com/office/powerpoint/2010/main" val="67820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fld id="{ECEBF605-094A-43D0-9BF6-66A7804D3BAA}" type="datetime1">
              <a:rPr lang="en-US"/>
              <a:pPr>
                <a:defRPr/>
              </a:pPr>
              <a:t>3/26/2010</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5C825537-35B6-4512-874C-01FE6C365444}" type="slidenum">
              <a:rPr lang="en-US"/>
              <a:pPr>
                <a:defRPr/>
              </a:pPr>
              <a:t>‹#›</a:t>
            </a:fld>
            <a:endParaRPr lang="en-US"/>
          </a:p>
        </p:txBody>
      </p:sp>
    </p:spTree>
    <p:extLst>
      <p:ext uri="{BB962C8B-B14F-4D97-AF65-F5344CB8AC3E}">
        <p14:creationId xmlns:p14="http://schemas.microsoft.com/office/powerpoint/2010/main" val="212674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E0CA9388-11DB-455E-9FF6-F4A96A41D88E}" type="datetime1">
              <a:rPr lang="en-US"/>
              <a:pPr>
                <a:defRPr/>
              </a:pPr>
              <a:t>3/26/2010</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F6B2CADD-CB58-446A-BC58-1926B1395A6C}" type="slidenum">
              <a:rPr lang="en-US"/>
              <a:pPr>
                <a:defRPr/>
              </a:pPr>
              <a:t>‹#›</a:t>
            </a:fld>
            <a:endParaRPr lang="en-US"/>
          </a:p>
        </p:txBody>
      </p:sp>
    </p:spTree>
    <p:extLst>
      <p:ext uri="{BB962C8B-B14F-4D97-AF65-F5344CB8AC3E}">
        <p14:creationId xmlns:p14="http://schemas.microsoft.com/office/powerpoint/2010/main" val="211826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xmlns:mc="http://schemas.openxmlformats.org/markup-compatibility/2006" xmlns:a14="http://schemas.microsoft.com/office/drawing/2010/main" val="FFFFFF" mc:Ignorable=""/>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xmlns:mc="http://schemas.openxmlformats.org/markup-compatibility/2006" xmlns:a14="http://schemas.microsoft.com/office/drawing/2010/main" val="FFFFFF" mc:Ignorabl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48F5D6C2-6658-49C6-9D42-97EFDC920DAF}" type="datetime1">
              <a:rPr lang="en-US"/>
              <a:pPr>
                <a:defRPr/>
              </a:pPr>
              <a:t>3/26/2010</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49E9167F-E2BD-43D3-B312-A8EF7BB2941E}" type="slidenum">
              <a:rPr lang="en-US"/>
              <a:pPr>
                <a:defRPr/>
              </a:pPr>
              <a:t>‹#›</a:t>
            </a:fld>
            <a:endParaRPr lang="en-US"/>
          </a:p>
        </p:txBody>
      </p:sp>
    </p:spTree>
    <p:extLst>
      <p:ext uri="{BB962C8B-B14F-4D97-AF65-F5344CB8AC3E}">
        <p14:creationId xmlns:p14="http://schemas.microsoft.com/office/powerpoint/2010/main" val="203466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1034"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sp>
          <p:nvSpPr>
            <p:cNvPr id="1035"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p:nvSpPr>
            <p:cNvPr id="1036"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xmlns:mc="http://schemas.openxmlformats.org/markup-compatibility/2006" xmlns:a14="http://schemas.microsoft.com/office/drawing/2010/main" val="FFFFFF" mc:Ignorable=""/>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a:lstStyle/>
            <a:p>
              <a:endParaRPr lang="en-US"/>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xmlns:mc="http://schemas.openxmlformats.org/markup-compatibility/2006" val="000000" mc:Ignorable=""/>
                  </a:solidFill>
                  <a:round/>
                  <a:headEnd/>
                  <a:tailEnd/>
                </a14:hiddenLine>
              </a:ext>
            </a:extLst>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C01A3894-D45D-4801-A048-2E116328D83C}" type="datetime1">
              <a:rPr lang="en-US"/>
              <a:pPr>
                <a:defRPr/>
              </a:pPr>
              <a:t>3/26/2010</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dirty="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157EDC62-7AF6-4EAE-B8D6-1BB668AFE55D}"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64" r:id="rId4"/>
    <p:sldLayoutId id="2147483765" r:id="rId5"/>
    <p:sldLayoutId id="2147483770" r:id="rId6"/>
    <p:sldLayoutId id="2147483771" r:id="rId7"/>
    <p:sldLayoutId id="2147483772" r:id="rId8"/>
    <p:sldLayoutId id="2147483773" r:id="rId9"/>
    <p:sldLayoutId id="2147483766" r:id="rId10"/>
    <p:sldLayoutId id="2147483774" r:id="rId11"/>
  </p:sldLayoutIdLst>
  <p:hf hdr="0" ftr="0" dt="0"/>
  <p:txStyles>
    <p:titleStyle>
      <a:lvl1pPr algn="ctr" rtl="0" fontAlgn="base">
        <a:spcBef>
          <a:spcPct val="0"/>
        </a:spcBef>
        <a:spcAft>
          <a:spcPct val="0"/>
        </a:spcAft>
        <a:defRPr sz="4400" kern="1200">
          <a:solidFill>
            <a:srgbClr xmlns:mc="http://schemas.openxmlformats.org/markup-compatibility/2006" xmlns:a14="http://schemas.microsoft.com/office/drawing/2010/main" val="FFFFFF" mc:Ignorable=""/>
          </a:solidFill>
          <a:latin typeface="+mj-lt"/>
          <a:ea typeface="+mj-ea"/>
          <a:cs typeface="+mj-cs"/>
        </a:defRPr>
      </a:lvl1pPr>
      <a:lvl2pPr algn="ctr" rtl="0" fontAlgn="base">
        <a:spcBef>
          <a:spcPct val="0"/>
        </a:spcBef>
        <a:spcAft>
          <a:spcPct val="0"/>
        </a:spcAft>
        <a:defRPr sz="4400">
          <a:solidFill>
            <a:srgbClr xmlns:mc="http://schemas.openxmlformats.org/markup-compatibility/2006" xmlns:a14="http://schemas.microsoft.com/office/drawing/2010/main" val="FFFFFF" mc:Ignorable=""/>
          </a:solidFill>
          <a:latin typeface="Candara" pitchFamily="34" charset="0"/>
        </a:defRPr>
      </a:lvl2pPr>
      <a:lvl3pPr algn="ctr" rtl="0" fontAlgn="base">
        <a:spcBef>
          <a:spcPct val="0"/>
        </a:spcBef>
        <a:spcAft>
          <a:spcPct val="0"/>
        </a:spcAft>
        <a:defRPr sz="4400">
          <a:solidFill>
            <a:srgbClr xmlns:mc="http://schemas.openxmlformats.org/markup-compatibility/2006" xmlns:a14="http://schemas.microsoft.com/office/drawing/2010/main" val="FFFFFF" mc:Ignorable=""/>
          </a:solidFill>
          <a:latin typeface="Candara" pitchFamily="34" charset="0"/>
        </a:defRPr>
      </a:lvl3pPr>
      <a:lvl4pPr algn="ctr" rtl="0" fontAlgn="base">
        <a:spcBef>
          <a:spcPct val="0"/>
        </a:spcBef>
        <a:spcAft>
          <a:spcPct val="0"/>
        </a:spcAft>
        <a:defRPr sz="4400">
          <a:solidFill>
            <a:srgbClr xmlns:mc="http://schemas.openxmlformats.org/markup-compatibility/2006" xmlns:a14="http://schemas.microsoft.com/office/drawing/2010/main" val="FFFFFF" mc:Ignorable=""/>
          </a:solidFill>
          <a:latin typeface="Candara" pitchFamily="34" charset="0"/>
        </a:defRPr>
      </a:lvl4pPr>
      <a:lvl5pPr algn="ctr" rtl="0" fontAlgn="base">
        <a:spcBef>
          <a:spcPct val="0"/>
        </a:spcBef>
        <a:spcAft>
          <a:spcPct val="0"/>
        </a:spcAft>
        <a:defRPr sz="4400">
          <a:solidFill>
            <a:srgbClr xmlns:mc="http://schemas.openxmlformats.org/markup-compatibility/2006" xmlns:a14="http://schemas.microsoft.com/office/drawing/2010/main" val="FFFFFF" mc:Ignorable=""/>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3.xml"/><Relationship Id="rId16" Type="http://schemas.openxmlformats.org/officeDocument/2006/relationships/diagramColors" Target="../diagrams/colors4.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ideo" Target="http://www.youtube.com/v/7PAiCinmP9Y&amp;hl=en_US&amp;fs=1&am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hyperlink" Target="http://developer.nvidia.com/object/cuda_3_0_downloads.html" TargetMode="External"/><Relationship Id="rId2" Type="http://schemas.openxmlformats.org/officeDocument/2006/relationships/hyperlink" Target="http://developer.amd.com/gpu/ATIStreamSDK/Pages/default.aspx" TargetMode="External"/><Relationship Id="rId1" Type="http://schemas.openxmlformats.org/officeDocument/2006/relationships/slideLayout" Target="../slideLayouts/slideLayout6.xml"/><Relationship Id="rId4" Type="http://schemas.openxmlformats.org/officeDocument/2006/relationships/hyperlink" Target="http://www.hoopoe-cloud.com/Solutions/OpenCL.NET/Default.asp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8" Type="http://schemas.openxmlformats.org/officeDocument/2006/relationships/hyperlink" Target="http://developer.apple.com/Mac/library/documentation/Performance/Conceptual/OpenCL_MacProgGuide/WhatisOpenCL/WhatisOpenCL.html" TargetMode="External"/><Relationship Id="rId3" Type="http://schemas.openxmlformats.org/officeDocument/2006/relationships/hyperlink" Target="http://developer.amd.com/GPU/ATISTREAMSDK/pages/TutorialOpenCL.aspx" TargetMode="External"/><Relationship Id="rId7" Type="http://schemas.openxmlformats.org/officeDocument/2006/relationships/hyperlink" Target="http://gpgpu.org/about" TargetMode="External"/><Relationship Id="rId2" Type="http://schemas.openxmlformats.org/officeDocument/2006/relationships/hyperlink" Target="http://www.macresearch.org/opencl_episode1" TargetMode="External"/><Relationship Id="rId1" Type="http://schemas.openxmlformats.org/officeDocument/2006/relationships/slideLayout" Target="../slideLayouts/slideLayout6.xml"/><Relationship Id="rId6" Type="http://schemas.openxmlformats.org/officeDocument/2006/relationships/hyperlink" Target="http://www.geeks3d.com/20100115/gpu-computing-geforce-and-radeon-opencl-test-part-1/" TargetMode="External"/><Relationship Id="rId5" Type="http://schemas.openxmlformats.org/officeDocument/2006/relationships/hyperlink" Target="http://techreport.com/articles.x/11211" TargetMode="External"/><Relationship Id="rId10" Type="http://schemas.openxmlformats.org/officeDocument/2006/relationships/hyperlink" Target="http://gpgpu.org/wp/wp-content/uploads/2009/09/C1-OpenCL-API.pdf" TargetMode="External"/><Relationship Id="rId4" Type="http://schemas.openxmlformats.org/officeDocument/2006/relationships/hyperlink" Target="http://en.wikipedia.org/wiki/Stream_Processing" TargetMode="External"/><Relationship Id="rId9" Type="http://schemas.openxmlformats.org/officeDocument/2006/relationships/hyperlink" Target="http://www.khronos.org/developers/library/overview/opencl_overview.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685800" y="1600200"/>
            <a:ext cx="7772400" cy="1779588"/>
          </a:xfrm>
        </p:spPr>
        <p:txBody>
          <a:bodyPr/>
          <a:lstStyle/>
          <a:p>
            <a:r>
              <a:rPr lang="en-US" smtClean="0"/>
              <a:t>OpenCL</a:t>
            </a:r>
          </a:p>
        </p:txBody>
      </p:sp>
      <p:sp>
        <p:nvSpPr>
          <p:cNvPr id="10243" name="Subtitle 2"/>
          <p:cNvSpPr>
            <a:spLocks noGrp="1"/>
          </p:cNvSpPr>
          <p:nvPr>
            <p:ph type="subTitle" idx="1"/>
          </p:nvPr>
        </p:nvSpPr>
        <p:spPr>
          <a:xfrm>
            <a:off x="1371600" y="3556000"/>
            <a:ext cx="6400800" cy="1473200"/>
          </a:xfrm>
        </p:spPr>
        <p:txBody>
          <a:bodyPr/>
          <a:lstStyle/>
          <a:p>
            <a:r>
              <a:rPr lang="en-US" smtClean="0"/>
              <a:t>Ryan Renna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smtClean="0"/>
              <a:t>An “</a:t>
            </a:r>
            <a:r>
              <a:rPr lang="en-US" b="1" smtClean="0"/>
              <a:t>Open</a:t>
            </a:r>
            <a:r>
              <a:rPr lang="en-US" smtClean="0"/>
              <a:t>”</a:t>
            </a:r>
            <a:r>
              <a:rPr lang="en-US" b="1" smtClean="0"/>
              <a:t> </a:t>
            </a:r>
            <a:r>
              <a:rPr lang="en-US" smtClean="0"/>
              <a:t>Computing Language</a:t>
            </a:r>
          </a:p>
        </p:txBody>
      </p:sp>
      <p:sp>
        <p:nvSpPr>
          <p:cNvPr id="19459" name="Content Placeholder 1"/>
          <p:cNvSpPr>
            <a:spLocks noGrp="1"/>
          </p:cNvSpPr>
          <p:nvPr>
            <p:ph type="body" idx="4294967295"/>
          </p:nvPr>
        </p:nvSpPr>
        <p:spPr>
          <a:xfrm>
            <a:off x="609600" y="2819400"/>
            <a:ext cx="8001000" cy="3352800"/>
          </a:xfrm>
        </p:spPr>
        <p:txBody>
          <a:bodyPr/>
          <a:lstStyle/>
          <a:p>
            <a:r>
              <a:rPr lang="en-US" smtClean="0"/>
              <a:t>Multiple CPU machines with multiple GPUs, all from different vendors, can work together.</a:t>
            </a:r>
          </a:p>
          <a:p>
            <a:endParaRPr lang="en-US" smtClean="0"/>
          </a:p>
          <a:p>
            <a:endParaRPr lang="en-US" smtClean="0"/>
          </a:p>
          <a:p>
            <a:endParaRPr lang="en-US" smtClean="0"/>
          </a:p>
          <a:p>
            <a:endParaRPr lang="en-US" smtClean="0"/>
          </a:p>
          <a:p>
            <a:endParaRPr lang="en-US" smtClean="0"/>
          </a:p>
          <a:p>
            <a:endParaRPr lang="en-US" smtClean="0"/>
          </a:p>
          <a:p>
            <a:endParaRPr lang="en-US" smtClean="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384675"/>
            <a:ext cx="6324600" cy="319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436889C4-2798-4A90-BD81-BD30BF9BE20F}" type="slidenum">
              <a:rPr lang="en-US">
                <a:solidFill>
                  <a:schemeClr val="tx2"/>
                </a:solidFill>
              </a:rPr>
              <a:pPr fontAlgn="base">
                <a:spcBef>
                  <a:spcPct val="0"/>
                </a:spcBef>
                <a:spcAft>
                  <a:spcPct val="0"/>
                </a:spcAft>
              </a:pPr>
              <a:t>10</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1600200"/>
            <a:ext cx="7772400" cy="1779588"/>
          </a:xfrm>
        </p:spPr>
        <p:txBody>
          <a:bodyPr/>
          <a:lstStyle/>
          <a:p>
            <a:r>
              <a:rPr lang="en-US" smtClean="0"/>
              <a:t>History</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smtClean="0"/>
              <a:t>GPGPU</a:t>
            </a:r>
          </a:p>
        </p:txBody>
      </p:sp>
      <p:sp>
        <p:nvSpPr>
          <p:cNvPr id="2" name="Content Placeholder 1"/>
          <p:cNvSpPr>
            <a:spLocks noGrp="1"/>
          </p:cNvSpPr>
          <p:nvPr>
            <p:ph type="body" idx="4294967295"/>
          </p:nvPr>
        </p:nvSpPr>
        <p:spPr>
          <a:xfrm>
            <a:off x="457200" y="2590800"/>
            <a:ext cx="8382000" cy="3352800"/>
          </a:xfrm>
        </p:spPr>
        <p:txBody>
          <a:bodyPr rtlCol="0">
            <a:normAutofit/>
          </a:bodyPr>
          <a:lstStyle/>
          <a:p>
            <a:pPr marL="274320" indent="-274320" fontAlgn="auto">
              <a:spcAft>
                <a:spcPts val="0"/>
              </a:spcAft>
              <a:defRPr/>
            </a:pPr>
            <a:r>
              <a:rPr lang="en-US" dirty="0" smtClean="0"/>
              <a:t>General-Purpose Computation on Graphical Processing Units</a:t>
            </a:r>
          </a:p>
          <a:p>
            <a:pPr marL="274320" indent="-274320" fontAlgn="auto">
              <a:spcAft>
                <a:spcPts val="0"/>
              </a:spcAft>
              <a:defRPr/>
            </a:pPr>
            <a:r>
              <a:rPr lang="en-US" dirty="0" smtClean="0"/>
              <a:t>Coined in 2002, with the rise of using GPUs for non-graphics applications</a:t>
            </a:r>
          </a:p>
          <a:p>
            <a:pPr marL="274320" indent="-274320" fontAlgn="auto">
              <a:spcAft>
                <a:spcPts val="0"/>
              </a:spcAft>
              <a:defRPr/>
            </a:pPr>
            <a:r>
              <a:rPr lang="en-US" dirty="0" smtClean="0"/>
              <a:t>Hardware specific GPGPU APIs have been created :</a:t>
            </a:r>
          </a:p>
          <a:p>
            <a:pPr marL="301943" lvl="1" indent="0" fontAlgn="auto">
              <a:spcAft>
                <a:spcPts val="0"/>
              </a:spcAft>
              <a:buFont typeface="Symbol" pitchFamily="18" charset="2"/>
              <a:buNone/>
              <a:defRPr/>
            </a:pPr>
            <a:endParaRPr lang="en-US" dirty="0" smtClean="0"/>
          </a:p>
          <a:p>
            <a:pPr marL="301943" lvl="1" indent="0" fontAlgn="auto">
              <a:spcAft>
                <a:spcPts val="0"/>
              </a:spcAft>
              <a:buFont typeface="Symbol" pitchFamily="18" charset="2"/>
              <a:buNone/>
              <a:defRPr/>
            </a:pPr>
            <a:r>
              <a:rPr lang="en-US" dirty="0" smtClean="0"/>
              <a:t>             CUDA  </a:t>
            </a:r>
            <a:r>
              <a:rPr lang="en-US" b="1" dirty="0" smtClean="0">
                <a:solidFill>
                  <a:schemeClr val="accent3">
                    <a:lumMod val="75000"/>
                  </a:schemeClr>
                </a:solidFill>
              </a:rPr>
              <a:t>NVidia</a:t>
            </a:r>
            <a:r>
              <a:rPr lang="en-US" dirty="0" smtClean="0"/>
              <a:t>  2007	       Close To Metal  </a:t>
            </a:r>
            <a:r>
              <a:rPr lang="en-US" b="1" dirty="0" smtClean="0">
                <a:solidFill>
                  <a:srgbClr xmlns:mc="http://schemas.openxmlformats.org/markup-compatibility/2006" xmlns:a14="http://schemas.microsoft.com/office/drawing/2010/main" val="FF0000" mc:Ignorable=""/>
                </a:solidFill>
              </a:rPr>
              <a:t>ATI</a:t>
            </a:r>
            <a:r>
              <a:rPr lang="en-US" dirty="0" smtClean="0"/>
              <a:t>  2006</a:t>
            </a:r>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3689" y="5334000"/>
            <a:ext cx="1508911" cy="914400"/>
          </a:xfrm>
          <a:prstGeom prst="rect">
            <a:avLst/>
          </a:prstGeom>
          <a:noFill/>
          <a:ln>
            <a:noFill/>
          </a:ln>
          <a:effectLst>
            <a:reflection blurRad="6350" stA="50000" endA="300" endPos="9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186" y="5410200"/>
            <a:ext cx="908414" cy="842239"/>
          </a:xfrm>
          <a:prstGeom prst="rect">
            <a:avLst/>
          </a:prstGeom>
          <a:noFill/>
          <a:ln>
            <a:noFill/>
          </a:ln>
          <a:effectLst>
            <a:reflection blurRad="6350" stA="50000" endA="300" endPos="9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0"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6D9CE356-47BD-45FF-9CAB-AA499BE05AC3}" type="slidenum">
              <a:rPr lang="en-US">
                <a:solidFill>
                  <a:schemeClr val="tx2"/>
                </a:solidFill>
              </a:rPr>
              <a:pPr fontAlgn="base">
                <a:spcBef>
                  <a:spcPct val="0"/>
                </a:spcBef>
                <a:spcAft>
                  <a:spcPct val="0"/>
                </a:spcAft>
              </a:pPr>
              <a:t>12</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smtClean="0"/>
              <a:t>GPGPU</a:t>
            </a:r>
          </a:p>
        </p:txBody>
      </p:sp>
      <p:sp>
        <p:nvSpPr>
          <p:cNvPr id="2" name="Content Placeholder 1"/>
          <p:cNvSpPr>
            <a:spLocks noGrp="1"/>
          </p:cNvSpPr>
          <p:nvPr>
            <p:ph type="body" idx="4294967295"/>
          </p:nvPr>
        </p:nvSpPr>
        <p:spPr>
          <a:xfrm>
            <a:off x="457200" y="2590800"/>
            <a:ext cx="8382000" cy="3352800"/>
          </a:xfrm>
        </p:spPr>
        <p:txBody>
          <a:bodyPr rtlCol="0">
            <a:normAutofit/>
          </a:bodyPr>
          <a:lstStyle/>
          <a:p>
            <a:pPr marL="274320" indent="-274320" fontAlgn="auto">
              <a:spcAft>
                <a:spcPts val="0"/>
              </a:spcAft>
              <a:defRPr/>
            </a:pPr>
            <a:r>
              <a:rPr lang="en-US" dirty="0" smtClean="0"/>
              <a:t>General-Purpose Computation on Graphical Processing Units</a:t>
            </a:r>
          </a:p>
          <a:p>
            <a:pPr marL="274320" indent="-274320" fontAlgn="auto">
              <a:spcAft>
                <a:spcPts val="0"/>
              </a:spcAft>
              <a:defRPr/>
            </a:pPr>
            <a:r>
              <a:rPr lang="en-US" dirty="0" smtClean="0"/>
              <a:t>Coined in 2002, with the rise of using GPUs for non-graphics applications</a:t>
            </a:r>
          </a:p>
          <a:p>
            <a:pPr marL="274320" indent="-274320" fontAlgn="auto">
              <a:spcAft>
                <a:spcPts val="0"/>
              </a:spcAft>
              <a:defRPr/>
            </a:pPr>
            <a:r>
              <a:rPr lang="en-US" dirty="0" smtClean="0"/>
              <a:t>Hardware specific GPGPU APIs have been created :</a:t>
            </a:r>
          </a:p>
          <a:p>
            <a:pPr marL="301943" lvl="1" indent="0" fontAlgn="auto">
              <a:spcAft>
                <a:spcPts val="0"/>
              </a:spcAft>
              <a:buFont typeface="Symbol" pitchFamily="18" charset="2"/>
              <a:buNone/>
              <a:defRPr/>
            </a:pPr>
            <a:endParaRPr lang="en-US" dirty="0" smtClean="0"/>
          </a:p>
          <a:p>
            <a:pPr marL="301943" lvl="1" indent="0" fontAlgn="auto">
              <a:spcAft>
                <a:spcPts val="0"/>
              </a:spcAft>
              <a:buFont typeface="Symbol" pitchFamily="18" charset="2"/>
              <a:buNone/>
              <a:defRPr/>
            </a:pPr>
            <a:r>
              <a:rPr lang="en-US" dirty="0" smtClean="0"/>
              <a:t>             CUDA  </a:t>
            </a:r>
            <a:r>
              <a:rPr lang="en-US" b="1" dirty="0" smtClean="0">
                <a:solidFill>
                  <a:schemeClr val="accent3">
                    <a:lumMod val="75000"/>
                  </a:schemeClr>
                </a:solidFill>
              </a:rPr>
              <a:t>NVidia</a:t>
            </a:r>
            <a:r>
              <a:rPr lang="en-US" dirty="0" smtClean="0"/>
              <a:t>  2007	       Close To Metal  </a:t>
            </a:r>
            <a:r>
              <a:rPr lang="en-US" b="1" dirty="0" smtClean="0">
                <a:solidFill>
                  <a:srgbClr xmlns:mc="http://schemas.openxmlformats.org/markup-compatibility/2006" xmlns:a14="http://schemas.microsoft.com/office/drawing/2010/main" val="FF0000" mc:Ignorable=""/>
                </a:solidFill>
              </a:rPr>
              <a:t>ATI</a:t>
            </a:r>
            <a:r>
              <a:rPr lang="en-US" dirty="0" smtClean="0"/>
              <a:t>  2006</a:t>
            </a:r>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3689" y="5334000"/>
            <a:ext cx="1508911" cy="914400"/>
          </a:xfrm>
          <a:prstGeom prst="rect">
            <a:avLst/>
          </a:prstGeom>
          <a:noFill/>
          <a:ln>
            <a:noFill/>
          </a:ln>
          <a:effectLst>
            <a:reflection blurRad="6350" stA="50000" endA="300" endPos="9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186" y="5410200"/>
            <a:ext cx="908414" cy="842239"/>
          </a:xfrm>
          <a:prstGeom prst="rect">
            <a:avLst/>
          </a:prstGeom>
          <a:noFill/>
          <a:ln>
            <a:noFill/>
          </a:ln>
          <a:effectLst>
            <a:reflection blurRad="6350" stA="50000" endA="300" endPos="9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01BA913-6602-46D9-A741-94269F0664DA}" type="slidenum">
              <a:rPr lang="en-US">
                <a:solidFill>
                  <a:schemeClr val="tx2"/>
                </a:solidFill>
              </a:rPr>
              <a:pPr fontAlgn="base">
                <a:spcBef>
                  <a:spcPct val="0"/>
                </a:spcBef>
                <a:spcAft>
                  <a:spcPct val="0"/>
                </a:spcAft>
              </a:pPr>
              <a:t>13</a:t>
            </a:fld>
            <a:endParaRPr lang="en-US">
              <a:solidFill>
                <a:schemeClr val="tx2"/>
              </a:solidFill>
            </a:endParaRPr>
          </a:p>
        </p:txBody>
      </p:sp>
      <p:sp>
        <p:nvSpPr>
          <p:cNvPr id="6" name="&quot;No&quot; Symbol 5"/>
          <p:cNvSpPr/>
          <p:nvPr/>
        </p:nvSpPr>
        <p:spPr>
          <a:xfrm>
            <a:off x="5943600" y="5105400"/>
            <a:ext cx="1371600" cy="1447800"/>
          </a:xfrm>
          <a:prstGeom prst="noSmoking">
            <a:avLst>
              <a:gd name="adj" fmla="val 7137"/>
            </a:avLst>
          </a:prstGeom>
          <a:effectLst>
            <a:outerShdw blurRad="50800" dist="38100" dir="2700000" algn="tl" rotWithShape="0">
              <a:prstClr val="black">
                <a:alpha val="64000"/>
              </a:prstClr>
            </a:outerShdw>
            <a:reflection blurRad="6350" stA="33000" endPos="34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Rectangle 6"/>
          <p:cNvSpPr/>
          <p:nvPr/>
        </p:nvSpPr>
        <p:spPr>
          <a:xfrm>
            <a:off x="3505200" y="4724400"/>
            <a:ext cx="762000" cy="2215991"/>
          </a:xfrm>
          <a:prstGeom prst="rect">
            <a:avLst/>
          </a:prstGeom>
          <a:noFill/>
          <a:ln>
            <a:noFill/>
          </a:ln>
          <a:scene3d>
            <a:camera prst="orthographicFront"/>
            <a:lightRig rig="flat" dir="t"/>
          </a:scene3d>
          <a:sp3d>
            <a:bevelT w="165100" prst="coolSlant"/>
          </a:sp3d>
        </p:spPr>
        <p:txBody>
          <a:bodyPr>
            <a:spAutoFit/>
            <a:scene3d>
              <a:camera prst="orthographicFront">
                <a:rot lat="0" lon="0" rev="0"/>
              </a:camera>
              <a:lightRig rig="flat" dir="t"/>
            </a:scene3d>
            <a:sp3d extrusionH="57150" contourW="6350" prstMaterial="dkEdge">
              <a:bevelT w="133350" h="44450" prst="relaxedInset"/>
              <a:bevelB w="44450" h="44450"/>
              <a:extrusionClr>
                <a:schemeClr val="tx2">
                  <a:lumMod val="50000"/>
                </a:schemeClr>
              </a:extrusionClr>
              <a:contourClr>
                <a:schemeClr val="bg2">
                  <a:lumMod val="90000"/>
                </a:schemeClr>
              </a:contourClr>
            </a:sp3d>
          </a:bodyPr>
          <a:lstStyle/>
          <a:p>
            <a:pPr algn="ctr" fontAlgn="auto">
              <a:spcBef>
                <a:spcPts val="0"/>
              </a:spcBef>
              <a:spcAft>
                <a:spcPts val="0"/>
              </a:spcAft>
              <a:defRPr/>
            </a:pPr>
            <a:r>
              <a:rPr lang="en-US" sz="13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a:t>
            </a:r>
            <a:endParaRPr lang="en-US" sz="13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smtClean="0"/>
              <a:t>The next step</a:t>
            </a:r>
          </a:p>
        </p:txBody>
      </p:sp>
      <p:sp>
        <p:nvSpPr>
          <p:cNvPr id="2" name="Content Placeholder 1"/>
          <p:cNvSpPr>
            <a:spLocks noGrp="1"/>
          </p:cNvSpPr>
          <p:nvPr>
            <p:ph type="body" idx="4294967295"/>
          </p:nvPr>
        </p:nvSpPr>
        <p:spPr>
          <a:xfrm>
            <a:off x="228600" y="1981200"/>
            <a:ext cx="7010400" cy="4724400"/>
          </a:xfrm>
        </p:spPr>
        <p:txBody>
          <a:bodyPr rtlCol="0">
            <a:normAutofit/>
          </a:bodyPr>
          <a:lstStyle/>
          <a:p>
            <a:pPr marL="274320" indent="-274320" fontAlgn="auto">
              <a:spcAft>
                <a:spcPts val="0"/>
              </a:spcAft>
              <a:defRPr/>
            </a:pPr>
            <a:r>
              <a:rPr lang="en-US" dirty="0" err="1" smtClean="0"/>
              <a:t>OpenCL</a:t>
            </a:r>
            <a:r>
              <a:rPr lang="en-US" dirty="0" smtClean="0"/>
              <a:t>:</a:t>
            </a:r>
          </a:p>
          <a:p>
            <a:pPr marL="274320" indent="-274320" fontAlgn="auto">
              <a:spcAft>
                <a:spcPts val="0"/>
              </a:spcAft>
              <a:defRPr/>
            </a:pPr>
            <a:endParaRPr lang="en-US" dirty="0" smtClean="0"/>
          </a:p>
          <a:p>
            <a:pPr lvl="1" indent="-274320" fontAlgn="auto">
              <a:spcAft>
                <a:spcPts val="0"/>
              </a:spcAft>
              <a:defRPr/>
            </a:pPr>
            <a:r>
              <a:rPr lang="en-US" dirty="0" smtClean="0"/>
              <a:t>Developed by Apple computers</a:t>
            </a:r>
          </a:p>
          <a:p>
            <a:pPr lvl="1" indent="-274320" fontAlgn="auto">
              <a:spcAft>
                <a:spcPts val="0"/>
              </a:spcAft>
              <a:defRPr/>
            </a:pPr>
            <a:endParaRPr lang="en-US" dirty="0" smtClean="0"/>
          </a:p>
          <a:p>
            <a:pPr lvl="1" indent="-274320" fontAlgn="auto">
              <a:spcAft>
                <a:spcPts val="0"/>
              </a:spcAft>
              <a:defRPr/>
            </a:pPr>
            <a:r>
              <a:rPr lang="en-US" dirty="0" smtClean="0"/>
              <a:t>Collaborated with AMD, Intel, IBM and NVidia to refine the proposal</a:t>
            </a:r>
          </a:p>
          <a:p>
            <a:pPr lvl="1" indent="-274320" fontAlgn="auto">
              <a:spcAft>
                <a:spcPts val="0"/>
              </a:spcAft>
              <a:defRPr/>
            </a:pPr>
            <a:endParaRPr lang="en-US" dirty="0" smtClean="0"/>
          </a:p>
          <a:p>
            <a:pPr lvl="1" indent="-274320" fontAlgn="auto">
              <a:spcAft>
                <a:spcPts val="0"/>
              </a:spcAft>
              <a:defRPr/>
            </a:pPr>
            <a:r>
              <a:rPr lang="en-US" dirty="0" smtClean="0"/>
              <a:t>Submitted to the </a:t>
            </a:r>
            <a:r>
              <a:rPr lang="en-US" dirty="0" err="1" smtClean="0"/>
              <a:t>Khronos</a:t>
            </a:r>
            <a:r>
              <a:rPr lang="en-US" dirty="0" smtClean="0"/>
              <a:t> Group</a:t>
            </a:r>
          </a:p>
          <a:p>
            <a:pPr marL="301943" lvl="1" indent="0" fontAlgn="auto">
              <a:spcAft>
                <a:spcPts val="0"/>
              </a:spcAft>
              <a:buFont typeface="Symbol" pitchFamily="18" charset="2"/>
              <a:buNone/>
              <a:defRPr/>
            </a:pPr>
            <a:r>
              <a:rPr lang="en-US" dirty="0" smtClean="0"/>
              <a:t> </a:t>
            </a:r>
          </a:p>
          <a:p>
            <a:pPr lvl="1" indent="-274320" fontAlgn="auto">
              <a:spcAft>
                <a:spcPts val="0"/>
              </a:spcAft>
              <a:defRPr/>
            </a:pPr>
            <a:r>
              <a:rPr lang="en-US" dirty="0" smtClean="0"/>
              <a:t>The specification for </a:t>
            </a:r>
            <a:r>
              <a:rPr lang="en-US" dirty="0" err="1" smtClean="0"/>
              <a:t>OpenCL</a:t>
            </a:r>
            <a:r>
              <a:rPr lang="en-US" dirty="0" smtClean="0"/>
              <a:t> 1.0 was finished 5 months later</a:t>
            </a:r>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895600"/>
            <a:ext cx="134143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1C7366B7-429A-4D58-B2F8-5415A8C019B3}" type="slidenum">
              <a:rPr lang="en-US">
                <a:solidFill>
                  <a:schemeClr val="tx2"/>
                </a:solidFill>
              </a:rPr>
              <a:pPr fontAlgn="base">
                <a:spcBef>
                  <a:spcPct val="0"/>
                </a:spcBef>
                <a:spcAft>
                  <a:spcPct val="0"/>
                </a:spcAft>
              </a:pPr>
              <a:t>14</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2362200"/>
            <a:ext cx="41052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rtlCol="0">
            <a:normAutofit fontScale="90000"/>
          </a:bodyPr>
          <a:lstStyle/>
          <a:p>
            <a:pPr fontAlgn="auto">
              <a:spcAft>
                <a:spcPts val="0"/>
              </a:spcAft>
              <a:defRPr/>
            </a:pPr>
            <a:r>
              <a:rPr lang="en-US" dirty="0"/>
              <a:t>You may remember me from such </a:t>
            </a:r>
            <a:r>
              <a:rPr lang="en-US" dirty="0" smtClean="0"/>
              <a:t>open standards as…</a:t>
            </a:r>
            <a:endParaRPr lang="en-US" dirty="0"/>
          </a:p>
        </p:txBody>
      </p:sp>
      <p:sp>
        <p:nvSpPr>
          <p:cNvPr id="2" name="Content Placeholder 1"/>
          <p:cNvSpPr>
            <a:spLocks noGrp="1"/>
          </p:cNvSpPr>
          <p:nvPr>
            <p:ph type="body" idx="4294967295"/>
          </p:nvPr>
        </p:nvSpPr>
        <p:spPr>
          <a:xfrm>
            <a:off x="4114800" y="2514600"/>
            <a:ext cx="4876800" cy="4267200"/>
          </a:xfrm>
        </p:spPr>
        <p:txBody>
          <a:bodyPr rtlCol="0">
            <a:normAutofit/>
          </a:bodyPr>
          <a:lstStyle/>
          <a:p>
            <a:pPr marL="274320" indent="-274320" fontAlgn="auto">
              <a:spcAft>
                <a:spcPts val="0"/>
              </a:spcAft>
              <a:defRPr/>
            </a:pPr>
            <a:r>
              <a:rPr lang="en-US" dirty="0" smtClean="0"/>
              <a:t>OpenGL – 2D and 3D graphics API</a:t>
            </a:r>
          </a:p>
          <a:p>
            <a:pPr marL="274320" indent="-274320" fontAlgn="auto">
              <a:spcAft>
                <a:spcPts val="0"/>
              </a:spcAft>
              <a:defRPr/>
            </a:pPr>
            <a:endParaRPr lang="en-US" dirty="0" smtClean="0"/>
          </a:p>
          <a:p>
            <a:pPr marL="274320" indent="-274320" fontAlgn="auto">
              <a:spcAft>
                <a:spcPts val="0"/>
              </a:spcAft>
              <a:defRPr/>
            </a:pPr>
            <a:r>
              <a:rPr lang="en-US" dirty="0" err="1" smtClean="0"/>
              <a:t>OpenAL</a:t>
            </a:r>
            <a:r>
              <a:rPr lang="en-US" dirty="0" smtClean="0"/>
              <a:t> – 3D audio API</a:t>
            </a:r>
          </a:p>
          <a:p>
            <a:pPr marL="274320" indent="-274320" fontAlgn="auto">
              <a:spcAft>
                <a:spcPts val="0"/>
              </a:spcAft>
              <a:defRPr/>
            </a:pPr>
            <a:endParaRPr lang="en-US" dirty="0" smtClean="0"/>
          </a:p>
          <a:p>
            <a:pPr marL="274320" indent="-274320" fontAlgn="auto">
              <a:spcAft>
                <a:spcPts val="0"/>
              </a:spcAft>
              <a:defRPr/>
            </a:pPr>
            <a:r>
              <a:rPr lang="en-US" dirty="0" smtClean="0"/>
              <a:t>OpenGL ES – OpenGL for embedded system. Used in all smartphones.</a:t>
            </a:r>
          </a:p>
          <a:p>
            <a:pPr marL="0" indent="0" fontAlgn="auto">
              <a:spcAft>
                <a:spcPts val="0"/>
              </a:spcAft>
              <a:buFont typeface="Symbol" pitchFamily="18" charset="2"/>
              <a:buNone/>
              <a:defRPr/>
            </a:pPr>
            <a:r>
              <a:rPr lang="en-US" dirty="0" smtClean="0"/>
              <a:t> </a:t>
            </a:r>
          </a:p>
          <a:p>
            <a:pPr marL="274320" indent="-274320" fontAlgn="auto">
              <a:spcAft>
                <a:spcPts val="0"/>
              </a:spcAft>
              <a:defRPr/>
            </a:pPr>
            <a:r>
              <a:rPr lang="en-US" dirty="0" err="1" smtClean="0"/>
              <a:t>Collada</a:t>
            </a:r>
            <a:r>
              <a:rPr lang="en-US" dirty="0" smtClean="0"/>
              <a:t> – XML-based schema for storing 3D assets. </a:t>
            </a:r>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a:p>
        </p:txBody>
      </p:sp>
      <p:pic>
        <p:nvPicPr>
          <p:cNvPr id="2458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429000"/>
            <a:ext cx="11398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590800"/>
            <a:ext cx="13716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724400"/>
            <a:ext cx="16573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585"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4586"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00" y="5791200"/>
            <a:ext cx="13716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B126491D-0587-42E9-A455-B7D649D6FDF9}" type="slidenum">
              <a:rPr lang="en-US">
                <a:solidFill>
                  <a:schemeClr val="tx2"/>
                </a:solidFill>
              </a:rPr>
              <a:pPr fontAlgn="base">
                <a:spcBef>
                  <a:spcPct val="0"/>
                </a:spcBef>
                <a:spcAft>
                  <a:spcPct val="0"/>
                </a:spcAft>
              </a:pPr>
              <a:t>15</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85800" y="1600200"/>
            <a:ext cx="7772400" cy="1779588"/>
          </a:xfrm>
        </p:spPr>
        <p:txBody>
          <a:bodyPr/>
          <a:lstStyle/>
          <a:p>
            <a:r>
              <a:rPr lang="en-US" smtClean="0"/>
              <a:t>Anatomy of OpenCL</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US" smtClean="0"/>
              <a:t>API – Platform Layer</a:t>
            </a:r>
          </a:p>
        </p:txBody>
      </p:sp>
      <p:sp>
        <p:nvSpPr>
          <p:cNvPr id="2" name="Content Placeholder 1"/>
          <p:cNvSpPr>
            <a:spLocks noGrp="1"/>
          </p:cNvSpPr>
          <p:nvPr>
            <p:ph type="body" idx="4294967295"/>
          </p:nvPr>
        </p:nvSpPr>
        <p:spPr>
          <a:xfrm>
            <a:off x="228600" y="2438400"/>
            <a:ext cx="8686800" cy="4191000"/>
          </a:xfrm>
        </p:spPr>
        <p:txBody>
          <a:bodyPr rtlCol="0">
            <a:normAutofit fontScale="77500" lnSpcReduction="20000"/>
          </a:bodyPr>
          <a:lstStyle/>
          <a:p>
            <a:pPr marL="274320" indent="-274320" fontAlgn="auto">
              <a:spcAft>
                <a:spcPts val="0"/>
              </a:spcAft>
              <a:defRPr/>
            </a:pPr>
            <a:r>
              <a:rPr lang="en-US" dirty="0" smtClean="0"/>
              <a:t>Compute Device</a:t>
            </a:r>
            <a:endParaRPr lang="en-US" dirty="0"/>
          </a:p>
          <a:p>
            <a:pPr lvl="1" indent="-274320" fontAlgn="auto">
              <a:spcAft>
                <a:spcPts val="0"/>
              </a:spcAft>
              <a:defRPr/>
            </a:pPr>
            <a:r>
              <a:rPr lang="en-US" dirty="0" smtClean="0"/>
              <a:t>A processor that executes data-parallel programs. Contains Compute Units</a:t>
            </a:r>
          </a:p>
          <a:p>
            <a:pPr lvl="1" indent="-274320" fontAlgn="auto">
              <a:spcAft>
                <a:spcPts val="0"/>
              </a:spcAft>
              <a:defRPr/>
            </a:pPr>
            <a:endParaRPr lang="en-US" dirty="0"/>
          </a:p>
          <a:p>
            <a:pPr marL="274320" indent="-274320" fontAlgn="auto">
              <a:spcAft>
                <a:spcPts val="0"/>
              </a:spcAft>
              <a:defRPr/>
            </a:pPr>
            <a:r>
              <a:rPr lang="en-US" dirty="0"/>
              <a:t>Compute </a:t>
            </a:r>
            <a:r>
              <a:rPr lang="en-US" dirty="0" smtClean="0"/>
              <a:t>Unit</a:t>
            </a:r>
            <a:endParaRPr lang="en-US" dirty="0"/>
          </a:p>
          <a:p>
            <a:pPr lvl="1" indent="-274320" fontAlgn="auto">
              <a:spcAft>
                <a:spcPts val="0"/>
              </a:spcAft>
              <a:defRPr/>
            </a:pPr>
            <a:r>
              <a:rPr lang="en-US" dirty="0"/>
              <a:t>A Processing </a:t>
            </a:r>
            <a:r>
              <a:rPr lang="en-US" dirty="0" smtClean="0"/>
              <a:t>element.</a:t>
            </a:r>
          </a:p>
          <a:p>
            <a:pPr lvl="1" indent="-274320" fontAlgn="auto">
              <a:spcAft>
                <a:spcPts val="0"/>
              </a:spcAft>
              <a:defRPr/>
            </a:pPr>
            <a:r>
              <a:rPr lang="en-US" dirty="0" smtClean="0"/>
              <a:t>Example: a CORE of a CPU</a:t>
            </a:r>
          </a:p>
          <a:p>
            <a:pPr lvl="1" indent="-274320" fontAlgn="auto">
              <a:spcAft>
                <a:spcPts val="0"/>
              </a:spcAft>
              <a:defRPr/>
            </a:pPr>
            <a:endParaRPr lang="en-US" dirty="0"/>
          </a:p>
          <a:p>
            <a:pPr marL="274320" indent="-274320" fontAlgn="auto">
              <a:spcAft>
                <a:spcPts val="0"/>
              </a:spcAft>
              <a:defRPr/>
            </a:pPr>
            <a:r>
              <a:rPr lang="en-US" dirty="0" smtClean="0"/>
              <a:t>Queues</a:t>
            </a:r>
          </a:p>
          <a:p>
            <a:pPr lvl="1" indent="-274320" fontAlgn="auto">
              <a:spcAft>
                <a:spcPts val="0"/>
              </a:spcAft>
              <a:defRPr/>
            </a:pPr>
            <a:r>
              <a:rPr lang="en-US" dirty="0" smtClean="0"/>
              <a:t>Submits work to a compute device. Can  be in-order or out-of-order.</a:t>
            </a:r>
            <a:endParaRPr lang="en-US" dirty="0"/>
          </a:p>
          <a:p>
            <a:pPr marL="0" indent="0" fontAlgn="auto">
              <a:spcAft>
                <a:spcPts val="0"/>
              </a:spcAft>
              <a:buFont typeface="Symbol" pitchFamily="18" charset="2"/>
              <a:buNone/>
              <a:defRPr/>
            </a:pPr>
            <a:endParaRPr lang="en-US" dirty="0" smtClean="0"/>
          </a:p>
          <a:p>
            <a:pPr marL="274320" indent="-274320" fontAlgn="auto">
              <a:spcAft>
                <a:spcPts val="0"/>
              </a:spcAft>
              <a:defRPr/>
            </a:pPr>
            <a:r>
              <a:rPr lang="en-US" dirty="0" smtClean="0"/>
              <a:t>Context</a:t>
            </a:r>
            <a:endParaRPr lang="en-US" dirty="0"/>
          </a:p>
          <a:p>
            <a:pPr lvl="1" indent="-274320" fontAlgn="auto">
              <a:spcAft>
                <a:spcPts val="0"/>
              </a:spcAft>
              <a:defRPr/>
            </a:pPr>
            <a:r>
              <a:rPr lang="en-US" dirty="0" smtClean="0"/>
              <a:t>Collection of </a:t>
            </a:r>
            <a:r>
              <a:rPr lang="en-US" dirty="0"/>
              <a:t>c</a:t>
            </a:r>
            <a:r>
              <a:rPr lang="en-US" dirty="0" smtClean="0"/>
              <a:t>ompute devices. Enables memory sharing across devices.</a:t>
            </a:r>
          </a:p>
          <a:p>
            <a:pPr lvl="1" indent="-274320" fontAlgn="auto">
              <a:spcAft>
                <a:spcPts val="0"/>
              </a:spcAft>
              <a:defRPr/>
            </a:pPr>
            <a:endParaRPr lang="en-US" dirty="0" smtClean="0"/>
          </a:p>
          <a:p>
            <a:pPr marL="274320" indent="-274320" fontAlgn="auto">
              <a:spcAft>
                <a:spcPts val="0"/>
              </a:spcAft>
              <a:defRPr/>
            </a:pPr>
            <a:r>
              <a:rPr lang="en-US" dirty="0"/>
              <a:t>Host</a:t>
            </a:r>
          </a:p>
          <a:p>
            <a:pPr lvl="1" indent="-274320" fontAlgn="auto">
              <a:spcAft>
                <a:spcPts val="0"/>
              </a:spcAft>
              <a:defRPr/>
            </a:pPr>
            <a:r>
              <a:rPr lang="en-US" dirty="0"/>
              <a:t>Container </a:t>
            </a:r>
            <a:r>
              <a:rPr lang="en-US" dirty="0" smtClean="0"/>
              <a:t>of Contexts. Represents the computer itself.</a:t>
            </a:r>
            <a:endParaRPr lang="en-US" dirty="0"/>
          </a:p>
          <a:p>
            <a:pPr marL="274320" indent="-274320" fontAlgn="auto">
              <a:spcAft>
                <a:spcPts val="0"/>
              </a:spcAft>
              <a:defRPr/>
            </a:pPr>
            <a:endParaRPr lang="en-US" dirty="0"/>
          </a:p>
          <a:p>
            <a:pPr marL="274320" indent="-274320" fontAlgn="auto">
              <a:spcAft>
                <a:spcPts val="0"/>
              </a:spcAft>
              <a:defRPr/>
            </a:pPr>
            <a:endParaRPr lang="en-US" dirty="0"/>
          </a:p>
          <a:p>
            <a:pPr marL="0" indent="0" fontAlgn="auto">
              <a:spcAft>
                <a:spcPts val="0"/>
              </a:spcAft>
              <a:buFont typeface="Symbol" pitchFamily="18" charset="2"/>
              <a:buNone/>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a:p>
        </p:txBody>
      </p:sp>
      <p:sp>
        <p:nvSpPr>
          <p:cNvPr id="2662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629"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6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775B360B-873B-46BE-9CD6-2B657D544547}" type="slidenum">
              <a:rPr lang="en-US">
                <a:solidFill>
                  <a:schemeClr val="tx2"/>
                </a:solidFill>
              </a:rPr>
              <a:pPr fontAlgn="base">
                <a:spcBef>
                  <a:spcPct val="0"/>
                </a:spcBef>
                <a:spcAft>
                  <a:spcPct val="0"/>
                </a:spcAft>
              </a:pPr>
              <a:t>17</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US" smtClean="0"/>
              <a:t>Host Example</a:t>
            </a:r>
          </a:p>
        </p:txBody>
      </p:sp>
      <p:sp>
        <p:nvSpPr>
          <p:cNvPr id="2" name="Content Placeholder 1"/>
          <p:cNvSpPr>
            <a:spLocks noGrp="1"/>
          </p:cNvSpPr>
          <p:nvPr>
            <p:ph type="body" idx="4294967295"/>
          </p:nvPr>
        </p:nvSpPr>
        <p:spPr>
          <a:xfrm>
            <a:off x="152400" y="2362200"/>
            <a:ext cx="3352800" cy="4495800"/>
          </a:xfrm>
        </p:spPr>
        <p:txBody>
          <a:bodyPr rtlCol="0">
            <a:normAutofit/>
          </a:bodyPr>
          <a:lstStyle/>
          <a:p>
            <a:pPr marL="274320" indent="-274320" fontAlgn="auto">
              <a:spcAft>
                <a:spcPts val="0"/>
              </a:spcAft>
              <a:defRPr/>
            </a:pPr>
            <a:r>
              <a:rPr lang="en-US" dirty="0" smtClean="0"/>
              <a:t>A host computer with one device group</a:t>
            </a:r>
          </a:p>
          <a:p>
            <a:pPr marL="274320" indent="-274320" fontAlgn="auto">
              <a:spcAft>
                <a:spcPts val="0"/>
              </a:spcAft>
              <a:defRPr/>
            </a:pPr>
            <a:endParaRPr lang="en-US" dirty="0"/>
          </a:p>
          <a:p>
            <a:pPr marL="274320" indent="-274320" fontAlgn="auto">
              <a:spcAft>
                <a:spcPts val="0"/>
              </a:spcAft>
              <a:defRPr/>
            </a:pPr>
            <a:r>
              <a:rPr lang="en-US" dirty="0" smtClean="0"/>
              <a:t>A Dual-core CPU</a:t>
            </a:r>
          </a:p>
          <a:p>
            <a:pPr marL="0" indent="0" fontAlgn="auto">
              <a:spcAft>
                <a:spcPts val="0"/>
              </a:spcAft>
              <a:buFont typeface="Symbol" pitchFamily="18" charset="2"/>
              <a:buNone/>
              <a:defRPr/>
            </a:pPr>
            <a:endParaRPr lang="en-US" dirty="0"/>
          </a:p>
          <a:p>
            <a:pPr marL="274320" indent="-274320" fontAlgn="auto">
              <a:spcAft>
                <a:spcPts val="0"/>
              </a:spcAft>
              <a:defRPr/>
            </a:pPr>
            <a:r>
              <a:rPr lang="en-US" dirty="0" smtClean="0"/>
              <a:t>A GPU with 8 Stream Processors</a:t>
            </a:r>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a:p>
        </p:txBody>
      </p:sp>
      <p:sp>
        <p:nvSpPr>
          <p:cNvPr id="2765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653"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 name="Diagram 3"/>
          <p:cNvGraphicFramePr/>
          <p:nvPr/>
        </p:nvGraphicFramePr>
        <p:xfrm>
          <a:off x="3124200" y="1676400"/>
          <a:ext cx="6019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5" name="Slide Number Placeholder 7"/>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0D4396A8-51AA-4D66-9B26-5557AA57C296}" type="slidenum">
              <a:rPr lang="en-US">
                <a:solidFill>
                  <a:schemeClr val="tx2"/>
                </a:solidFill>
              </a:rPr>
              <a:pPr fontAlgn="base">
                <a:spcBef>
                  <a:spcPct val="0"/>
                </a:spcBef>
                <a:spcAft>
                  <a:spcPct val="0"/>
                </a:spcAft>
              </a:pPr>
              <a:t>18</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US" smtClean="0"/>
              <a:t>API – Runtime Layer</a:t>
            </a:r>
          </a:p>
        </p:txBody>
      </p:sp>
      <p:sp>
        <p:nvSpPr>
          <p:cNvPr id="2867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676"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677" name="Content Placeholder 1"/>
          <p:cNvSpPr txBox="1">
            <a:spLocks/>
          </p:cNvSpPr>
          <p:nvPr/>
        </p:nvSpPr>
        <p:spPr bwMode="auto">
          <a:xfrm>
            <a:off x="228600" y="1981200"/>
            <a:ext cx="4495800" cy="47244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marL="273050" indent="-273050">
              <a:defRPr>
                <a:solidFill>
                  <a:schemeClr val="tx1"/>
                </a:solidFill>
                <a:latin typeface="Candara" pitchFamily="34" charset="0"/>
              </a:defRPr>
            </a:lvl1pPr>
            <a:lvl2pPr marL="576263" indent="-273050">
              <a:defRPr>
                <a:solidFill>
                  <a:schemeClr val="tx1"/>
                </a:solidFill>
                <a:latin typeface="Candara" pitchFamily="34" charset="0"/>
              </a:defRPr>
            </a:lvl2pPr>
            <a:lvl3pPr marL="855663"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r>
              <a:rPr lang="en-US" sz="2400">
                <a:solidFill>
                  <a:schemeClr val="tx2"/>
                </a:solidFill>
              </a:rPr>
              <a:t>Memory Objects</a:t>
            </a:r>
          </a:p>
          <a:p>
            <a:pPr lvl="1">
              <a:spcBef>
                <a:spcPct val="20000"/>
              </a:spcBef>
              <a:buClr>
                <a:schemeClr val="accent1"/>
              </a:buClr>
              <a:buSzPct val="100000"/>
              <a:buFont typeface="Symbol" pitchFamily="18" charset="2"/>
              <a:buChar char=""/>
            </a:pPr>
            <a:r>
              <a:rPr lang="en-US" sz="2200">
                <a:solidFill>
                  <a:schemeClr val="tx2"/>
                </a:solidFill>
              </a:rPr>
              <a:t>Buffers</a:t>
            </a:r>
          </a:p>
          <a:p>
            <a:pPr lvl="2">
              <a:spcBef>
                <a:spcPct val="20000"/>
              </a:spcBef>
              <a:buClr>
                <a:schemeClr val="accent1"/>
              </a:buClr>
              <a:buSzPct val="100000"/>
              <a:buFont typeface="Symbol" pitchFamily="18" charset="2"/>
              <a:buChar char=""/>
            </a:pPr>
            <a:r>
              <a:rPr lang="en-US" sz="2000">
                <a:solidFill>
                  <a:schemeClr val="tx2"/>
                </a:solidFill>
              </a:rPr>
              <a:t>Blocks of memory, accessed as  arrays, pointers or structs</a:t>
            </a:r>
          </a:p>
          <a:p>
            <a:pPr lvl="1">
              <a:spcBef>
                <a:spcPct val="20000"/>
              </a:spcBef>
              <a:buClr>
                <a:schemeClr val="accent1"/>
              </a:buClr>
              <a:buSzPct val="100000"/>
              <a:buFont typeface="Symbol" pitchFamily="18" charset="2"/>
              <a:buChar char=""/>
            </a:pPr>
            <a:r>
              <a:rPr lang="en-US" sz="2200">
                <a:solidFill>
                  <a:schemeClr val="tx2"/>
                </a:solidFill>
              </a:rPr>
              <a:t>Images</a:t>
            </a:r>
          </a:p>
          <a:p>
            <a:pPr lvl="2">
              <a:spcBef>
                <a:spcPct val="20000"/>
              </a:spcBef>
              <a:buClr>
                <a:schemeClr val="accent1"/>
              </a:buClr>
              <a:buSzPct val="100000"/>
              <a:buFont typeface="Symbol" pitchFamily="18" charset="2"/>
              <a:buChar char=""/>
            </a:pPr>
            <a:r>
              <a:rPr lang="en-US" sz="2000">
                <a:solidFill>
                  <a:schemeClr val="tx2"/>
                </a:solidFill>
              </a:rPr>
              <a:t>2D or 3D images</a:t>
            </a: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p:txBody>
      </p:sp>
      <p:sp>
        <p:nvSpPr>
          <p:cNvPr id="8" name="Content Placeholder 1"/>
          <p:cNvSpPr txBox="1">
            <a:spLocks/>
          </p:cNvSpPr>
          <p:nvPr/>
        </p:nvSpPr>
        <p:spPr>
          <a:xfrm>
            <a:off x="4724400" y="2133600"/>
            <a:ext cx="4191000" cy="4572000"/>
          </a:xfrm>
          <a:prstGeom prst="rect">
            <a:avLst/>
          </a:prstGeom>
        </p:spPr>
        <p:txBody>
          <a:bodyPr>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fontAlgn="auto">
              <a:spcAft>
                <a:spcPts val="0"/>
              </a:spcAft>
              <a:defRPr/>
            </a:pPr>
            <a:endParaRPr lang="en-US" dirty="0" smtClean="0"/>
          </a:p>
          <a:p>
            <a:pPr fontAlgn="auto">
              <a:spcAft>
                <a:spcPts val="0"/>
              </a:spcAft>
              <a:defRPr/>
            </a:pPr>
            <a:r>
              <a:rPr lang="en-US" dirty="0"/>
              <a:t>Executable Objects</a:t>
            </a:r>
          </a:p>
          <a:p>
            <a:pPr lvl="1" fontAlgn="auto">
              <a:spcAft>
                <a:spcPts val="0"/>
              </a:spcAft>
              <a:defRPr/>
            </a:pPr>
            <a:r>
              <a:rPr lang="en-US" dirty="0"/>
              <a:t>Kernel</a:t>
            </a:r>
          </a:p>
          <a:p>
            <a:pPr lvl="2" fontAlgn="auto">
              <a:spcAft>
                <a:spcPts val="0"/>
              </a:spcAft>
              <a:defRPr/>
            </a:pPr>
            <a:r>
              <a:rPr lang="en-US" dirty="0"/>
              <a:t>A data-parallel function that is executed by a compute device</a:t>
            </a:r>
          </a:p>
          <a:p>
            <a:pPr lvl="1" fontAlgn="auto">
              <a:spcAft>
                <a:spcPts val="0"/>
              </a:spcAft>
              <a:defRPr/>
            </a:pPr>
            <a:r>
              <a:rPr lang="en-US" dirty="0"/>
              <a:t>Program</a:t>
            </a:r>
          </a:p>
          <a:p>
            <a:pPr lvl="2" fontAlgn="auto">
              <a:spcAft>
                <a:spcPts val="0"/>
              </a:spcAft>
              <a:defRPr/>
            </a:pPr>
            <a:r>
              <a:rPr lang="en-US" dirty="0"/>
              <a:t>A group of kernels and functions	</a:t>
            </a:r>
          </a:p>
          <a:p>
            <a:pPr marL="0" indent="0" fontAlgn="auto">
              <a:spcAft>
                <a:spcPts val="0"/>
              </a:spcAft>
              <a:buFont typeface="Symbol" pitchFamily="18" charset="2"/>
              <a:buNone/>
              <a:defRPr/>
            </a:pPr>
            <a:endParaRPr lang="en-US" dirty="0"/>
          </a:p>
          <a:p>
            <a:pPr fontAlgn="auto">
              <a:spcAft>
                <a:spcPts val="0"/>
              </a:spcAft>
              <a:defRPr/>
            </a:pPr>
            <a:r>
              <a:rPr lang="en-US" dirty="0" smtClean="0"/>
              <a:t>Synchronization:</a:t>
            </a:r>
          </a:p>
          <a:p>
            <a:pPr lvl="1" fontAlgn="auto">
              <a:spcAft>
                <a:spcPts val="0"/>
              </a:spcAft>
              <a:defRPr/>
            </a:pPr>
            <a:r>
              <a:rPr lang="en-US" dirty="0" smtClean="0"/>
              <a:t>Events</a:t>
            </a:r>
          </a:p>
          <a:p>
            <a:pPr fontAlgn="auto">
              <a:spcAft>
                <a:spcPts val="0"/>
              </a:spcAft>
              <a:defRPr/>
            </a:pPr>
            <a:endParaRPr lang="en-US" dirty="0" smtClean="0"/>
          </a:p>
          <a:p>
            <a:pPr fontAlgn="auto">
              <a:spcAft>
                <a:spcPts val="0"/>
              </a:spcAft>
              <a:defRPr/>
            </a:pPr>
            <a:endParaRPr lang="en-US" dirty="0" smtClean="0"/>
          </a:p>
          <a:p>
            <a:pPr fontAlgn="auto">
              <a:spcAft>
                <a:spcPts val="0"/>
              </a:spcAft>
              <a:defRPr/>
            </a:pPr>
            <a:endParaRPr lang="en-US" dirty="0" smtClean="0"/>
          </a:p>
          <a:p>
            <a:pPr fontAlgn="auto">
              <a:spcAft>
                <a:spcPts val="0"/>
              </a:spcAft>
              <a:defRPr/>
            </a:pPr>
            <a:endParaRPr lang="en-US" dirty="0" smtClean="0"/>
          </a:p>
          <a:p>
            <a:pPr fontAlgn="auto">
              <a:spcAft>
                <a:spcPts val="0"/>
              </a:spcAft>
              <a:defRPr/>
            </a:pPr>
            <a:endParaRPr lang="en-US" dirty="0" smtClean="0"/>
          </a:p>
          <a:p>
            <a:pPr fontAlgn="auto">
              <a:spcAft>
                <a:spcPts val="0"/>
              </a:spcAft>
              <a:defRPr/>
            </a:pPr>
            <a:endParaRPr lang="en-US" dirty="0"/>
          </a:p>
        </p:txBody>
      </p:sp>
      <p:sp>
        <p:nvSpPr>
          <p:cNvPr id="9" name="Cloud Callout 8"/>
          <p:cNvSpPr/>
          <p:nvPr/>
        </p:nvSpPr>
        <p:spPr>
          <a:xfrm>
            <a:off x="-228600" y="4953000"/>
            <a:ext cx="4495800" cy="2133600"/>
          </a:xfrm>
          <a:prstGeom prst="cloudCallou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b="1" dirty="0"/>
              <a:t>Caveat:</a:t>
            </a:r>
          </a:p>
          <a:p>
            <a:pPr algn="ctr" fontAlgn="auto">
              <a:spcBef>
                <a:spcPts val="0"/>
              </a:spcBef>
              <a:spcAft>
                <a:spcPts val="0"/>
              </a:spcAft>
              <a:defRPr/>
            </a:pPr>
            <a:r>
              <a:rPr lang="en-US" dirty="0"/>
              <a:t>Each image can be read or written in a kernel, but not both.</a:t>
            </a:r>
            <a:endParaRPr lang="en-US" dirty="0"/>
          </a:p>
        </p:txBody>
      </p:sp>
      <p:sp>
        <p:nvSpPr>
          <p:cNvPr id="286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7885DCFE-4C1C-4F00-8032-ACA715E56A1E}" type="slidenum">
              <a:rPr lang="en-US">
                <a:solidFill>
                  <a:schemeClr val="tx2"/>
                </a:solidFill>
              </a:rPr>
              <a:pPr fontAlgn="base">
                <a:spcBef>
                  <a:spcPct val="0"/>
                </a:spcBef>
                <a:spcAft>
                  <a:spcPct val="0"/>
                </a:spcAft>
              </a:pPr>
              <a:t>19</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smtClean="0"/>
              <a:t>Overview</a:t>
            </a:r>
          </a:p>
        </p:txBody>
      </p:sp>
      <p:sp>
        <p:nvSpPr>
          <p:cNvPr id="11267" name="Content Placeholder 1"/>
          <p:cNvSpPr>
            <a:spLocks noGrp="1"/>
          </p:cNvSpPr>
          <p:nvPr>
            <p:ph idx="4294967295"/>
          </p:nvPr>
        </p:nvSpPr>
        <p:spPr>
          <a:xfrm>
            <a:off x="2667000" y="2362200"/>
            <a:ext cx="5181600" cy="4724400"/>
          </a:xfrm>
        </p:spPr>
        <p:txBody>
          <a:bodyPr/>
          <a:lstStyle/>
          <a:p>
            <a:r>
              <a:rPr lang="en-US" sz="2800" smtClean="0"/>
              <a:t>Introduction</a:t>
            </a:r>
          </a:p>
          <a:p>
            <a:r>
              <a:rPr lang="en-US" sz="2800" smtClean="0"/>
              <a:t>History</a:t>
            </a:r>
          </a:p>
          <a:p>
            <a:r>
              <a:rPr lang="en-US" sz="2800" smtClean="0"/>
              <a:t>Anatomy of OpenCL</a:t>
            </a:r>
          </a:p>
          <a:p>
            <a:r>
              <a:rPr lang="en-US" sz="2800" smtClean="0"/>
              <a:t>Execution Model</a:t>
            </a:r>
          </a:p>
          <a:p>
            <a:r>
              <a:rPr lang="en-US" sz="2800" smtClean="0"/>
              <a:t>Memory Model</a:t>
            </a:r>
          </a:p>
          <a:p>
            <a:r>
              <a:rPr lang="en-US" sz="2800" smtClean="0"/>
              <a:t>Implementation</a:t>
            </a:r>
          </a:p>
          <a:p>
            <a:r>
              <a:rPr lang="en-US" sz="2800" smtClean="0"/>
              <a:t>Applications</a:t>
            </a:r>
          </a:p>
          <a:p>
            <a:r>
              <a:rPr lang="en-US" sz="2800" smtClean="0"/>
              <a:t>The Future</a:t>
            </a:r>
          </a:p>
          <a:p>
            <a:endParaRPr lang="en-US" sz="2800" smtClean="0"/>
          </a:p>
          <a:p>
            <a:endParaRPr lang="en-US" sz="2800" smtClean="0"/>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336FCE5E-875A-4610-9D82-CDBB24363C0C}" type="slidenum">
              <a:rPr lang="en-US">
                <a:solidFill>
                  <a:schemeClr val="tx2"/>
                </a:solidFill>
              </a:rPr>
              <a:pPr fontAlgn="base">
                <a:spcBef>
                  <a:spcPct val="0"/>
                </a:spcBef>
                <a:spcAft>
                  <a:spcPct val="0"/>
                </a:spcAft>
              </a:pPr>
              <a:t>2</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r>
              <a:rPr lang="en-US" smtClean="0"/>
              <a:t>Example Flow</a:t>
            </a:r>
          </a:p>
        </p:txBody>
      </p:sp>
      <p:sp>
        <p:nvSpPr>
          <p:cNvPr id="2969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9700"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 name="Diagram 5"/>
          <p:cNvGraphicFramePr/>
          <p:nvPr/>
        </p:nvGraphicFramePr>
        <p:xfrm>
          <a:off x="304800" y="5181600"/>
          <a:ext cx="8763000" cy="132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152400" y="2514600"/>
          <a:ext cx="2667000" cy="259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nvGraphicFramePr>
        <p:xfrm>
          <a:off x="3124200" y="3124200"/>
          <a:ext cx="2590800" cy="2209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Flowchart: Alternate Process 12"/>
          <p:cNvSpPr/>
          <p:nvPr/>
        </p:nvSpPr>
        <p:spPr>
          <a:xfrm>
            <a:off x="6172200" y="3505200"/>
            <a:ext cx="2628900" cy="13716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t>Compute Device</a:t>
            </a:r>
            <a:endParaRPr lang="en-US" dirty="0"/>
          </a:p>
        </p:txBody>
      </p:sp>
      <p:sp>
        <p:nvSpPr>
          <p:cNvPr id="14" name="Flowchart: Alternate Process 13"/>
          <p:cNvSpPr/>
          <p:nvPr/>
        </p:nvSpPr>
        <p:spPr>
          <a:xfrm>
            <a:off x="6369067" y="3657600"/>
            <a:ext cx="2227117" cy="381000"/>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In-Order Queue</a:t>
            </a:r>
            <a:endParaRPr lang="en-US" dirty="0"/>
          </a:p>
        </p:txBody>
      </p:sp>
      <p:sp>
        <p:nvSpPr>
          <p:cNvPr id="15" name="Flowchart: Alternate Process 14"/>
          <p:cNvSpPr/>
          <p:nvPr/>
        </p:nvSpPr>
        <p:spPr>
          <a:xfrm>
            <a:off x="6383483" y="4191000"/>
            <a:ext cx="2227117" cy="381000"/>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Out-of-Order Queue</a:t>
            </a:r>
            <a:endParaRPr lang="en-US" dirty="0"/>
          </a:p>
        </p:txBody>
      </p:sp>
      <p:sp>
        <p:nvSpPr>
          <p:cNvPr id="29713" name="Slide Number Placeholder 3"/>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0BC44A53-EEBA-4F67-87E6-702854AB214B}" type="slidenum">
              <a:rPr lang="en-US">
                <a:solidFill>
                  <a:schemeClr val="tx2"/>
                </a:solidFill>
              </a:rPr>
              <a:pPr fontAlgn="base">
                <a:spcBef>
                  <a:spcPct val="0"/>
                </a:spcBef>
                <a:spcAft>
                  <a:spcPct val="0"/>
                </a:spcAft>
              </a:pPr>
              <a:t>20</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685800" y="1600200"/>
            <a:ext cx="7772400" cy="1779588"/>
          </a:xfrm>
        </p:spPr>
        <p:txBody>
          <a:bodyPr/>
          <a:lstStyle/>
          <a:p>
            <a:r>
              <a:rPr lang="en-US" smtClean="0"/>
              <a:t>Execution Model of OpenCL</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228600" y="2590800"/>
            <a:ext cx="8610600" cy="4114800"/>
          </a:xfrm>
        </p:spPr>
        <p:txBody>
          <a:bodyPr/>
          <a:lstStyle/>
          <a:p>
            <a:r>
              <a:rPr lang="en-US" smtClean="0"/>
              <a:t>The N-Dimensional computation domain is called the N-D Space, defines the total number of elements of execution</a:t>
            </a:r>
          </a:p>
          <a:p>
            <a:pPr lvl="1"/>
            <a:r>
              <a:rPr lang="en-US" smtClean="0"/>
              <a:t>Defines the </a:t>
            </a:r>
            <a:r>
              <a:rPr lang="en-US" b="1" smtClean="0"/>
              <a:t>Global Dimensions</a:t>
            </a:r>
          </a:p>
          <a:p>
            <a:endParaRPr lang="en-US" smtClean="0"/>
          </a:p>
          <a:p>
            <a:r>
              <a:rPr lang="en-US" smtClean="0"/>
              <a:t>Each element of execution, representing an instance of a kernel, is called a </a:t>
            </a:r>
            <a:r>
              <a:rPr lang="en-US" b="1" smtClean="0"/>
              <a:t>work-item</a:t>
            </a:r>
          </a:p>
          <a:p>
            <a:endParaRPr lang="en-US" smtClean="0"/>
          </a:p>
          <a:p>
            <a:r>
              <a:rPr lang="en-US" smtClean="0"/>
              <a:t>Work-items are grouped in local </a:t>
            </a:r>
            <a:r>
              <a:rPr lang="en-US" b="1" smtClean="0"/>
              <a:t>workgroups</a:t>
            </a:r>
          </a:p>
          <a:p>
            <a:pPr lvl="1"/>
            <a:r>
              <a:rPr lang="en-US" smtClean="0"/>
              <a:t>Size is defined by </a:t>
            </a:r>
            <a:r>
              <a:rPr lang="en-US" b="1" smtClean="0"/>
              <a:t>Local Dimensions</a:t>
            </a:r>
          </a:p>
          <a:p>
            <a:endParaRPr lang="en-US" smtClean="0"/>
          </a:p>
          <a:p>
            <a:endParaRPr lang="en-US" smtClean="0"/>
          </a:p>
          <a:p>
            <a:endParaRPr lang="en-US" smtClean="0"/>
          </a:p>
        </p:txBody>
      </p:sp>
      <p:sp>
        <p:nvSpPr>
          <p:cNvPr id="31747" name="Title 2"/>
          <p:cNvSpPr>
            <a:spLocks noGrp="1"/>
          </p:cNvSpPr>
          <p:nvPr>
            <p:ph type="title"/>
          </p:nvPr>
        </p:nvSpPr>
        <p:spPr/>
        <p:txBody>
          <a:bodyPr/>
          <a:lstStyle/>
          <a:p>
            <a:r>
              <a:rPr lang="en-US" smtClean="0"/>
              <a:t>N-D Space</a:t>
            </a:r>
          </a:p>
        </p:txBody>
      </p:sp>
      <p:sp>
        <p:nvSpPr>
          <p:cNvPr id="31748" name="Slide Number Placeholder 4"/>
          <p:cNvSpPr>
            <a:spLocks noGrp="1"/>
          </p:cNvSpPr>
          <p:nvPr>
            <p:ph type="sldNum" sz="quarter" idx="12"/>
          </p:nvPr>
        </p:nvSpPr>
        <p:spPr bwMode="auto">
          <a:xfrm>
            <a:off x="0" y="6492875"/>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4B46F7F0-FF0C-40D7-B8CC-04ABE065A1F5}" type="slidenum">
              <a:rPr lang="en-US">
                <a:solidFill>
                  <a:schemeClr val="tx2"/>
                </a:solidFill>
              </a:rPr>
              <a:pPr fontAlgn="base">
                <a:spcBef>
                  <a:spcPct val="0"/>
                </a:spcBef>
                <a:spcAft>
                  <a:spcPct val="0"/>
                </a:spcAft>
              </a:pPr>
              <a:t>22</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514600"/>
            <a:ext cx="8839200" cy="4267200"/>
          </a:xfrm>
        </p:spPr>
        <p:txBody>
          <a:bodyPr rtlCol="0">
            <a:normAutofit fontScale="92500" lnSpcReduction="10000"/>
          </a:bodyPr>
          <a:lstStyle/>
          <a:p>
            <a:pPr marL="274320" indent="-274320" fontAlgn="auto">
              <a:spcAft>
                <a:spcPts val="0"/>
              </a:spcAft>
              <a:defRPr/>
            </a:pPr>
            <a:r>
              <a:rPr lang="en-US" dirty="0" smtClean="0"/>
              <a:t>Global work-items don’t belong to a workgroup and run in parallel independently (no synchronization)</a:t>
            </a:r>
            <a:endParaRPr lang="en-US" dirty="0"/>
          </a:p>
          <a:p>
            <a:pPr marL="274320" indent="-274320" fontAlgn="auto">
              <a:spcAft>
                <a:spcPts val="0"/>
              </a:spcAft>
              <a:defRPr/>
            </a:pPr>
            <a:endParaRPr lang="en-US" dirty="0" smtClean="0"/>
          </a:p>
          <a:p>
            <a:pPr marL="274320" indent="-274320" fontAlgn="auto">
              <a:spcAft>
                <a:spcPts val="0"/>
              </a:spcAft>
              <a:defRPr/>
            </a:pPr>
            <a:r>
              <a:rPr lang="en-US" dirty="0" smtClean="0"/>
              <a:t>Local work-items can be synchronized within a workgroup, and share workgroup memory</a:t>
            </a:r>
          </a:p>
          <a:p>
            <a:pPr marL="274320" indent="-274320" fontAlgn="auto">
              <a:spcAft>
                <a:spcPts val="0"/>
              </a:spcAft>
              <a:defRPr/>
            </a:pPr>
            <a:endParaRPr lang="en-US" dirty="0"/>
          </a:p>
          <a:p>
            <a:pPr marL="274320" indent="-274320" fontAlgn="auto">
              <a:spcAft>
                <a:spcPts val="0"/>
              </a:spcAft>
              <a:defRPr/>
            </a:pPr>
            <a:r>
              <a:rPr lang="en-US" dirty="0" smtClean="0"/>
              <a:t>Each work-item runs as it’s own thread</a:t>
            </a:r>
          </a:p>
          <a:p>
            <a:pPr lvl="1" indent="-274320" fontAlgn="auto">
              <a:spcAft>
                <a:spcPts val="0"/>
              </a:spcAft>
              <a:defRPr/>
            </a:pPr>
            <a:r>
              <a:rPr lang="en-US" dirty="0" smtClean="0"/>
              <a:t>Thousands of lightweight threads can be running at a time, and are managed by the device</a:t>
            </a:r>
          </a:p>
          <a:p>
            <a:pPr lvl="1" indent="-274320" fontAlgn="auto">
              <a:spcAft>
                <a:spcPts val="0"/>
              </a:spcAft>
              <a:defRPr/>
            </a:pPr>
            <a:endParaRPr lang="en-US" dirty="0"/>
          </a:p>
          <a:p>
            <a:pPr marL="274320" indent="-274320" fontAlgn="auto">
              <a:spcAft>
                <a:spcPts val="0"/>
              </a:spcAft>
              <a:defRPr/>
            </a:pPr>
            <a:r>
              <a:rPr lang="en-US" dirty="0" smtClean="0"/>
              <a:t>Each work-item is assigned a unique id, a local id within it’s workgroup and naturally each workgroup is assigned a workgroup id</a:t>
            </a:r>
          </a:p>
          <a:p>
            <a:pPr marL="274320" indent="-274320" fontAlgn="auto">
              <a:spcAft>
                <a:spcPts val="0"/>
              </a:spcAft>
              <a:defRPr/>
            </a:pPr>
            <a:endParaRPr lang="en-US" dirty="0"/>
          </a:p>
          <a:p>
            <a:pPr marL="274320" indent="-274320" fontAlgn="auto">
              <a:spcAft>
                <a:spcPts val="0"/>
              </a:spcAft>
              <a:defRPr/>
            </a:pPr>
            <a:endParaRPr lang="en-US" dirty="0"/>
          </a:p>
          <a:p>
            <a:pPr marL="274320" indent="-274320" fontAlgn="auto">
              <a:spcAft>
                <a:spcPts val="0"/>
              </a:spcAft>
              <a:defRPr/>
            </a:pPr>
            <a:endParaRPr lang="en-US" dirty="0"/>
          </a:p>
        </p:txBody>
      </p:sp>
      <p:sp>
        <p:nvSpPr>
          <p:cNvPr id="32771" name="Title 2"/>
          <p:cNvSpPr>
            <a:spLocks noGrp="1"/>
          </p:cNvSpPr>
          <p:nvPr>
            <p:ph type="title"/>
          </p:nvPr>
        </p:nvSpPr>
        <p:spPr/>
        <p:txBody>
          <a:bodyPr/>
          <a:lstStyle/>
          <a:p>
            <a:r>
              <a:rPr lang="en-US" smtClean="0"/>
              <a:t>Work-Items</a:t>
            </a:r>
          </a:p>
        </p:txBody>
      </p:sp>
      <p:sp>
        <p:nvSpPr>
          <p:cNvPr id="32772" name="Slide Number Placeholder 4"/>
          <p:cNvSpPr>
            <a:spLocks noGrp="1"/>
          </p:cNvSpPr>
          <p:nvPr>
            <p:ph type="sldNum" sz="quarter" idx="12"/>
          </p:nvPr>
        </p:nvSpPr>
        <p:spPr bwMode="auto">
          <a:xfrm>
            <a:off x="0" y="6492875"/>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31CB1C43-2F22-4F1F-B773-D3DE290A2EFE}" type="slidenum">
              <a:rPr lang="en-US">
                <a:solidFill>
                  <a:schemeClr val="tx2"/>
                </a:solidFill>
              </a:rPr>
              <a:pPr fontAlgn="base">
                <a:spcBef>
                  <a:spcPct val="0"/>
                </a:spcBef>
                <a:spcAft>
                  <a:spcPct val="0"/>
                </a:spcAft>
              </a:pPr>
              <a:t>23</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152400" y="152400"/>
            <a:ext cx="4191000" cy="1252538"/>
          </a:xfrm>
        </p:spPr>
        <p:txBody>
          <a:bodyPr/>
          <a:lstStyle/>
          <a:p>
            <a:r>
              <a:rPr lang="en-US" smtClean="0"/>
              <a:t>Example – Image Filter</a:t>
            </a:r>
          </a:p>
        </p:txBody>
      </p:sp>
      <p:sp>
        <p:nvSpPr>
          <p:cNvPr id="2" name="Content Placeholder 1"/>
          <p:cNvSpPr>
            <a:spLocks noGrp="1"/>
          </p:cNvSpPr>
          <p:nvPr>
            <p:ph idx="1"/>
          </p:nvPr>
        </p:nvSpPr>
        <p:spPr>
          <a:xfrm>
            <a:off x="228600" y="1447800"/>
            <a:ext cx="8686800" cy="2933700"/>
          </a:xfrm>
        </p:spPr>
        <p:txBody>
          <a:bodyPr rtlCol="0">
            <a:normAutofit fontScale="77500" lnSpcReduction="20000"/>
          </a:bodyPr>
          <a:lstStyle/>
          <a:p>
            <a:pPr marL="274320" indent="-274320" fontAlgn="auto">
              <a:spcAft>
                <a:spcPts val="0"/>
              </a:spcAft>
              <a:defRPr/>
            </a:pPr>
            <a:endParaRPr lang="en-US" dirty="0" smtClean="0"/>
          </a:p>
          <a:p>
            <a:pPr marL="0" indent="0" fontAlgn="auto">
              <a:spcAft>
                <a:spcPts val="0"/>
              </a:spcAft>
              <a:buFont typeface="Symbol" pitchFamily="18" charset="2"/>
              <a:buNone/>
              <a:defRPr/>
            </a:pPr>
            <a:r>
              <a:rPr lang="en-US" dirty="0" smtClean="0"/>
              <a:t>Executed on a 128 x 128 image, our </a:t>
            </a:r>
            <a:r>
              <a:rPr lang="en-US" b="1" dirty="0" smtClean="0"/>
              <a:t>Global Dimensions </a:t>
            </a:r>
            <a:r>
              <a:rPr lang="en-US" dirty="0" smtClean="0"/>
              <a:t>are 128, 128. We will have 16,384 work-items in total.</a:t>
            </a:r>
          </a:p>
          <a:p>
            <a:pPr marL="0" indent="0" fontAlgn="auto">
              <a:spcAft>
                <a:spcPts val="0"/>
              </a:spcAft>
              <a:buFont typeface="Symbol" pitchFamily="18" charset="2"/>
              <a:buNone/>
              <a:defRPr/>
            </a:pPr>
            <a:endParaRPr lang="en-US" dirty="0" smtClean="0"/>
          </a:p>
          <a:p>
            <a:pPr marL="0" indent="0" fontAlgn="auto">
              <a:spcAft>
                <a:spcPts val="0"/>
              </a:spcAft>
              <a:buFont typeface="Symbol" pitchFamily="18" charset="2"/>
              <a:buNone/>
              <a:defRPr/>
            </a:pPr>
            <a:r>
              <a:rPr lang="en-US" dirty="0" smtClean="0"/>
              <a:t>We can then define a </a:t>
            </a:r>
            <a:r>
              <a:rPr lang="en-US" b="1" dirty="0" smtClean="0"/>
              <a:t>Local Dimensions </a:t>
            </a:r>
            <a:r>
              <a:rPr lang="en-US" dirty="0" smtClean="0"/>
              <a:t>of 30, 30.</a:t>
            </a:r>
          </a:p>
          <a:p>
            <a:pPr marL="0" indent="0" fontAlgn="auto">
              <a:spcAft>
                <a:spcPts val="0"/>
              </a:spcAft>
              <a:buFont typeface="Symbol" pitchFamily="18" charset="2"/>
              <a:buNone/>
              <a:defRPr/>
            </a:pPr>
            <a:endParaRPr lang="en-US" dirty="0"/>
          </a:p>
          <a:p>
            <a:pPr marL="0" indent="0" fontAlgn="auto">
              <a:spcAft>
                <a:spcPts val="0"/>
              </a:spcAft>
              <a:buFont typeface="Symbol" pitchFamily="18" charset="2"/>
              <a:buNone/>
              <a:defRPr/>
            </a:pPr>
            <a:r>
              <a:rPr lang="en-US" dirty="0" smtClean="0"/>
              <a:t>Since workgroups are executed together, and work-items can only be synchronized within workgroups, picking your Global and Local Dimensions is problem specific.</a:t>
            </a:r>
          </a:p>
          <a:p>
            <a:pPr marL="0" indent="0" fontAlgn="auto">
              <a:spcAft>
                <a:spcPts val="0"/>
              </a:spcAft>
              <a:buFont typeface="Symbol" pitchFamily="18" charset="2"/>
              <a:buNone/>
              <a:defRPr/>
            </a:pPr>
            <a:endParaRPr lang="en-US" dirty="0"/>
          </a:p>
          <a:p>
            <a:pPr marL="0" indent="0" fontAlgn="auto">
              <a:spcAft>
                <a:spcPts val="0"/>
              </a:spcAft>
              <a:buFont typeface="Symbol" pitchFamily="18" charset="2"/>
              <a:buNone/>
              <a:defRPr/>
            </a:pPr>
            <a:r>
              <a:rPr lang="en-US" b="1" i="1" dirty="0"/>
              <a:t>If we asked for the local id of work-item 31, we’d receive 1. As it’s the 1</a:t>
            </a:r>
            <a:r>
              <a:rPr lang="en-US" b="1" i="1" baseline="30000" dirty="0"/>
              <a:t>st</a:t>
            </a:r>
            <a:r>
              <a:rPr lang="en-US" b="1" i="1" dirty="0"/>
              <a:t> work-item of the 2</a:t>
            </a:r>
            <a:r>
              <a:rPr lang="en-US" b="1" i="1" baseline="30000" dirty="0"/>
              <a:t>nd</a:t>
            </a:r>
            <a:r>
              <a:rPr lang="en-US" b="1" i="1" dirty="0"/>
              <a:t> workgroup</a:t>
            </a:r>
            <a:r>
              <a:rPr lang="en-US" b="1" i="1" dirty="0" smtClean="0"/>
              <a:t>.</a:t>
            </a:r>
            <a:endParaRPr lang="en-US" dirty="0"/>
          </a:p>
          <a:p>
            <a:pPr marL="274320" indent="-274320" fontAlgn="auto">
              <a:spcAft>
                <a:spcPts val="0"/>
              </a:spcAft>
              <a:defRPr/>
            </a:pPr>
            <a:endParaRPr lang="en-US" dirty="0"/>
          </a:p>
          <a:p>
            <a:pPr marL="274320" indent="-274320" fontAlgn="auto">
              <a:spcAft>
                <a:spcPts val="0"/>
              </a:spcAft>
              <a:defRPr/>
            </a:pPr>
            <a:endParaRPr lang="en-US" dirty="0"/>
          </a:p>
        </p:txBody>
      </p:sp>
      <p:pic>
        <p:nvPicPr>
          <p:cNvPr id="33796" name="Picture 3" descr="G:\Developement\OpenCL\Presentation\Images\C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4441825"/>
            <a:ext cx="2339975" cy="23399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pic>
        <p:nvPicPr>
          <p:cNvPr id="33797" name="Picture 4" descr="G:\Developement\OpenCL\Presentation\Images\CatWorkItem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4248150"/>
            <a:ext cx="2686050" cy="26860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pic>
        <p:nvPicPr>
          <p:cNvPr id="33798" name="Picture 5" descr="G:\Developement\OpenCL\Presentation\Images\CatWorkgro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267200"/>
            <a:ext cx="2667000" cy="2667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4" name="Right Arrow 3"/>
          <p:cNvSpPr/>
          <p:nvPr/>
        </p:nvSpPr>
        <p:spPr>
          <a:xfrm>
            <a:off x="2667000" y="4381500"/>
            <a:ext cx="609600" cy="3429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a:off x="5562600" y="4381500"/>
            <a:ext cx="609600" cy="3429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805" name="Slide Number Placeholder 5"/>
          <p:cNvSpPr>
            <a:spLocks noGrp="1"/>
          </p:cNvSpPr>
          <p:nvPr>
            <p:ph type="sldNum" sz="quarter" idx="12"/>
          </p:nvPr>
        </p:nvSpPr>
        <p:spPr bwMode="auto">
          <a:xfrm>
            <a:off x="0" y="6492875"/>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78F4B106-AC73-431C-B6AC-C5770AF67BD1}" type="slidenum">
              <a:rPr lang="en-US">
                <a:solidFill>
                  <a:schemeClr val="tx2"/>
                </a:solidFill>
              </a:rPr>
              <a:pPr fontAlgn="base">
                <a:spcBef>
                  <a:spcPct val="0"/>
                </a:spcBef>
                <a:spcAft>
                  <a:spcPct val="0"/>
                </a:spcAft>
              </a:pPr>
              <a:t>24</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685800" y="1600200"/>
            <a:ext cx="7772400" cy="1779588"/>
          </a:xfrm>
        </p:spPr>
        <p:txBody>
          <a:bodyPr/>
          <a:lstStyle/>
          <a:p>
            <a:r>
              <a:rPr lang="en-US" smtClean="0"/>
              <a:t>Memory Model of OpenCL</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r>
              <a:rPr lang="en-US" smtClean="0"/>
              <a:t>Memory Model</a:t>
            </a:r>
          </a:p>
        </p:txBody>
      </p:sp>
      <p:sp>
        <p:nvSpPr>
          <p:cNvPr id="2" name="Content Placeholder 1"/>
          <p:cNvSpPr>
            <a:spLocks noGrp="1"/>
          </p:cNvSpPr>
          <p:nvPr>
            <p:ph type="body" idx="4294967295"/>
          </p:nvPr>
        </p:nvSpPr>
        <p:spPr>
          <a:xfrm>
            <a:off x="152400" y="2122488"/>
            <a:ext cx="3733800" cy="4735512"/>
          </a:xfrm>
        </p:spPr>
        <p:txBody>
          <a:bodyPr rtlCol="0">
            <a:normAutofit lnSpcReduction="10000"/>
          </a:bodyPr>
          <a:lstStyle/>
          <a:p>
            <a:pPr marL="274320" indent="-274320" fontAlgn="auto">
              <a:spcAft>
                <a:spcPts val="0"/>
              </a:spcAft>
              <a:defRPr/>
            </a:pPr>
            <a:r>
              <a:rPr lang="en-US" dirty="0" smtClean="0"/>
              <a:t>Private</a:t>
            </a:r>
          </a:p>
          <a:p>
            <a:pPr lvl="1" indent="-274320" fontAlgn="auto">
              <a:spcAft>
                <a:spcPts val="0"/>
              </a:spcAft>
              <a:defRPr/>
            </a:pPr>
            <a:r>
              <a:rPr lang="en-US" dirty="0" smtClean="0"/>
              <a:t>Per work-item</a:t>
            </a:r>
          </a:p>
          <a:p>
            <a:pPr marL="274320" indent="-274320" fontAlgn="auto">
              <a:spcAft>
                <a:spcPts val="0"/>
              </a:spcAft>
              <a:defRPr/>
            </a:pPr>
            <a:endParaRPr lang="en-US" dirty="0"/>
          </a:p>
          <a:p>
            <a:pPr marL="274320" indent="-274320" fontAlgn="auto">
              <a:spcAft>
                <a:spcPts val="0"/>
              </a:spcAft>
              <a:defRPr/>
            </a:pPr>
            <a:r>
              <a:rPr lang="en-US" dirty="0" smtClean="0"/>
              <a:t>Local</a:t>
            </a:r>
          </a:p>
          <a:p>
            <a:pPr lvl="1" indent="-274320" fontAlgn="auto">
              <a:spcAft>
                <a:spcPts val="0"/>
              </a:spcAft>
              <a:defRPr/>
            </a:pPr>
            <a:r>
              <a:rPr lang="en-US" dirty="0" smtClean="0"/>
              <a:t>Shared within a workgroup</a:t>
            </a:r>
          </a:p>
          <a:p>
            <a:pPr lvl="1" indent="-274320" fontAlgn="auto">
              <a:spcAft>
                <a:spcPts val="0"/>
              </a:spcAft>
              <a:defRPr/>
            </a:pPr>
            <a:endParaRPr lang="en-US" dirty="0"/>
          </a:p>
          <a:p>
            <a:pPr marL="274320" indent="-274320" fontAlgn="auto">
              <a:spcAft>
                <a:spcPts val="0"/>
              </a:spcAft>
              <a:defRPr/>
            </a:pPr>
            <a:r>
              <a:rPr lang="en-US" dirty="0" smtClean="0"/>
              <a:t>Global/Constant</a:t>
            </a:r>
          </a:p>
          <a:p>
            <a:pPr lvl="1" indent="-274320" fontAlgn="auto">
              <a:spcAft>
                <a:spcPts val="0"/>
              </a:spcAft>
              <a:defRPr/>
            </a:pPr>
            <a:r>
              <a:rPr lang="en-US" dirty="0" smtClean="0"/>
              <a:t>Not synchronized, per device</a:t>
            </a:r>
          </a:p>
          <a:p>
            <a:pPr marL="274320" indent="-274320" fontAlgn="auto">
              <a:spcAft>
                <a:spcPts val="0"/>
              </a:spcAft>
              <a:defRPr/>
            </a:pPr>
            <a:endParaRPr lang="en-US" dirty="0"/>
          </a:p>
          <a:p>
            <a:pPr marL="274320" indent="-274320" fontAlgn="auto">
              <a:spcAft>
                <a:spcPts val="0"/>
              </a:spcAft>
              <a:defRPr/>
            </a:pPr>
            <a:r>
              <a:rPr lang="en-US" dirty="0" smtClean="0"/>
              <a:t>Host Memory</a:t>
            </a:r>
          </a:p>
          <a:p>
            <a:pPr lvl="1"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a:p>
        </p:txBody>
      </p:sp>
      <p:sp>
        <p:nvSpPr>
          <p:cNvPr id="3584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845"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Flowchart: Alternate Process 8"/>
          <p:cNvSpPr/>
          <p:nvPr/>
        </p:nvSpPr>
        <p:spPr>
          <a:xfrm>
            <a:off x="3581400" y="2362200"/>
            <a:ext cx="5257800" cy="30480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t>Compute Device</a:t>
            </a:r>
            <a:endParaRPr lang="en-US" dirty="0"/>
          </a:p>
        </p:txBody>
      </p:sp>
      <p:sp>
        <p:nvSpPr>
          <p:cNvPr id="10" name="Flowchart: Alternate Process 9"/>
          <p:cNvSpPr/>
          <p:nvPr/>
        </p:nvSpPr>
        <p:spPr>
          <a:xfrm>
            <a:off x="3657600" y="5791200"/>
            <a:ext cx="5257800" cy="849788"/>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t>Host</a:t>
            </a:r>
          </a:p>
        </p:txBody>
      </p:sp>
      <p:cxnSp>
        <p:nvCxnSpPr>
          <p:cNvPr id="12" name="Straight Arrow Connector 11"/>
          <p:cNvCxnSpPr>
            <a:endCxn id="10" idx="0"/>
          </p:cNvCxnSpPr>
          <p:nvPr/>
        </p:nvCxnSpPr>
        <p:spPr>
          <a:xfrm>
            <a:off x="6276109" y="5410200"/>
            <a:ext cx="10391" cy="3810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3" name="Flowchart: Alternate Process 12"/>
          <p:cNvSpPr/>
          <p:nvPr/>
        </p:nvSpPr>
        <p:spPr>
          <a:xfrm>
            <a:off x="3886200" y="5926365"/>
            <a:ext cx="4779818" cy="360394"/>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Host Memory</a:t>
            </a:r>
            <a:endParaRPr lang="en-US" dirty="0"/>
          </a:p>
        </p:txBody>
      </p:sp>
      <p:sp>
        <p:nvSpPr>
          <p:cNvPr id="14" name="Flowchart: Alternate Process 13"/>
          <p:cNvSpPr/>
          <p:nvPr/>
        </p:nvSpPr>
        <p:spPr>
          <a:xfrm>
            <a:off x="3886200" y="4745006"/>
            <a:ext cx="4779818" cy="360394"/>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Global / Constant Memory</a:t>
            </a:r>
            <a:endParaRPr lang="en-US" dirty="0"/>
          </a:p>
        </p:txBody>
      </p:sp>
      <p:sp>
        <p:nvSpPr>
          <p:cNvPr id="16" name="Flowchart: Alternate Process 15"/>
          <p:cNvSpPr/>
          <p:nvPr/>
        </p:nvSpPr>
        <p:spPr>
          <a:xfrm>
            <a:off x="3886200" y="4327967"/>
            <a:ext cx="1675297" cy="396433"/>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Local Memory</a:t>
            </a:r>
          </a:p>
        </p:txBody>
      </p:sp>
      <p:sp>
        <p:nvSpPr>
          <p:cNvPr id="18" name="Flowchart: Alternate Process 17"/>
          <p:cNvSpPr/>
          <p:nvPr/>
        </p:nvSpPr>
        <p:spPr>
          <a:xfrm>
            <a:off x="7011503" y="4327967"/>
            <a:ext cx="1654515" cy="396433"/>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Local Memory</a:t>
            </a:r>
          </a:p>
        </p:txBody>
      </p:sp>
      <p:sp>
        <p:nvSpPr>
          <p:cNvPr id="19" name="Flowchart: Alternate Process 18"/>
          <p:cNvSpPr/>
          <p:nvPr/>
        </p:nvSpPr>
        <p:spPr>
          <a:xfrm>
            <a:off x="3810000" y="2476500"/>
            <a:ext cx="2324100" cy="1257300"/>
          </a:xfrm>
          <a:prstGeom prst="flowChartAlternateProcess">
            <a:avLst/>
          </a:prstGeom>
          <a:solidFill>
            <a:schemeClr val="bg1">
              <a:lumMod val="8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 ..</a:t>
            </a:r>
          </a:p>
          <a:p>
            <a:pPr algn="ctr" fontAlgn="auto">
              <a:spcBef>
                <a:spcPts val="0"/>
              </a:spcBef>
              <a:spcAft>
                <a:spcPts val="0"/>
              </a:spcAft>
              <a:defRPr/>
            </a:pPr>
            <a:r>
              <a:rPr lang="en-US" dirty="0">
                <a:solidFill>
                  <a:schemeClr val="tx1"/>
                </a:solidFill>
              </a:rPr>
              <a:t>Compute Unit 1</a:t>
            </a:r>
          </a:p>
        </p:txBody>
      </p:sp>
      <p:cxnSp>
        <p:nvCxnSpPr>
          <p:cNvPr id="21" name="Straight Arrow Connector 20"/>
          <p:cNvCxnSpPr/>
          <p:nvPr/>
        </p:nvCxnSpPr>
        <p:spPr>
          <a:xfrm>
            <a:off x="5681663" y="3745522"/>
            <a:ext cx="0" cy="97887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6456363" y="3745522"/>
            <a:ext cx="0" cy="97887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5084763" y="3745522"/>
            <a:ext cx="0" cy="582445"/>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7065963" y="3733800"/>
            <a:ext cx="0" cy="582445"/>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27" name="Flowchart: Alternate Process 26"/>
          <p:cNvSpPr/>
          <p:nvPr/>
        </p:nvSpPr>
        <p:spPr>
          <a:xfrm>
            <a:off x="3962400" y="3048000"/>
            <a:ext cx="914400" cy="263083"/>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200" dirty="0">
                <a:solidFill>
                  <a:schemeClr val="tx1"/>
                </a:solidFill>
              </a:rPr>
              <a:t>Work Item</a:t>
            </a:r>
          </a:p>
        </p:txBody>
      </p:sp>
      <p:sp>
        <p:nvSpPr>
          <p:cNvPr id="29" name="Flowchart: Alternate Process 28"/>
          <p:cNvSpPr/>
          <p:nvPr/>
        </p:nvSpPr>
        <p:spPr>
          <a:xfrm>
            <a:off x="3962400" y="2667000"/>
            <a:ext cx="914400" cy="263083"/>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200" dirty="0">
                <a:solidFill>
                  <a:schemeClr val="bg1"/>
                </a:solidFill>
              </a:rPr>
              <a:t>Private</a:t>
            </a:r>
          </a:p>
        </p:txBody>
      </p:sp>
      <p:sp>
        <p:nvSpPr>
          <p:cNvPr id="30" name="Flowchart: Alternate Process 29"/>
          <p:cNvSpPr/>
          <p:nvPr/>
        </p:nvSpPr>
        <p:spPr>
          <a:xfrm>
            <a:off x="5105400" y="2686050"/>
            <a:ext cx="913848" cy="263083"/>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200" dirty="0">
                <a:solidFill>
                  <a:schemeClr val="bg1"/>
                </a:solidFill>
              </a:rPr>
              <a:t>Private</a:t>
            </a:r>
          </a:p>
        </p:txBody>
      </p:sp>
      <p:sp>
        <p:nvSpPr>
          <p:cNvPr id="41" name="Flowchart: Alternate Process 40"/>
          <p:cNvSpPr/>
          <p:nvPr/>
        </p:nvSpPr>
        <p:spPr>
          <a:xfrm>
            <a:off x="5105400" y="3048000"/>
            <a:ext cx="914400" cy="263083"/>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200" dirty="0">
                <a:solidFill>
                  <a:schemeClr val="tx1"/>
                </a:solidFill>
              </a:rPr>
              <a:t>Work Item</a:t>
            </a:r>
          </a:p>
        </p:txBody>
      </p:sp>
      <p:sp>
        <p:nvSpPr>
          <p:cNvPr id="42" name="Flowchart: Alternate Process 41"/>
          <p:cNvSpPr/>
          <p:nvPr/>
        </p:nvSpPr>
        <p:spPr>
          <a:xfrm>
            <a:off x="6400800" y="2476500"/>
            <a:ext cx="2324100" cy="1257300"/>
          </a:xfrm>
          <a:prstGeom prst="flowChartAlternateProcess">
            <a:avLst/>
          </a:prstGeom>
          <a:solidFill>
            <a:schemeClr val="bg1">
              <a:lumMod val="8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 ..</a:t>
            </a:r>
          </a:p>
          <a:p>
            <a:pPr algn="ctr" fontAlgn="auto">
              <a:spcBef>
                <a:spcPts val="0"/>
              </a:spcBef>
              <a:spcAft>
                <a:spcPts val="0"/>
              </a:spcAft>
              <a:defRPr/>
            </a:pPr>
            <a:r>
              <a:rPr lang="en-US" dirty="0">
                <a:solidFill>
                  <a:schemeClr val="tx1"/>
                </a:solidFill>
              </a:rPr>
              <a:t>Compute Unit 2</a:t>
            </a:r>
          </a:p>
        </p:txBody>
      </p:sp>
      <p:sp>
        <p:nvSpPr>
          <p:cNvPr id="43" name="Flowchart: Alternate Process 42"/>
          <p:cNvSpPr/>
          <p:nvPr/>
        </p:nvSpPr>
        <p:spPr>
          <a:xfrm>
            <a:off x="6553200" y="3048000"/>
            <a:ext cx="914400" cy="263083"/>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200" dirty="0">
                <a:solidFill>
                  <a:schemeClr val="tx1"/>
                </a:solidFill>
              </a:rPr>
              <a:t>Work Item</a:t>
            </a:r>
          </a:p>
        </p:txBody>
      </p:sp>
      <p:sp>
        <p:nvSpPr>
          <p:cNvPr id="44" name="Flowchart: Alternate Process 43"/>
          <p:cNvSpPr/>
          <p:nvPr/>
        </p:nvSpPr>
        <p:spPr>
          <a:xfrm>
            <a:off x="6553200" y="2667000"/>
            <a:ext cx="914400" cy="263083"/>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200" dirty="0">
                <a:solidFill>
                  <a:schemeClr val="bg1"/>
                </a:solidFill>
              </a:rPr>
              <a:t>Private</a:t>
            </a:r>
          </a:p>
        </p:txBody>
      </p:sp>
      <p:sp>
        <p:nvSpPr>
          <p:cNvPr id="45" name="Flowchart: Alternate Process 44"/>
          <p:cNvSpPr/>
          <p:nvPr/>
        </p:nvSpPr>
        <p:spPr>
          <a:xfrm>
            <a:off x="7696200" y="2686050"/>
            <a:ext cx="913848" cy="263083"/>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200" dirty="0">
                <a:solidFill>
                  <a:schemeClr val="bg1"/>
                </a:solidFill>
              </a:rPr>
              <a:t>Private</a:t>
            </a:r>
          </a:p>
        </p:txBody>
      </p:sp>
      <p:sp>
        <p:nvSpPr>
          <p:cNvPr id="46" name="Flowchart: Alternate Process 45"/>
          <p:cNvSpPr/>
          <p:nvPr/>
        </p:nvSpPr>
        <p:spPr>
          <a:xfrm>
            <a:off x="7696200" y="3048000"/>
            <a:ext cx="914400" cy="263083"/>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200" dirty="0">
                <a:solidFill>
                  <a:schemeClr val="tx1"/>
                </a:solidFill>
              </a:rPr>
              <a:t>Work Item</a:t>
            </a:r>
          </a:p>
        </p:txBody>
      </p:sp>
      <p:sp>
        <p:nvSpPr>
          <p:cNvPr id="358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B16F3D79-EFA6-4C7D-A2C3-67AF3CCE044E}" type="slidenum">
              <a:rPr lang="en-US">
                <a:solidFill>
                  <a:schemeClr val="tx2"/>
                </a:solidFill>
              </a:rPr>
              <a:pPr fontAlgn="base">
                <a:spcBef>
                  <a:spcPct val="0"/>
                </a:spcBef>
                <a:spcAft>
                  <a:spcPct val="0"/>
                </a:spcAft>
              </a:pPr>
              <a:t>26</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Intermission</a:t>
            </a:r>
          </a:p>
        </p:txBody>
      </p:sp>
      <p:pic>
        <p:nvPicPr>
          <p:cNvPr id="3" name="7PAiCinmP9Y&amp;hl=en_US&amp;fs=1&amp;"/>
          <p:cNvPicPr>
            <a:picLocks noRot="1" noChangeAspect="1"/>
          </p:cNvPicPr>
          <p:nvPr>
            <a:videoFile r:link="rId1"/>
          </p:nvPr>
        </p:nvPicPr>
        <p:blipFill>
          <a:blip r:embed="rId3"/>
          <a:stretch>
            <a:fillRect/>
          </a:stretch>
        </p:blipFill>
        <p:spPr>
          <a:xfrm>
            <a:off x="1447800" y="1447800"/>
            <a:ext cx="6350000" cy="4762500"/>
          </a:xfrm>
          <a:prstGeom prst="roundRect">
            <a:avLst>
              <a:gd name="adj" fmla="val 4167"/>
            </a:avLst>
          </a:prstGeom>
          <a:solidFill>
            <a:srgbClr xmlns:mc="http://schemas.openxmlformats.org/markup-compatibility/2006" xmlns:a14="http://schemas.microsoft.com/office/drawing/2010/main" val="FFFFFF" mc:Ignorable=""/>
          </a:solidFill>
          <a:ln w="76200" cap="sq">
            <a:solidFill>
              <a:srgbClr xmlns:mc="http://schemas.openxmlformats.org/markup-compatibility/2006" xmlns:a14="http://schemas.microsoft.com/office/drawing/2010/main" val="292929" mc:Ignorable=""/>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xmlns:mc="http://schemas.openxmlformats.org/markup-compatibility/2006" xmlns:a14="http://schemas.microsoft.com/office/drawing/2010/main" val="C0C0C0" mc:Ignorable=""/>
            </a:contourClr>
          </a:sp3d>
        </p:spPr>
      </p:pic>
      <p:sp>
        <p:nvSpPr>
          <p:cNvPr id="368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94F80A6-50A3-435B-AEA3-30E9451D881D}" type="slidenum">
              <a:rPr lang="en-US">
                <a:solidFill>
                  <a:schemeClr val="tx2"/>
                </a:solidFill>
              </a:rPr>
              <a:pPr fontAlgn="base">
                <a:spcBef>
                  <a:spcPct val="0"/>
                </a:spcBef>
                <a:spcAft>
                  <a:spcPct val="0"/>
                </a:spcAft>
              </a:pPr>
              <a:t>27</a:t>
            </a:fld>
            <a:endParaRPr lang="en-US">
              <a:solidFill>
                <a:schemeClr val="tx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685800" y="1600200"/>
            <a:ext cx="7772400" cy="1779588"/>
          </a:xfrm>
        </p:spPr>
        <p:txBody>
          <a:bodyPr/>
          <a:lstStyle/>
          <a:p>
            <a:r>
              <a:rPr lang="en-US" smtClean="0"/>
              <a:t>Implementation</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0"/>
            <a:ext cx="8763000" cy="4114800"/>
          </a:xfrm>
        </p:spPr>
        <p:txBody>
          <a:bodyPr rtlCol="0">
            <a:normAutofit fontScale="92500" lnSpcReduction="10000"/>
          </a:bodyPr>
          <a:lstStyle/>
          <a:p>
            <a:pPr marL="274320" indent="-274320" fontAlgn="auto">
              <a:spcAft>
                <a:spcPts val="0"/>
              </a:spcAft>
              <a:defRPr/>
            </a:pPr>
            <a:r>
              <a:rPr lang="en-US" dirty="0" smtClean="0"/>
              <a:t>Key thoughts:</a:t>
            </a:r>
          </a:p>
          <a:p>
            <a:pPr lvl="1" indent="-274320" fontAlgn="auto">
              <a:spcAft>
                <a:spcPts val="0"/>
              </a:spcAft>
              <a:defRPr/>
            </a:pPr>
            <a:r>
              <a:rPr lang="en-US" dirty="0" smtClean="0"/>
              <a:t>Work-items should be independent of each other</a:t>
            </a:r>
          </a:p>
          <a:p>
            <a:pPr lvl="1" indent="-274320" fontAlgn="auto">
              <a:spcAft>
                <a:spcPts val="0"/>
              </a:spcAft>
              <a:defRPr/>
            </a:pPr>
            <a:endParaRPr lang="en-US" dirty="0" smtClean="0"/>
          </a:p>
          <a:p>
            <a:pPr lvl="1" indent="-274320" fontAlgn="auto">
              <a:spcAft>
                <a:spcPts val="0"/>
              </a:spcAft>
              <a:defRPr/>
            </a:pPr>
            <a:r>
              <a:rPr lang="en-US" dirty="0" smtClean="0"/>
              <a:t>Workgroups share data, but are executed in sync, so they cannot depend on each others results</a:t>
            </a:r>
          </a:p>
          <a:p>
            <a:pPr lvl="1" indent="-274320" fontAlgn="auto">
              <a:spcAft>
                <a:spcPts val="0"/>
              </a:spcAft>
              <a:defRPr/>
            </a:pPr>
            <a:endParaRPr lang="en-US" dirty="0"/>
          </a:p>
          <a:p>
            <a:pPr lvl="1" indent="-274320" fontAlgn="auto">
              <a:spcAft>
                <a:spcPts val="0"/>
              </a:spcAft>
              <a:defRPr/>
            </a:pPr>
            <a:r>
              <a:rPr lang="en-US" dirty="0" smtClean="0"/>
              <a:t>Find tasks that are independent and highly repeated, pay attention to loops</a:t>
            </a:r>
          </a:p>
          <a:p>
            <a:pPr lvl="1" indent="-274320" fontAlgn="auto">
              <a:spcAft>
                <a:spcPts val="0"/>
              </a:spcAft>
              <a:defRPr/>
            </a:pPr>
            <a:endParaRPr lang="en-US" dirty="0" smtClean="0"/>
          </a:p>
          <a:p>
            <a:pPr lvl="1" indent="-274320" fontAlgn="auto">
              <a:spcAft>
                <a:spcPts val="0"/>
              </a:spcAft>
              <a:defRPr/>
            </a:pPr>
            <a:r>
              <a:rPr lang="en-US" dirty="0" smtClean="0"/>
              <a:t>Transferring data over a PCI bus has overhead</a:t>
            </a:r>
            <a:r>
              <a:rPr lang="en-US" dirty="0"/>
              <a:t>, </a:t>
            </a:r>
            <a:r>
              <a:rPr lang="en-US" dirty="0" smtClean="0"/>
              <a:t>parallelization is only justified for large data sets,  or ones with  lots of mathematical computations</a:t>
            </a:r>
          </a:p>
          <a:p>
            <a:pPr lvl="1" indent="-274320" fontAlgn="auto">
              <a:spcAft>
                <a:spcPts val="0"/>
              </a:spcAft>
              <a:defRPr/>
            </a:pPr>
            <a:endParaRPr lang="en-US" b="1" dirty="0" smtClean="0"/>
          </a:p>
          <a:p>
            <a:pPr lvl="1" indent="-274320" fontAlgn="auto">
              <a:spcAft>
                <a:spcPts val="0"/>
              </a:spcAft>
              <a:defRPr/>
            </a:pPr>
            <a:endParaRPr lang="en-US" b="1" dirty="0"/>
          </a:p>
        </p:txBody>
      </p:sp>
      <p:sp>
        <p:nvSpPr>
          <p:cNvPr id="38915" name="Title 2"/>
          <p:cNvSpPr>
            <a:spLocks noGrp="1"/>
          </p:cNvSpPr>
          <p:nvPr>
            <p:ph type="title"/>
          </p:nvPr>
        </p:nvSpPr>
        <p:spPr/>
        <p:txBody>
          <a:bodyPr/>
          <a:lstStyle/>
          <a:p>
            <a:r>
              <a:rPr lang="en-US" smtClean="0"/>
              <a:t>Identifying Parallelizable Routines</a:t>
            </a:r>
          </a:p>
        </p:txBody>
      </p:sp>
      <p:sp>
        <p:nvSpPr>
          <p:cNvPr id="38916" name="Slide Number Placeholder 5"/>
          <p:cNvSpPr>
            <a:spLocks noGrp="1"/>
          </p:cNvSpPr>
          <p:nvPr>
            <p:ph type="sldNum" sz="quarter" idx="12"/>
          </p:nvPr>
        </p:nvSpPr>
        <p:spPr bwMode="auto">
          <a:xfrm>
            <a:off x="0" y="6477000"/>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6ACC4C3A-6955-4FDE-A6E1-456671EDA460}" type="slidenum">
              <a:rPr lang="en-US">
                <a:solidFill>
                  <a:schemeClr val="tx2"/>
                </a:solidFill>
              </a:rPr>
              <a:pPr fontAlgn="base">
                <a:spcBef>
                  <a:spcPct val="0"/>
                </a:spcBef>
                <a:spcAft>
                  <a:spcPct val="0"/>
                </a:spcAft>
              </a:pPr>
              <a:t>29</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smtClean="0"/>
              <a:t>Goals</a:t>
            </a:r>
          </a:p>
        </p:txBody>
      </p:sp>
      <p:sp>
        <p:nvSpPr>
          <p:cNvPr id="12291" name="Content Placeholder 1"/>
          <p:cNvSpPr>
            <a:spLocks noGrp="1"/>
          </p:cNvSpPr>
          <p:nvPr>
            <p:ph idx="4294967295"/>
          </p:nvPr>
        </p:nvSpPr>
        <p:spPr>
          <a:xfrm>
            <a:off x="457200" y="2971800"/>
            <a:ext cx="8229600" cy="3352800"/>
          </a:xfrm>
        </p:spPr>
        <p:txBody>
          <a:bodyPr/>
          <a:lstStyle/>
          <a:p>
            <a:r>
              <a:rPr lang="en-US" sz="2800" smtClean="0"/>
              <a:t>Knowledge that is transferable to all  APIs</a:t>
            </a:r>
          </a:p>
          <a:p>
            <a:endParaRPr lang="en-US" sz="2800" smtClean="0"/>
          </a:p>
          <a:p>
            <a:r>
              <a:rPr lang="en-US" sz="2800" smtClean="0"/>
              <a:t>Overview of </a:t>
            </a:r>
            <a:r>
              <a:rPr lang="en-US" sz="2800" b="1" smtClean="0"/>
              <a:t>concepts</a:t>
            </a:r>
            <a:r>
              <a:rPr lang="en-US" sz="2800" smtClean="0"/>
              <a:t> rather than API specific terminology</a:t>
            </a:r>
          </a:p>
          <a:p>
            <a:endParaRPr lang="en-US" sz="2800" smtClean="0"/>
          </a:p>
          <a:p>
            <a:r>
              <a:rPr lang="en-US" sz="2800" smtClean="0"/>
              <a:t>Avoid coding examples as much as possible</a:t>
            </a:r>
          </a:p>
          <a:p>
            <a:endParaRPr lang="en-US" smtClean="0"/>
          </a:p>
          <a:p>
            <a:endParaRPr lang="en-US" smtClean="0"/>
          </a:p>
          <a:p>
            <a:endParaRPr lang="en-US" smtClean="0"/>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F74A0C42-5950-449F-A604-703C97B18B21}" type="slidenum">
              <a:rPr lang="en-US">
                <a:solidFill>
                  <a:schemeClr val="tx2"/>
                </a:solidFill>
              </a:rPr>
              <a:pPr fontAlgn="base">
                <a:spcBef>
                  <a:spcPct val="0"/>
                </a:spcBef>
                <a:spcAft>
                  <a:spcPct val="0"/>
                </a:spcAft>
              </a:pPr>
              <a:t>3</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284BF5F3-1F69-42D8-A60C-06F2B0A74CD6}" type="slidenum">
              <a:rPr lang="en-US">
                <a:solidFill>
                  <a:schemeClr val="tx2"/>
                </a:solidFill>
              </a:rPr>
              <a:pPr fontAlgn="base">
                <a:spcBef>
                  <a:spcPct val="0"/>
                </a:spcBef>
                <a:spcAft>
                  <a:spcPct val="0"/>
                </a:spcAft>
              </a:pPr>
              <a:t>30</a:t>
            </a:fld>
            <a:endParaRPr lang="en-US">
              <a:solidFill>
                <a:schemeClr val="tx2"/>
              </a:solidFill>
            </a:endParaRPr>
          </a:p>
        </p:txBody>
      </p:sp>
      <p:sp>
        <p:nvSpPr>
          <p:cNvPr id="39939" name="Title 3"/>
          <p:cNvSpPr>
            <a:spLocks noGrp="1"/>
          </p:cNvSpPr>
          <p:nvPr>
            <p:ph type="title"/>
          </p:nvPr>
        </p:nvSpPr>
        <p:spPr/>
        <p:txBody>
          <a:bodyPr/>
          <a:lstStyle/>
          <a:p>
            <a:r>
              <a:rPr lang="en-US" smtClean="0"/>
              <a:t>An Example – Class Average</a:t>
            </a:r>
          </a:p>
        </p:txBody>
      </p:sp>
      <p:sp>
        <p:nvSpPr>
          <p:cNvPr id="39940" name="Content Placeholder 1"/>
          <p:cNvSpPr txBox="1">
            <a:spLocks/>
          </p:cNvSpPr>
          <p:nvPr/>
        </p:nvSpPr>
        <p:spPr bwMode="auto">
          <a:xfrm>
            <a:off x="838200" y="2743200"/>
            <a:ext cx="7408863" cy="372586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marL="273050" indent="-273050">
              <a:defRPr>
                <a:solidFill>
                  <a:schemeClr val="tx1"/>
                </a:solidFill>
                <a:latin typeface="Candara" pitchFamily="34" charset="0"/>
              </a:defRPr>
            </a:lvl1pPr>
            <a:lvl2pPr marL="576263" indent="-2730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spcBef>
                <a:spcPct val="20000"/>
              </a:spcBef>
              <a:buClr>
                <a:schemeClr val="accent1"/>
              </a:buClr>
              <a:buSzPct val="100000"/>
              <a:buFont typeface="Symbol" pitchFamily="18" charset="2"/>
              <a:buChar char=""/>
            </a:pPr>
            <a:r>
              <a:rPr lang="en-US" sz="2400">
                <a:solidFill>
                  <a:schemeClr val="tx2"/>
                </a:solidFill>
              </a:rPr>
              <a:t>Let’s imagine we were writing an application that computed the class average</a:t>
            </a: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r>
              <a:rPr lang="en-US" sz="2400">
                <a:solidFill>
                  <a:schemeClr val="tx2"/>
                </a:solidFill>
              </a:rPr>
              <a:t>There are two tasks we’d need to perform:</a:t>
            </a:r>
          </a:p>
          <a:p>
            <a:pPr lvl="1">
              <a:spcBef>
                <a:spcPct val="20000"/>
              </a:spcBef>
              <a:buClr>
                <a:schemeClr val="accent1"/>
              </a:buClr>
              <a:buSzPct val="100000"/>
              <a:buFont typeface="Symbol" pitchFamily="18" charset="2"/>
              <a:buChar char=""/>
            </a:pPr>
            <a:r>
              <a:rPr lang="en-US" sz="2200">
                <a:solidFill>
                  <a:schemeClr val="tx2"/>
                </a:solidFill>
              </a:rPr>
              <a:t>Compute the final grade for each student </a:t>
            </a:r>
          </a:p>
          <a:p>
            <a:pPr lvl="1">
              <a:spcBef>
                <a:spcPct val="20000"/>
              </a:spcBef>
              <a:buClr>
                <a:schemeClr val="accent1"/>
              </a:buClr>
              <a:buSzPct val="100000"/>
              <a:buFont typeface="Symbol" pitchFamily="18" charset="2"/>
              <a:buChar char=""/>
            </a:pPr>
            <a:endParaRPr lang="en-US" sz="2200">
              <a:solidFill>
                <a:schemeClr val="tx2"/>
              </a:solidFill>
            </a:endParaRPr>
          </a:p>
          <a:p>
            <a:pPr lvl="1">
              <a:spcBef>
                <a:spcPct val="20000"/>
              </a:spcBef>
              <a:buClr>
                <a:schemeClr val="accent1"/>
              </a:buClr>
              <a:buSzPct val="100000"/>
              <a:buFont typeface="Symbol" pitchFamily="18" charset="2"/>
              <a:buChar char=""/>
            </a:pPr>
            <a:r>
              <a:rPr lang="en-US" sz="2200">
                <a:solidFill>
                  <a:schemeClr val="tx2"/>
                </a:solidFill>
              </a:rPr>
              <a:t>Obtain a class average by averaging the final grades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838200" y="2743200"/>
            <a:ext cx="7408863" cy="3725863"/>
          </a:xfrm>
        </p:spPr>
        <p:txBody>
          <a:bodyPr/>
          <a:lstStyle/>
          <a:p>
            <a:r>
              <a:rPr lang="en-US" smtClean="0"/>
              <a:t>Let’s imagine we were writing an application that computed the class average</a:t>
            </a:r>
          </a:p>
          <a:p>
            <a:endParaRPr lang="en-US" smtClean="0"/>
          </a:p>
          <a:p>
            <a:r>
              <a:rPr lang="en-US" smtClean="0"/>
              <a:t>There are two tasks we’d need to perform:</a:t>
            </a:r>
          </a:p>
          <a:p>
            <a:pPr lvl="1"/>
            <a:r>
              <a:rPr lang="en-US" smtClean="0"/>
              <a:t>Compute the final grade for each student </a:t>
            </a:r>
          </a:p>
          <a:p>
            <a:pPr lvl="1"/>
            <a:endParaRPr lang="en-US" smtClean="0"/>
          </a:p>
          <a:p>
            <a:pPr lvl="1"/>
            <a:r>
              <a:rPr lang="en-US" smtClean="0"/>
              <a:t>Obtain a class average by averaging the final grades </a:t>
            </a:r>
          </a:p>
        </p:txBody>
      </p:sp>
      <p:sp>
        <p:nvSpPr>
          <p:cNvPr id="409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50B4DB39-5DAF-40C7-9F0E-B0FEF0FF601E}" type="slidenum">
              <a:rPr lang="en-US">
                <a:solidFill>
                  <a:schemeClr val="tx2"/>
                </a:solidFill>
              </a:rPr>
              <a:pPr fontAlgn="base">
                <a:spcBef>
                  <a:spcPct val="0"/>
                </a:spcBef>
                <a:spcAft>
                  <a:spcPct val="0"/>
                </a:spcAft>
              </a:pPr>
              <a:t>31</a:t>
            </a:fld>
            <a:endParaRPr lang="en-US">
              <a:solidFill>
                <a:schemeClr val="tx2"/>
              </a:solidFill>
            </a:endParaRPr>
          </a:p>
        </p:txBody>
      </p:sp>
      <p:sp>
        <p:nvSpPr>
          <p:cNvPr id="40964" name="Title 3"/>
          <p:cNvSpPr>
            <a:spLocks noGrp="1"/>
          </p:cNvSpPr>
          <p:nvPr>
            <p:ph type="title"/>
          </p:nvPr>
        </p:nvSpPr>
        <p:spPr/>
        <p:txBody>
          <a:bodyPr/>
          <a:lstStyle/>
          <a:p>
            <a:r>
              <a:rPr lang="en-US" smtClean="0"/>
              <a:t>An Example – Class Average</a:t>
            </a:r>
          </a:p>
        </p:txBody>
      </p:sp>
      <p:sp>
        <p:nvSpPr>
          <p:cNvPr id="7" name="Rectangle 6"/>
          <p:cNvSpPr/>
          <p:nvPr/>
        </p:nvSpPr>
        <p:spPr>
          <a:xfrm rot="20946418">
            <a:off x="6423992" y="4574170"/>
            <a:ext cx="239314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rPr>
              <a:t>Parallelizable</a:t>
            </a:r>
          </a:p>
        </p:txBody>
      </p:sp>
      <p:sp>
        <p:nvSpPr>
          <p:cNvPr id="8" name="Rectangle 7"/>
          <p:cNvSpPr/>
          <p:nvPr/>
        </p:nvSpPr>
        <p:spPr>
          <a:xfrm rot="20946418">
            <a:off x="6218625" y="5690323"/>
            <a:ext cx="2677273" cy="461665"/>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en-US" sz="2400" b="1" dirty="0">
                <a:ln w="12700">
                  <a:solidFill>
                    <a:schemeClr val="accent5">
                      <a:lumMod val="50000"/>
                    </a:schemeClr>
                  </a:solidFill>
                  <a:prstDash val="solid"/>
                </a:ln>
                <a:solidFill>
                  <a:schemeClr val="bg2">
                    <a:tint val="85000"/>
                    <a:satMod val="155000"/>
                  </a:schemeClr>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rPr>
              <a:t>Non-Parallelizable</a:t>
            </a:r>
            <a:endParaRPr lang="en-US" sz="2400" b="1" dirty="0">
              <a:ln w="12700">
                <a:solidFill>
                  <a:schemeClr val="accent5">
                    <a:lumMod val="50000"/>
                  </a:schemeClr>
                </a:solidFill>
                <a:prstDash val="solid"/>
              </a:ln>
              <a:solidFill>
                <a:schemeClr val="bg2">
                  <a:tint val="85000"/>
                  <a:satMod val="155000"/>
                </a:schemeClr>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US" smtClean="0"/>
              <a:t>Pseudo Code</a:t>
            </a:r>
          </a:p>
        </p:txBody>
      </p:sp>
      <p:sp>
        <p:nvSpPr>
          <p:cNvPr id="41987" name="Slide Number Placeholder 5"/>
          <p:cNvSpPr>
            <a:spLocks noGrp="1"/>
          </p:cNvSpPr>
          <p:nvPr>
            <p:ph type="sldNum" sz="quarter" idx="12"/>
          </p:nvPr>
        </p:nvSpPr>
        <p:spPr bwMode="auto">
          <a:xfrm>
            <a:off x="0" y="6477000"/>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0940698-6943-445C-9549-916D6899E53C}" type="slidenum">
              <a:rPr lang="en-US">
                <a:solidFill>
                  <a:schemeClr val="tx2"/>
                </a:solidFill>
              </a:rPr>
              <a:pPr fontAlgn="base">
                <a:spcBef>
                  <a:spcPct val="0"/>
                </a:spcBef>
                <a:spcAft>
                  <a:spcPct val="0"/>
                </a:spcAft>
              </a:pPr>
              <a:t>32</a:t>
            </a:fld>
            <a:endParaRPr lang="en-US">
              <a:solidFill>
                <a:schemeClr val="tx2"/>
              </a:solidFill>
            </a:endParaRPr>
          </a:p>
        </p:txBody>
      </p:sp>
      <p:sp>
        <p:nvSpPr>
          <p:cNvPr id="5" name="TextBox 4"/>
          <p:cNvSpPr txBox="1"/>
          <p:nvPr/>
        </p:nvSpPr>
        <p:spPr>
          <a:xfrm>
            <a:off x="381000" y="2895600"/>
            <a:ext cx="8305800" cy="3693319"/>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r>
              <a:rPr lang="en-US" dirty="0" err="1">
                <a:latin typeface="Courier New" pitchFamily="49" charset="0"/>
                <a:cs typeface="Courier New" pitchFamily="49" charset="0"/>
              </a:rPr>
              <a:t>Foreach</a:t>
            </a:r>
            <a:r>
              <a:rPr lang="en-US" dirty="0">
                <a:latin typeface="Courier New" pitchFamily="49" charset="0"/>
                <a:cs typeface="Courier New" pitchFamily="49" charset="0"/>
              </a:rPr>
              <a:t>(student </a:t>
            </a:r>
            <a:r>
              <a:rPr lang="en-US" b="1" dirty="0">
                <a:solidFill>
                  <a:schemeClr val="accent1">
                    <a:lumMod val="50000"/>
                  </a:schemeClr>
                </a:solidFill>
                <a:latin typeface="Courier New" pitchFamily="49" charset="0"/>
                <a:cs typeface="Courier New" pitchFamily="49" charset="0"/>
              </a:rPr>
              <a:t>in</a:t>
            </a:r>
            <a:r>
              <a:rPr lang="en-US" dirty="0">
                <a:latin typeface="Courier New" pitchFamily="49" charset="0"/>
                <a:cs typeface="Courier New" pitchFamily="49" charset="0"/>
              </a:rPr>
              <a:t> class)</a:t>
            </a:r>
          </a:p>
          <a:p>
            <a:pPr fontAlgn="auto">
              <a:spcBef>
                <a:spcPts val="0"/>
              </a:spcBef>
              <a:spcAft>
                <a:spcPts val="0"/>
              </a:spcAft>
              <a:defRPr/>
            </a:pPr>
            <a:r>
              <a:rPr lang="en-US"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	grades = </a:t>
            </a:r>
            <a:r>
              <a:rPr lang="en-US" dirty="0" err="1">
                <a:latin typeface="Courier New" pitchFamily="49" charset="0"/>
                <a:cs typeface="Courier New" pitchFamily="49" charset="0"/>
              </a:rPr>
              <a:t>student.getGrades</a:t>
            </a:r>
            <a:r>
              <a:rPr lang="en-US"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	</a:t>
            </a:r>
            <a:r>
              <a:rPr lang="en-US" dirty="0">
                <a:latin typeface="Courier New" pitchFamily="49" charset="0"/>
                <a:cs typeface="Courier New" pitchFamily="49" charset="0"/>
              </a:rPr>
              <a:t>sum = </a:t>
            </a:r>
            <a:r>
              <a:rPr lang="en-US" b="1" dirty="0">
                <a:solidFill>
                  <a:schemeClr val="accent1">
                    <a:lumMod val="50000"/>
                  </a:schemeClr>
                </a:solidFill>
                <a:latin typeface="Courier New" pitchFamily="49" charset="0"/>
                <a:cs typeface="Courier New" pitchFamily="49" charset="0"/>
              </a:rPr>
              <a:t>0</a:t>
            </a:r>
            <a:r>
              <a:rPr lang="en-US"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	</a:t>
            </a:r>
            <a:r>
              <a:rPr lang="en-US" dirty="0">
                <a:latin typeface="Courier New" pitchFamily="49" charset="0"/>
                <a:cs typeface="Courier New" pitchFamily="49" charset="0"/>
              </a:rPr>
              <a:t>count = </a:t>
            </a:r>
            <a:r>
              <a:rPr lang="en-US" b="1" dirty="0">
                <a:solidFill>
                  <a:schemeClr val="accent1">
                    <a:lumMod val="50000"/>
                  </a:schemeClr>
                </a:solidFill>
                <a:latin typeface="Courier New" pitchFamily="49" charset="0"/>
                <a:cs typeface="Courier New" pitchFamily="49" charset="0"/>
              </a:rPr>
              <a:t>0</a:t>
            </a:r>
            <a:r>
              <a:rPr lang="en-US"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	</a:t>
            </a:r>
            <a:r>
              <a:rPr lang="en-US" dirty="0" err="1">
                <a:latin typeface="Courier New" pitchFamily="49" charset="0"/>
                <a:cs typeface="Courier New" pitchFamily="49" charset="0"/>
              </a:rPr>
              <a:t>foreach</a:t>
            </a:r>
            <a:r>
              <a:rPr lang="en-US" dirty="0">
                <a:latin typeface="Courier New" pitchFamily="49" charset="0"/>
                <a:cs typeface="Courier New" pitchFamily="49" charset="0"/>
              </a:rPr>
              <a:t>(grade </a:t>
            </a:r>
            <a:r>
              <a:rPr lang="en-US" b="1" dirty="0">
                <a:solidFill>
                  <a:schemeClr val="accent1">
                    <a:lumMod val="50000"/>
                  </a:schemeClr>
                </a:solidFill>
                <a:latin typeface="Courier New" pitchFamily="49" charset="0"/>
                <a:cs typeface="Courier New" pitchFamily="49" charset="0"/>
              </a:rPr>
              <a:t>in</a:t>
            </a:r>
            <a:r>
              <a:rPr lang="en-US" dirty="0">
                <a:latin typeface="Courier New" pitchFamily="49" charset="0"/>
                <a:cs typeface="Courier New" pitchFamily="49" charset="0"/>
              </a:rPr>
              <a:t> grades)</a:t>
            </a:r>
          </a:p>
          <a:p>
            <a:pPr fontAlgn="auto">
              <a:spcBef>
                <a:spcPts val="0"/>
              </a:spcBef>
              <a:spcAft>
                <a:spcPts val="0"/>
              </a:spcAft>
              <a:defRPr/>
            </a:pPr>
            <a:r>
              <a:rPr lang="en-US" dirty="0">
                <a:latin typeface="Courier New" pitchFamily="49" charset="0"/>
                <a:cs typeface="Courier New" pitchFamily="49" charset="0"/>
              </a:rPr>
              <a:t>	{</a:t>
            </a:r>
          </a:p>
          <a:p>
            <a:pPr fontAlgn="auto">
              <a:spcBef>
                <a:spcPts val="0"/>
              </a:spcBef>
              <a:spcAft>
                <a:spcPts val="0"/>
              </a:spcAft>
              <a:defRPr/>
            </a:pPr>
            <a:r>
              <a:rPr lang="en-US" dirty="0">
                <a:latin typeface="Courier New" pitchFamily="49" charset="0"/>
                <a:cs typeface="Courier New" pitchFamily="49" charset="0"/>
              </a:rPr>
              <a:t>		sum += grade;</a:t>
            </a:r>
          </a:p>
          <a:p>
            <a:pPr fontAlgn="auto">
              <a:spcBef>
                <a:spcPts val="0"/>
              </a:spcBef>
              <a:spcAft>
                <a:spcPts val="0"/>
              </a:spcAft>
              <a:defRPr/>
            </a:pPr>
            <a:r>
              <a:rPr lang="en-US" dirty="0">
                <a:latin typeface="Courier New" pitchFamily="49" charset="0"/>
                <a:cs typeface="Courier New" pitchFamily="49" charset="0"/>
              </a:rPr>
              <a:t>	</a:t>
            </a:r>
            <a:r>
              <a:rPr lang="en-US" dirty="0">
                <a:latin typeface="Courier New" pitchFamily="49" charset="0"/>
                <a:cs typeface="Courier New" pitchFamily="49" charset="0"/>
              </a:rPr>
              <a:t>	count++;</a:t>
            </a:r>
            <a:endParaRPr lang="en-US" dirty="0">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	}</a:t>
            </a:r>
          </a:p>
          <a:p>
            <a:pPr fontAlgn="auto">
              <a:spcBef>
                <a:spcPts val="0"/>
              </a:spcBef>
              <a:spcAft>
                <a:spcPts val="0"/>
              </a:spcAft>
              <a:defRPr/>
            </a:pPr>
            <a:r>
              <a:rPr lang="en-US" dirty="0">
                <a:latin typeface="Courier New" pitchFamily="49" charset="0"/>
                <a:cs typeface="Courier New" pitchFamily="49" charset="0"/>
              </a:rPr>
              <a:t>	</a:t>
            </a:r>
            <a:r>
              <a:rPr lang="en-US" dirty="0" err="1">
                <a:latin typeface="Courier New" pitchFamily="49" charset="0"/>
                <a:cs typeface="Courier New" pitchFamily="49" charset="0"/>
              </a:rPr>
              <a:t>student.averageGrade</a:t>
            </a:r>
            <a:r>
              <a:rPr lang="en-US" dirty="0">
                <a:latin typeface="Courier New" pitchFamily="49" charset="0"/>
                <a:cs typeface="Courier New" pitchFamily="49" charset="0"/>
              </a:rPr>
              <a:t> = sum/count;</a:t>
            </a:r>
            <a:endParaRPr lang="en-US" dirty="0">
              <a:latin typeface="Courier New" pitchFamily="49" charset="0"/>
              <a:cs typeface="Courier New" pitchFamily="49" charset="0"/>
            </a:endParaRP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a:t>
            </a:r>
          </a:p>
        </p:txBody>
      </p:sp>
      <p:sp>
        <p:nvSpPr>
          <p:cNvPr id="41991" name="Content Placeholder 1"/>
          <p:cNvSpPr>
            <a:spLocks noGrp="1"/>
          </p:cNvSpPr>
          <p:nvPr>
            <p:ph idx="1"/>
          </p:nvPr>
        </p:nvSpPr>
        <p:spPr>
          <a:xfrm>
            <a:off x="-76200" y="2443163"/>
            <a:ext cx="5943600" cy="833437"/>
          </a:xfrm>
        </p:spPr>
        <p:txBody>
          <a:bodyPr/>
          <a:lstStyle/>
          <a:p>
            <a:pPr lvl="1"/>
            <a:r>
              <a:rPr lang="en-US" smtClean="0"/>
              <a:t>Compute the final grade for each student</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429000"/>
            <a:ext cx="4572000" cy="2590800"/>
          </a:xfrm>
          <a:prstGeom prst="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76200" y="2895600"/>
            <a:ext cx="5181600" cy="3693319"/>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r>
              <a:rPr lang="en-US" dirty="0" err="1">
                <a:latin typeface="Courier New" pitchFamily="49" charset="0"/>
                <a:cs typeface="Courier New" pitchFamily="49" charset="0"/>
              </a:rPr>
              <a:t>Foreach</a:t>
            </a:r>
            <a:r>
              <a:rPr lang="en-US" dirty="0">
                <a:latin typeface="Courier New" pitchFamily="49" charset="0"/>
                <a:cs typeface="Courier New" pitchFamily="49" charset="0"/>
              </a:rPr>
              <a:t>(student in class)</a:t>
            </a:r>
          </a:p>
          <a:p>
            <a:pPr fontAlgn="auto">
              <a:spcBef>
                <a:spcPts val="0"/>
              </a:spcBef>
              <a:spcAft>
                <a:spcPts val="0"/>
              </a:spcAft>
              <a:defRPr/>
            </a:pPr>
            <a:r>
              <a:rPr lang="en-US"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   grades = </a:t>
            </a:r>
            <a:r>
              <a:rPr lang="en-US" dirty="0" err="1">
                <a:latin typeface="Courier New" pitchFamily="49" charset="0"/>
                <a:cs typeface="Courier New" pitchFamily="49" charset="0"/>
              </a:rPr>
              <a:t>student.getGrades</a:t>
            </a:r>
            <a:r>
              <a:rPr lang="en-US"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   sum = 0;</a:t>
            </a:r>
          </a:p>
          <a:p>
            <a:pPr fontAlgn="auto">
              <a:spcBef>
                <a:spcPts val="0"/>
              </a:spcBef>
              <a:spcAft>
                <a:spcPts val="0"/>
              </a:spcAft>
              <a:defRPr/>
            </a:pPr>
            <a:r>
              <a:rPr lang="en-US" dirty="0">
                <a:latin typeface="Courier New" pitchFamily="49" charset="0"/>
                <a:cs typeface="Courier New" pitchFamily="49" charset="0"/>
              </a:rPr>
              <a:t>   count = 0;</a:t>
            </a:r>
          </a:p>
          <a:p>
            <a:pPr fontAlgn="auto">
              <a:spcBef>
                <a:spcPts val="0"/>
              </a:spcBef>
              <a:spcAft>
                <a:spcPts val="0"/>
              </a:spcAft>
              <a:defRPr/>
            </a:pPr>
            <a:r>
              <a:rPr lang="en-US" dirty="0">
                <a:latin typeface="Courier New" pitchFamily="49" charset="0"/>
                <a:cs typeface="Courier New" pitchFamily="49" charset="0"/>
              </a:rPr>
              <a:t>   </a:t>
            </a:r>
            <a:r>
              <a:rPr lang="en-US" dirty="0" err="1">
                <a:latin typeface="Courier New" pitchFamily="49" charset="0"/>
                <a:cs typeface="Courier New" pitchFamily="49" charset="0"/>
              </a:rPr>
              <a:t>foreach</a:t>
            </a:r>
            <a:r>
              <a:rPr lang="en-US" dirty="0">
                <a:latin typeface="Courier New" pitchFamily="49" charset="0"/>
                <a:cs typeface="Courier New" pitchFamily="49" charset="0"/>
              </a:rPr>
              <a:t>(grade in grades)</a:t>
            </a:r>
          </a:p>
          <a:p>
            <a:pPr fontAlgn="auto">
              <a:spcBef>
                <a:spcPts val="0"/>
              </a:spcBef>
              <a:spcAft>
                <a:spcPts val="0"/>
              </a:spcAft>
              <a:defRPr/>
            </a:pPr>
            <a:r>
              <a:rPr lang="en-US" dirty="0">
                <a:latin typeface="Courier New" pitchFamily="49" charset="0"/>
                <a:cs typeface="Courier New" pitchFamily="49" charset="0"/>
              </a:rPr>
              <a:t> </a:t>
            </a:r>
            <a:r>
              <a:rPr lang="en-US" dirty="0">
                <a:latin typeface="Courier New" pitchFamily="49" charset="0"/>
                <a:cs typeface="Courier New" pitchFamily="49" charset="0"/>
              </a:rPr>
              <a:t>  {</a:t>
            </a:r>
          </a:p>
          <a:p>
            <a:pPr fontAlgn="auto">
              <a:spcBef>
                <a:spcPts val="0"/>
              </a:spcBef>
              <a:spcAft>
                <a:spcPts val="0"/>
              </a:spcAft>
              <a:defRPr/>
            </a:pPr>
            <a:r>
              <a:rPr lang="en-US" dirty="0">
                <a:latin typeface="Courier New" pitchFamily="49" charset="0"/>
                <a:cs typeface="Courier New" pitchFamily="49" charset="0"/>
              </a:rPr>
              <a:t> </a:t>
            </a:r>
            <a:r>
              <a:rPr lang="en-US" dirty="0">
                <a:latin typeface="Courier New" pitchFamily="49" charset="0"/>
                <a:cs typeface="Courier New" pitchFamily="49" charset="0"/>
              </a:rPr>
              <a:t>     sum += grade;</a:t>
            </a:r>
          </a:p>
          <a:p>
            <a:pPr fontAlgn="auto">
              <a:spcBef>
                <a:spcPts val="0"/>
              </a:spcBef>
              <a:spcAft>
                <a:spcPts val="0"/>
              </a:spcAft>
              <a:defRPr/>
            </a:pPr>
            <a:r>
              <a:rPr lang="en-US" dirty="0">
                <a:latin typeface="Courier New" pitchFamily="49" charset="0"/>
                <a:cs typeface="Courier New" pitchFamily="49" charset="0"/>
              </a:rPr>
              <a:t>      count++;</a:t>
            </a:r>
            <a:endParaRPr lang="en-US" dirty="0">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 </a:t>
            </a:r>
            <a:r>
              <a:rPr lang="en-US" dirty="0">
                <a:latin typeface="Courier New" pitchFamily="49" charset="0"/>
                <a:cs typeface="Courier New" pitchFamily="49" charset="0"/>
              </a:rPr>
              <a:t>  }</a:t>
            </a:r>
          </a:p>
          <a:p>
            <a:pPr fontAlgn="auto">
              <a:spcBef>
                <a:spcPts val="0"/>
              </a:spcBef>
              <a:spcAft>
                <a:spcPts val="0"/>
              </a:spcAft>
              <a:defRPr/>
            </a:pPr>
            <a:r>
              <a:rPr lang="en-US" dirty="0">
                <a:latin typeface="Courier New" pitchFamily="49" charset="0"/>
                <a:cs typeface="Courier New" pitchFamily="49" charset="0"/>
              </a:rPr>
              <a:t>   </a:t>
            </a:r>
            <a:r>
              <a:rPr lang="en-US" dirty="0" err="1">
                <a:latin typeface="Courier New" pitchFamily="49" charset="0"/>
                <a:cs typeface="Courier New" pitchFamily="49" charset="0"/>
              </a:rPr>
              <a:t>student.averageGrade</a:t>
            </a:r>
            <a:r>
              <a:rPr lang="en-US" dirty="0">
                <a:latin typeface="Courier New" pitchFamily="49" charset="0"/>
                <a:cs typeface="Courier New" pitchFamily="49" charset="0"/>
              </a:rPr>
              <a:t> = sum/count;</a:t>
            </a:r>
            <a:endParaRPr lang="en-US" dirty="0">
              <a:latin typeface="Courier New" pitchFamily="49" charset="0"/>
              <a:cs typeface="Courier New" pitchFamily="49" charset="0"/>
            </a:endParaRP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a:t>
            </a:r>
          </a:p>
        </p:txBody>
      </p:sp>
      <p:sp>
        <p:nvSpPr>
          <p:cNvPr id="43016" name="Title 2"/>
          <p:cNvSpPr>
            <a:spLocks noGrp="1"/>
          </p:cNvSpPr>
          <p:nvPr>
            <p:ph type="title"/>
          </p:nvPr>
        </p:nvSpPr>
        <p:spPr/>
        <p:txBody>
          <a:bodyPr/>
          <a:lstStyle/>
          <a:p>
            <a:r>
              <a:rPr lang="en-US" smtClean="0"/>
              <a:t>Pseudo Code</a:t>
            </a:r>
          </a:p>
        </p:txBody>
      </p:sp>
      <p:sp>
        <p:nvSpPr>
          <p:cNvPr id="43017" name="Slide Number Placeholder 5"/>
          <p:cNvSpPr>
            <a:spLocks noGrp="1"/>
          </p:cNvSpPr>
          <p:nvPr>
            <p:ph type="sldNum" sz="quarter" idx="12"/>
          </p:nvPr>
        </p:nvSpPr>
        <p:spPr bwMode="auto">
          <a:xfrm>
            <a:off x="0" y="6477000"/>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58AEB5D1-2303-4037-8EC3-E9720FDF2A11}" type="slidenum">
              <a:rPr lang="en-US">
                <a:solidFill>
                  <a:schemeClr val="tx2"/>
                </a:solidFill>
              </a:rPr>
              <a:pPr fontAlgn="base">
                <a:spcBef>
                  <a:spcPct val="0"/>
                </a:spcBef>
                <a:spcAft>
                  <a:spcPct val="0"/>
                </a:spcAft>
              </a:pPr>
              <a:t>33</a:t>
            </a:fld>
            <a:endParaRPr lang="en-US">
              <a:solidFill>
                <a:schemeClr val="tx2"/>
              </a:solidFill>
            </a:endParaRPr>
          </a:p>
        </p:txBody>
      </p:sp>
      <p:sp>
        <p:nvSpPr>
          <p:cNvPr id="43018" name="Content Placeholder 1"/>
          <p:cNvSpPr>
            <a:spLocks noGrp="1"/>
          </p:cNvSpPr>
          <p:nvPr>
            <p:ph idx="1"/>
          </p:nvPr>
        </p:nvSpPr>
        <p:spPr>
          <a:xfrm>
            <a:off x="-152400" y="2443163"/>
            <a:ext cx="7467600" cy="452437"/>
          </a:xfrm>
        </p:spPr>
        <p:txBody>
          <a:bodyPr/>
          <a:lstStyle/>
          <a:p>
            <a:pPr lvl="1"/>
            <a:r>
              <a:rPr lang="en-US" smtClean="0"/>
              <a:t>This code can be isolated.</a:t>
            </a:r>
          </a:p>
        </p:txBody>
      </p:sp>
      <p:sp>
        <p:nvSpPr>
          <p:cNvPr id="7" name="TextBox 6"/>
          <p:cNvSpPr txBox="1"/>
          <p:nvPr/>
        </p:nvSpPr>
        <p:spPr>
          <a:xfrm>
            <a:off x="5334000" y="2896612"/>
            <a:ext cx="3733800" cy="3693319"/>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r>
              <a:rPr lang="en-US" b="1" dirty="0">
                <a:solidFill>
                  <a:schemeClr val="accent2">
                    <a:lumMod val="50000"/>
                  </a:schemeClr>
                </a:solidFill>
                <a:latin typeface="Courier New" pitchFamily="49" charset="0"/>
                <a:cs typeface="Courier New" pitchFamily="49" charset="0"/>
              </a:rPr>
              <a:t>_kernel</a:t>
            </a:r>
            <a:r>
              <a:rPr lang="en-US" dirty="0">
                <a:latin typeface="Courier New" pitchFamily="49" charset="0"/>
                <a:cs typeface="Courier New" pitchFamily="49" charset="0"/>
              </a:rPr>
              <a:t> void </a:t>
            </a:r>
            <a:r>
              <a:rPr lang="en-US" dirty="0" err="1">
                <a:solidFill>
                  <a:schemeClr val="accent2">
                    <a:lumMod val="50000"/>
                  </a:schemeClr>
                </a:solidFill>
                <a:latin typeface="Courier New" pitchFamily="49" charset="0"/>
                <a:cs typeface="Courier New" pitchFamily="49" charset="0"/>
              </a:rPr>
              <a:t>calcGrade</a:t>
            </a:r>
            <a:endParaRPr lang="en-US" dirty="0">
              <a:solidFill>
                <a:schemeClr val="accent2">
                  <a:lumMod val="50000"/>
                </a:schemeClr>
              </a:solidFill>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a:t>
            </a:r>
            <a:r>
              <a:rPr lang="en-US" b="1" dirty="0">
                <a:solidFill>
                  <a:schemeClr val="accent2">
                    <a:lumMod val="50000"/>
                  </a:schemeClr>
                </a:solidFill>
                <a:latin typeface="Courier New" pitchFamily="49" charset="0"/>
                <a:cs typeface="Courier New" pitchFamily="49" charset="0"/>
              </a:rPr>
              <a:t>__</a:t>
            </a:r>
            <a:r>
              <a:rPr lang="en-US" b="1" dirty="0">
                <a:solidFill>
                  <a:schemeClr val="accent2">
                    <a:lumMod val="50000"/>
                  </a:schemeClr>
                </a:solidFill>
                <a:latin typeface="Courier New" pitchFamily="49" charset="0"/>
                <a:cs typeface="Courier New" pitchFamily="49" charset="0"/>
              </a:rPr>
              <a:t>global</a:t>
            </a:r>
            <a:r>
              <a:rPr lang="en-US" dirty="0">
                <a:latin typeface="Courier New" pitchFamily="49" charset="0"/>
                <a:cs typeface="Courier New" pitchFamily="49" charset="0"/>
              </a:rPr>
              <a:t> </a:t>
            </a:r>
            <a:r>
              <a:rPr lang="en-US" b="1" dirty="0" err="1">
                <a:solidFill>
                  <a:schemeClr val="accent2">
                    <a:lumMod val="50000"/>
                  </a:schemeClr>
                </a:solidFill>
                <a:latin typeface="Courier New" pitchFamily="49" charset="0"/>
                <a:cs typeface="Courier New" pitchFamily="49" charset="0"/>
              </a:rPr>
              <a:t>const</a:t>
            </a:r>
            <a:r>
              <a:rPr lang="en-US" b="1" dirty="0">
                <a:solidFill>
                  <a:schemeClr val="accent2">
                    <a:lumMod val="50000"/>
                  </a:schemeClr>
                </a:solidFill>
                <a:latin typeface="Courier New" pitchFamily="49" charset="0"/>
                <a:cs typeface="Courier New" pitchFamily="49" charset="0"/>
              </a:rPr>
              <a:t> float</a:t>
            </a:r>
            <a:r>
              <a:rPr lang="en-US" b="1" dirty="0">
                <a:latin typeface="Courier New" pitchFamily="49" charset="0"/>
                <a:cs typeface="Courier New" pitchFamily="49" charset="0"/>
              </a:rPr>
              <a:t>*</a:t>
            </a:r>
            <a:r>
              <a:rPr lang="en-US" dirty="0">
                <a:latin typeface="Courier New" pitchFamily="49" charset="0"/>
                <a:cs typeface="Courier New" pitchFamily="49" charset="0"/>
              </a:rPr>
              <a:t> </a:t>
            </a:r>
            <a:r>
              <a:rPr lang="en-US" dirty="0" err="1">
                <a:latin typeface="Courier New" pitchFamily="49" charset="0"/>
                <a:cs typeface="Courier New" pitchFamily="49" charset="0"/>
              </a:rPr>
              <a:t>input,</a:t>
            </a:r>
            <a:r>
              <a:rPr lang="en-US" b="1" dirty="0" err="1">
                <a:solidFill>
                  <a:schemeClr val="accent2">
                    <a:lumMod val="50000"/>
                  </a:schemeClr>
                </a:solidFill>
                <a:latin typeface="Courier New" pitchFamily="49" charset="0"/>
                <a:cs typeface="Courier New" pitchFamily="49" charset="0"/>
              </a:rPr>
              <a:t>__global</a:t>
            </a:r>
            <a:r>
              <a:rPr lang="en-US" b="1" dirty="0">
                <a:solidFill>
                  <a:schemeClr val="accent2">
                    <a:lumMod val="50000"/>
                  </a:schemeClr>
                </a:solidFill>
                <a:latin typeface="Courier New" pitchFamily="49" charset="0"/>
                <a:cs typeface="Courier New" pitchFamily="49" charset="0"/>
              </a:rPr>
              <a:t> float</a:t>
            </a:r>
            <a:r>
              <a:rPr lang="en-US" b="1" dirty="0">
                <a:latin typeface="Courier New" pitchFamily="49" charset="0"/>
                <a:cs typeface="Courier New" pitchFamily="49" charset="0"/>
              </a:rPr>
              <a:t>*</a:t>
            </a:r>
            <a:r>
              <a:rPr lang="en-US" dirty="0">
                <a:latin typeface="Courier New" pitchFamily="49" charset="0"/>
                <a:cs typeface="Courier New" pitchFamily="49" charset="0"/>
              </a:rPr>
              <a:t> output</a:t>
            </a:r>
            <a:r>
              <a:rPr lang="en-US"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a:t>
            </a: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b="1" dirty="0" err="1">
                <a:solidFill>
                  <a:schemeClr val="accent2">
                    <a:lumMod val="50000"/>
                  </a:schemeClr>
                </a:solidFill>
                <a:latin typeface="Courier New" pitchFamily="49" charset="0"/>
                <a:cs typeface="Courier New" pitchFamily="49" charset="0"/>
              </a:rPr>
              <a:t>int</a:t>
            </a:r>
            <a:r>
              <a:rPr lang="en-US" dirty="0">
                <a:latin typeface="Courier New" pitchFamily="49" charset="0"/>
                <a:cs typeface="Courier New" pitchFamily="49" charset="0"/>
              </a:rPr>
              <a:t> i = </a:t>
            </a:r>
            <a:r>
              <a:rPr lang="en-US" dirty="0" err="1">
                <a:solidFill>
                  <a:schemeClr val="accent2">
                    <a:lumMod val="50000"/>
                  </a:schemeClr>
                </a:solidFill>
                <a:latin typeface="Courier New" pitchFamily="49" charset="0"/>
                <a:cs typeface="Courier New" pitchFamily="49" charset="0"/>
              </a:rPr>
              <a:t>get_global_id</a:t>
            </a:r>
            <a:r>
              <a:rPr lang="en-US" dirty="0">
                <a:latin typeface="Courier New" pitchFamily="49" charset="0"/>
                <a:cs typeface="Courier New" pitchFamily="49" charset="0"/>
              </a:rPr>
              <a:t>(0);</a:t>
            </a: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dirty="0">
                <a:solidFill>
                  <a:srgbClr xmlns:mc="http://schemas.openxmlformats.org/markup-compatibility/2006" xmlns:a14="http://schemas.microsoft.com/office/drawing/2010/main" val="00B050" mc:Ignorable=""/>
                </a:solidFill>
                <a:latin typeface="Courier New" pitchFamily="49" charset="0"/>
                <a:cs typeface="Courier New" pitchFamily="49" charset="0"/>
              </a:rPr>
              <a:t>//Do work on class[i]</a:t>
            </a: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a:t>
            </a:r>
          </a:p>
        </p:txBody>
      </p:sp>
      <p:sp>
        <p:nvSpPr>
          <p:cNvPr id="9" name="Right Arrow 8"/>
          <p:cNvSpPr/>
          <p:nvPr/>
        </p:nvSpPr>
        <p:spPr>
          <a:xfrm>
            <a:off x="5029200" y="4953000"/>
            <a:ext cx="609600" cy="3429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229600" cy="3810000"/>
          </a:xfrm>
        </p:spPr>
        <p:txBody>
          <a:bodyPr rtlCol="0">
            <a:normAutofit fontScale="77500" lnSpcReduction="20000"/>
          </a:bodyPr>
          <a:lstStyle/>
          <a:p>
            <a:pPr marL="274320" indent="-274320" fontAlgn="auto">
              <a:spcAft>
                <a:spcPts val="0"/>
              </a:spcAft>
              <a:defRPr/>
            </a:pPr>
            <a:r>
              <a:rPr lang="en-US" dirty="0" smtClean="0"/>
              <a:t>First decide how to represent your problem, this will tell you the dimensionality of your Global and Local dimensions.</a:t>
            </a:r>
          </a:p>
          <a:p>
            <a:pPr marL="0" indent="0" fontAlgn="auto">
              <a:spcAft>
                <a:spcPts val="0"/>
              </a:spcAft>
              <a:buFont typeface="Symbol" pitchFamily="18" charset="2"/>
              <a:buNone/>
              <a:defRPr/>
            </a:pPr>
            <a:endParaRPr lang="en-US" dirty="0" smtClean="0"/>
          </a:p>
          <a:p>
            <a:pPr marL="274320" indent="-274320" fontAlgn="auto">
              <a:spcAft>
                <a:spcPts val="0"/>
              </a:spcAft>
              <a:defRPr/>
            </a:pPr>
            <a:r>
              <a:rPr lang="en-US" dirty="0" smtClean="0"/>
              <a:t>Global dimensions are problem specific</a:t>
            </a:r>
          </a:p>
          <a:p>
            <a:pPr marL="274320" indent="-274320" fontAlgn="auto">
              <a:spcAft>
                <a:spcPts val="0"/>
              </a:spcAft>
              <a:defRPr/>
            </a:pPr>
            <a:endParaRPr lang="en-US" dirty="0" smtClean="0"/>
          </a:p>
          <a:p>
            <a:pPr marL="274320" indent="-274320" fontAlgn="auto">
              <a:spcAft>
                <a:spcPts val="0"/>
              </a:spcAft>
              <a:defRPr/>
            </a:pPr>
            <a:r>
              <a:rPr lang="en-US" dirty="0" smtClean="0"/>
              <a:t>Local dimensions are algorithm specific</a:t>
            </a:r>
          </a:p>
          <a:p>
            <a:pPr marL="274320" indent="-274320" fontAlgn="auto">
              <a:spcAft>
                <a:spcPts val="0"/>
              </a:spcAft>
              <a:defRPr/>
            </a:pPr>
            <a:endParaRPr lang="en-US" dirty="0" smtClean="0"/>
          </a:p>
          <a:p>
            <a:pPr marL="274320" indent="-274320" fontAlgn="auto">
              <a:spcAft>
                <a:spcPts val="0"/>
              </a:spcAft>
              <a:defRPr/>
            </a:pPr>
            <a:r>
              <a:rPr lang="en-US" dirty="0" smtClean="0"/>
              <a:t>Local dimensions must have the same number of dimensions as Global. </a:t>
            </a:r>
          </a:p>
          <a:p>
            <a:pPr marL="274320" indent="-274320" fontAlgn="auto">
              <a:spcAft>
                <a:spcPts val="0"/>
              </a:spcAft>
              <a:defRPr/>
            </a:pPr>
            <a:endParaRPr lang="en-US" dirty="0" smtClean="0"/>
          </a:p>
          <a:p>
            <a:pPr marL="274320" indent="-274320" fontAlgn="auto">
              <a:spcAft>
                <a:spcPts val="0"/>
              </a:spcAft>
              <a:defRPr/>
            </a:pPr>
            <a:r>
              <a:rPr lang="en-US" dirty="0" smtClean="0"/>
              <a:t>Local dimensions must divide the global space evenly</a:t>
            </a:r>
          </a:p>
          <a:p>
            <a:pPr marL="274320" indent="-274320" fontAlgn="auto">
              <a:spcAft>
                <a:spcPts val="0"/>
              </a:spcAft>
              <a:defRPr/>
            </a:pPr>
            <a:endParaRPr lang="en-US" dirty="0" smtClean="0"/>
          </a:p>
          <a:p>
            <a:pPr marL="274320" indent="-274320" fontAlgn="auto">
              <a:spcAft>
                <a:spcPts val="0"/>
              </a:spcAft>
              <a:defRPr/>
            </a:pPr>
            <a:r>
              <a:rPr lang="en-US" dirty="0" smtClean="0"/>
              <a:t>Passing NULL as a workgroup size argument will let </a:t>
            </a:r>
            <a:r>
              <a:rPr lang="en-US" dirty="0" err="1" smtClean="0"/>
              <a:t>OpenCL</a:t>
            </a:r>
            <a:r>
              <a:rPr lang="en-US" dirty="0" smtClean="0"/>
              <a:t> pick the most efficient setup, but no synchronization will be possible between work-items</a:t>
            </a:r>
          </a:p>
        </p:txBody>
      </p:sp>
      <p:sp>
        <p:nvSpPr>
          <p:cNvPr id="44035" name="Slide Number Placeholder 2"/>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67843815-3384-4D54-9E1A-B87C86B958C5}" type="slidenum">
              <a:rPr lang="en-US">
                <a:solidFill>
                  <a:schemeClr val="tx2"/>
                </a:solidFill>
              </a:rPr>
              <a:pPr fontAlgn="base">
                <a:spcBef>
                  <a:spcPct val="0"/>
                </a:spcBef>
                <a:spcAft>
                  <a:spcPct val="0"/>
                </a:spcAft>
              </a:pPr>
              <a:t>34</a:t>
            </a:fld>
            <a:endParaRPr lang="en-US">
              <a:solidFill>
                <a:schemeClr val="tx2"/>
              </a:solidFill>
            </a:endParaRPr>
          </a:p>
        </p:txBody>
      </p:sp>
      <p:sp>
        <p:nvSpPr>
          <p:cNvPr id="44036" name="Title 3"/>
          <p:cNvSpPr>
            <a:spLocks noGrp="1"/>
          </p:cNvSpPr>
          <p:nvPr>
            <p:ph type="title"/>
          </p:nvPr>
        </p:nvSpPr>
        <p:spPr/>
        <p:txBody>
          <a:bodyPr/>
          <a:lstStyle/>
          <a:p>
            <a:r>
              <a:rPr lang="en-US" smtClean="0"/>
              <a:t>Determining the Data Dimensions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381000" y="2667000"/>
            <a:ext cx="7924800" cy="4419600"/>
          </a:xfrm>
        </p:spPr>
        <p:txBody>
          <a:bodyPr/>
          <a:lstStyle/>
          <a:p>
            <a:r>
              <a:rPr lang="en-US" smtClean="0"/>
              <a:t>An OpenCL calculation needs to perform 6 key steps:</a:t>
            </a:r>
          </a:p>
          <a:p>
            <a:endParaRPr lang="en-US" b="1" smtClean="0"/>
          </a:p>
          <a:p>
            <a:r>
              <a:rPr lang="en-US" b="1" smtClean="0"/>
              <a:t>Initialization</a:t>
            </a:r>
          </a:p>
          <a:p>
            <a:r>
              <a:rPr lang="en-US" b="1" smtClean="0"/>
              <a:t>Allocate Resources</a:t>
            </a:r>
          </a:p>
          <a:p>
            <a:r>
              <a:rPr lang="en-US" b="1" smtClean="0"/>
              <a:t>Creating Programs/Kernels</a:t>
            </a:r>
          </a:p>
          <a:p>
            <a:r>
              <a:rPr lang="en-US" b="1" smtClean="0"/>
              <a:t>Execution</a:t>
            </a:r>
          </a:p>
          <a:p>
            <a:r>
              <a:rPr lang="en-US" b="1" smtClean="0"/>
              <a:t>Read the Result(s)</a:t>
            </a:r>
          </a:p>
          <a:p>
            <a:r>
              <a:rPr lang="en-US" b="1" smtClean="0"/>
              <a:t>Clean Up</a:t>
            </a:r>
          </a:p>
        </p:txBody>
      </p:sp>
      <p:sp>
        <p:nvSpPr>
          <p:cNvPr id="45059" name="Title 2"/>
          <p:cNvSpPr>
            <a:spLocks noGrp="1"/>
          </p:cNvSpPr>
          <p:nvPr>
            <p:ph type="title"/>
          </p:nvPr>
        </p:nvSpPr>
        <p:spPr/>
        <p:txBody>
          <a:bodyPr/>
          <a:lstStyle/>
          <a:p>
            <a:r>
              <a:rPr lang="en-US" smtClean="0"/>
              <a:t>Execution Steps</a:t>
            </a:r>
          </a:p>
        </p:txBody>
      </p:sp>
      <p:sp>
        <p:nvSpPr>
          <p:cNvPr id="5" name="Explosion 2 4"/>
          <p:cNvSpPr/>
          <p:nvPr/>
        </p:nvSpPr>
        <p:spPr>
          <a:xfrm>
            <a:off x="6248400" y="4800600"/>
            <a:ext cx="4343400" cy="2819400"/>
          </a:xfrm>
          <a:prstGeom prst="irregularSeal2">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Warning! Code Ahead</a:t>
            </a:r>
            <a:endParaRPr lang="en-US" dirty="0"/>
          </a:p>
        </p:txBody>
      </p:sp>
      <p:sp>
        <p:nvSpPr>
          <p:cNvPr id="45063" name="Slide Number Placeholder 5"/>
          <p:cNvSpPr>
            <a:spLocks noGrp="1"/>
          </p:cNvSpPr>
          <p:nvPr>
            <p:ph type="sldNum" sz="quarter" idx="12"/>
          </p:nvPr>
        </p:nvSpPr>
        <p:spPr bwMode="auto">
          <a:xfrm>
            <a:off x="0" y="6492875"/>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B3B9193E-6EFC-455B-B154-598943E9D8A8}" type="slidenum">
              <a:rPr lang="en-US">
                <a:solidFill>
                  <a:schemeClr val="tx2"/>
                </a:solidFill>
              </a:rPr>
              <a:pPr fontAlgn="base">
                <a:spcBef>
                  <a:spcPct val="0"/>
                </a:spcBef>
                <a:spcAft>
                  <a:spcPct val="0"/>
                </a:spcAft>
              </a:pPr>
              <a:t>35</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381000" y="2895600"/>
            <a:ext cx="8534400" cy="3886200"/>
          </a:xfrm>
        </p:spPr>
        <p:txBody>
          <a:bodyPr/>
          <a:lstStyle/>
          <a:p>
            <a:r>
              <a:rPr lang="en-US" smtClean="0"/>
              <a:t>Store Kernel in string/char array</a:t>
            </a:r>
          </a:p>
        </p:txBody>
      </p:sp>
      <p:sp>
        <p:nvSpPr>
          <p:cNvPr id="46083" name="Title 2"/>
          <p:cNvSpPr>
            <a:spLocks noGrp="1"/>
          </p:cNvSpPr>
          <p:nvPr>
            <p:ph type="title"/>
          </p:nvPr>
        </p:nvSpPr>
        <p:spPr/>
        <p:txBody>
          <a:bodyPr/>
          <a:lstStyle/>
          <a:p>
            <a:r>
              <a:rPr lang="en-US" smtClean="0"/>
              <a:t>Initialization</a:t>
            </a:r>
          </a:p>
        </p:txBody>
      </p:sp>
      <p:sp>
        <p:nvSpPr>
          <p:cNvPr id="4" name="TextBox 3"/>
          <p:cNvSpPr txBox="1"/>
          <p:nvPr/>
        </p:nvSpPr>
        <p:spPr>
          <a:xfrm>
            <a:off x="457200" y="3581400"/>
            <a:ext cx="8305800" cy="2308324"/>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r>
              <a:rPr lang="en-US" b="1" dirty="0" err="1">
                <a:solidFill>
                  <a:schemeClr val="accent2">
                    <a:lumMod val="50000"/>
                  </a:schemeClr>
                </a:solidFill>
                <a:latin typeface="Courier New" pitchFamily="49" charset="0"/>
                <a:cs typeface="Courier New" pitchFamily="49" charset="0"/>
              </a:rPr>
              <a:t>const</a:t>
            </a:r>
            <a:r>
              <a:rPr lang="en-US" dirty="0">
                <a:latin typeface="Courier New" pitchFamily="49" charset="0"/>
                <a:cs typeface="Courier New" pitchFamily="49" charset="0"/>
              </a:rPr>
              <a:t> </a:t>
            </a:r>
            <a:r>
              <a:rPr lang="en-US" b="1" dirty="0">
                <a:solidFill>
                  <a:schemeClr val="accent2">
                    <a:lumMod val="50000"/>
                  </a:schemeClr>
                </a:solidFill>
                <a:latin typeface="Courier New" pitchFamily="49" charset="0"/>
                <a:cs typeface="Courier New" pitchFamily="49" charset="0"/>
              </a:rPr>
              <a:t>char</a:t>
            </a:r>
            <a:r>
              <a:rPr lang="en-US" b="1" dirty="0">
                <a:latin typeface="Courier New" pitchFamily="49" charset="0"/>
                <a:cs typeface="Courier New" pitchFamily="49" charset="0"/>
              </a:rPr>
              <a:t>* </a:t>
            </a:r>
            <a:r>
              <a:rPr lang="en-US" dirty="0" err="1">
                <a:latin typeface="Courier New" pitchFamily="49" charset="0"/>
                <a:cs typeface="Courier New" pitchFamily="49" charset="0"/>
              </a:rPr>
              <a:t>Kernel_Source</a:t>
            </a:r>
            <a:r>
              <a:rPr lang="en-US" dirty="0">
                <a:latin typeface="Courier New" pitchFamily="49" charset="0"/>
                <a:cs typeface="Courier New" pitchFamily="49" charset="0"/>
              </a:rPr>
              <a:t> </a:t>
            </a:r>
            <a:r>
              <a:rPr lang="en-US" dirty="0">
                <a:latin typeface="Courier New" pitchFamily="49" charset="0"/>
                <a:cs typeface="Courier New" pitchFamily="49" charset="0"/>
              </a:rPr>
              <a:t>= </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n </a:t>
            </a:r>
            <a:endPar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endParaRPr>
          </a:p>
          <a:p>
            <a:pPr fontAlgn="auto">
              <a:spcBef>
                <a:spcPts val="0"/>
              </a:spcBef>
              <a:spcAft>
                <a:spcPts val="0"/>
              </a:spcAft>
              <a:defRPr/>
            </a:pP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"__</a:t>
            </a:r>
            <a:r>
              <a:rPr lang="en-US" dirty="0" err="1">
                <a:solidFill>
                  <a:srgbClr xmlns:mc="http://schemas.openxmlformats.org/markup-compatibility/2006" xmlns:a14="http://schemas.microsoft.com/office/drawing/2010/main" val="FF0000" mc:Ignorable=""/>
                </a:solidFill>
                <a:latin typeface="Courier New" pitchFamily="49" charset="0"/>
                <a:cs typeface="Courier New" pitchFamily="49" charset="0"/>
              </a:rPr>
              <a:t>calcGrade</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(__</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global </a:t>
            </a:r>
            <a:r>
              <a:rPr lang="en-US" dirty="0" err="1">
                <a:solidFill>
                  <a:srgbClr xmlns:mc="http://schemas.openxmlformats.org/markup-compatibility/2006" xmlns:a14="http://schemas.microsoft.com/office/drawing/2010/main" val="FF0000" mc:Ignorable=""/>
                </a:solidFill>
                <a:latin typeface="Courier New" pitchFamily="49" charset="0"/>
                <a:cs typeface="Courier New" pitchFamily="49" charset="0"/>
              </a:rPr>
              <a:t>const</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 float</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 </a:t>
            </a:r>
            <a:r>
              <a:rPr lang="en-US" dirty="0" err="1">
                <a:solidFill>
                  <a:srgbClr xmlns:mc="http://schemas.openxmlformats.org/markup-compatibility/2006" xmlns:a14="http://schemas.microsoft.com/office/drawing/2010/main" val="FF0000" mc:Ignorable=""/>
                </a:solidFill>
                <a:latin typeface="Courier New" pitchFamily="49" charset="0"/>
                <a:cs typeface="Courier New" pitchFamily="49" charset="0"/>
              </a:rPr>
              <a:t>input</a:t>
            </a:r>
            <a:r>
              <a:rPr lang="en-US" dirty="0" err="1">
                <a:solidFill>
                  <a:srgbClr xmlns:mc="http://schemas.openxmlformats.org/markup-compatibility/2006" xmlns:a14="http://schemas.microsoft.com/office/drawing/2010/main" val="FF0000" mc:Ignorable=""/>
                </a:solidFill>
                <a:latin typeface="Courier New" pitchFamily="49" charset="0"/>
                <a:cs typeface="Courier New" pitchFamily="49" charset="0"/>
              </a:rPr>
              <a:t>,__</a:t>
            </a:r>
            <a:r>
              <a:rPr lang="en-US" dirty="0" err="1">
                <a:solidFill>
                  <a:srgbClr xmlns:mc="http://schemas.openxmlformats.org/markup-compatibility/2006" xmlns:a14="http://schemas.microsoft.com/office/drawing/2010/main" val="FF0000" mc:Ignorable=""/>
                </a:solidFill>
                <a:latin typeface="Courier New" pitchFamily="49" charset="0"/>
                <a:cs typeface="Courier New" pitchFamily="49" charset="0"/>
              </a:rPr>
              <a:t>global</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 float* </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output)</a:t>
            </a:r>
            <a:endPar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endParaRPr>
          </a:p>
          <a:p>
            <a:pPr fontAlgn="auto">
              <a:spcBef>
                <a:spcPts val="0"/>
              </a:spcBef>
              <a:spcAft>
                <a:spcPts val="0"/>
              </a:spcAft>
              <a:defRPr/>
            </a:pP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                                                                      </a:t>
            </a:r>
            <a:endPar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endParaRPr>
          </a:p>
          <a:p>
            <a:pPr fontAlgn="auto">
              <a:spcBef>
                <a:spcPts val="0"/>
              </a:spcBef>
              <a:spcAft>
                <a:spcPts val="0"/>
              </a:spcAft>
              <a:defRPr/>
            </a:pP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	</a:t>
            </a:r>
            <a:r>
              <a:rPr lang="en-US" dirty="0" err="1">
                <a:solidFill>
                  <a:srgbClr xmlns:mc="http://schemas.openxmlformats.org/markup-compatibility/2006" xmlns:a14="http://schemas.microsoft.com/office/drawing/2010/main" val="FF0000" mc:Ignorable=""/>
                </a:solidFill>
                <a:latin typeface="Courier New" pitchFamily="49" charset="0"/>
                <a:cs typeface="Courier New" pitchFamily="49" charset="0"/>
              </a:rPr>
              <a:t>int</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 </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i = </a:t>
            </a:r>
            <a:r>
              <a:rPr lang="en-US" dirty="0" err="1">
                <a:solidFill>
                  <a:srgbClr xmlns:mc="http://schemas.openxmlformats.org/markup-compatibility/2006" xmlns:a14="http://schemas.microsoft.com/office/drawing/2010/main" val="FF0000" mc:Ignorable=""/>
                </a:solidFill>
                <a:latin typeface="Courier New" pitchFamily="49" charset="0"/>
                <a:cs typeface="Courier New" pitchFamily="49" charset="0"/>
              </a:rPr>
              <a:t>get_global_id</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(0</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a:t>
            </a:r>
            <a:endPar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endParaRPr>
          </a:p>
          <a:p>
            <a:pPr fontAlgn="auto">
              <a:spcBef>
                <a:spcPts val="0"/>
              </a:spcBef>
              <a:spcAft>
                <a:spcPts val="0"/>
              </a:spcAft>
              <a:defRPr/>
            </a:pP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	//Do work on class[i]</a:t>
            </a:r>
          </a:p>
          <a:p>
            <a:pPr fontAlgn="auto">
              <a:spcBef>
                <a:spcPts val="0"/>
              </a:spcBef>
              <a:spcAft>
                <a:spcPts val="0"/>
              </a:spcAft>
              <a:defRPr/>
            </a:pP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                                           </a:t>
            </a:r>
            <a:endPar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endParaRPr>
          </a:p>
          <a:p>
            <a:pPr fontAlgn="auto">
              <a:spcBef>
                <a:spcPts val="0"/>
              </a:spcBef>
              <a:spcAft>
                <a:spcPts val="0"/>
              </a:spcAft>
              <a:defRPr/>
            </a:pP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a:t>
            </a:r>
            <a:endPar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endParaRPr>
          </a:p>
        </p:txBody>
      </p:sp>
      <p:sp>
        <p:nvSpPr>
          <p:cNvPr id="46087" name="Slide Number Placeholder 5"/>
          <p:cNvSpPr>
            <a:spLocks noGrp="1"/>
          </p:cNvSpPr>
          <p:nvPr>
            <p:ph type="sldNum" sz="quarter" idx="12"/>
          </p:nvPr>
        </p:nvSpPr>
        <p:spPr bwMode="auto">
          <a:xfrm>
            <a:off x="0" y="6492875"/>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07317817-CC47-424E-9178-CAC3BD046833}" type="slidenum">
              <a:rPr lang="en-US">
                <a:solidFill>
                  <a:schemeClr val="tx2"/>
                </a:solidFill>
              </a:rPr>
              <a:pPr fontAlgn="base">
                <a:spcBef>
                  <a:spcPct val="0"/>
                </a:spcBef>
                <a:spcAft>
                  <a:spcPct val="0"/>
                </a:spcAft>
              </a:pPr>
              <a:t>36</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381000" y="2514600"/>
            <a:ext cx="8534400" cy="3886200"/>
          </a:xfrm>
        </p:spPr>
        <p:txBody>
          <a:bodyPr/>
          <a:lstStyle/>
          <a:p>
            <a:r>
              <a:rPr lang="en-US" smtClean="0"/>
              <a:t>Selecting a device and creating a context in which to run the calculation</a:t>
            </a:r>
          </a:p>
        </p:txBody>
      </p:sp>
      <p:sp>
        <p:nvSpPr>
          <p:cNvPr id="47107" name="Title 2"/>
          <p:cNvSpPr>
            <a:spLocks noGrp="1"/>
          </p:cNvSpPr>
          <p:nvPr>
            <p:ph type="title"/>
          </p:nvPr>
        </p:nvSpPr>
        <p:spPr/>
        <p:txBody>
          <a:bodyPr/>
          <a:lstStyle/>
          <a:p>
            <a:r>
              <a:rPr lang="en-US" smtClean="0"/>
              <a:t>Initialization</a:t>
            </a:r>
          </a:p>
        </p:txBody>
      </p:sp>
      <p:sp>
        <p:nvSpPr>
          <p:cNvPr id="4" name="TextBox 3"/>
          <p:cNvSpPr txBox="1"/>
          <p:nvPr/>
        </p:nvSpPr>
        <p:spPr>
          <a:xfrm>
            <a:off x="457200" y="3581400"/>
            <a:ext cx="8305800" cy="2308324"/>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r>
              <a:rPr lang="en-US" b="1" dirty="0" err="1">
                <a:solidFill>
                  <a:schemeClr val="accent2">
                    <a:lumMod val="50000"/>
                  </a:schemeClr>
                </a:solidFill>
                <a:latin typeface="Courier New" pitchFamily="49" charset="0"/>
                <a:cs typeface="Courier New" pitchFamily="49" charset="0"/>
              </a:rPr>
              <a:t>cl_int</a:t>
            </a:r>
            <a:r>
              <a:rPr lang="en-US" dirty="0">
                <a:latin typeface="Courier New" pitchFamily="49" charset="0"/>
                <a:cs typeface="Courier New" pitchFamily="49" charset="0"/>
              </a:rPr>
              <a:t> err;</a:t>
            </a:r>
          </a:p>
          <a:p>
            <a:pPr fontAlgn="auto">
              <a:spcBef>
                <a:spcPts val="0"/>
              </a:spcBef>
              <a:spcAft>
                <a:spcPts val="0"/>
              </a:spcAft>
              <a:defRPr/>
            </a:pPr>
            <a:r>
              <a:rPr lang="en-US" b="1" dirty="0" err="1">
                <a:solidFill>
                  <a:schemeClr val="accent2">
                    <a:lumMod val="50000"/>
                  </a:schemeClr>
                </a:solidFill>
                <a:latin typeface="Courier New" pitchFamily="49" charset="0"/>
                <a:cs typeface="Courier New" pitchFamily="49" charset="0"/>
              </a:rPr>
              <a:t>Cl_context</a:t>
            </a:r>
            <a:r>
              <a:rPr lang="en-US" dirty="0">
                <a:latin typeface="Courier New" pitchFamily="49" charset="0"/>
                <a:cs typeface="Courier New" pitchFamily="49" charset="0"/>
              </a:rPr>
              <a:t> context;</a:t>
            </a:r>
          </a:p>
          <a:p>
            <a:pPr fontAlgn="auto">
              <a:spcBef>
                <a:spcPts val="0"/>
              </a:spcBef>
              <a:spcAft>
                <a:spcPts val="0"/>
              </a:spcAft>
              <a:defRPr/>
            </a:pPr>
            <a:r>
              <a:rPr lang="en-US" b="1" dirty="0" err="1">
                <a:solidFill>
                  <a:schemeClr val="accent2">
                    <a:lumMod val="50000"/>
                  </a:schemeClr>
                </a:solidFill>
                <a:latin typeface="Courier New" pitchFamily="49" charset="0"/>
                <a:cs typeface="Courier New" pitchFamily="49" charset="0"/>
              </a:rPr>
              <a:t>cl_device_id</a:t>
            </a:r>
            <a:r>
              <a:rPr lang="en-US" dirty="0">
                <a:latin typeface="Courier New" pitchFamily="49" charset="0"/>
                <a:cs typeface="Courier New" pitchFamily="49" charset="0"/>
              </a:rPr>
              <a:t> devices;</a:t>
            </a:r>
          </a:p>
          <a:p>
            <a:pPr fontAlgn="auto">
              <a:spcBef>
                <a:spcPts val="0"/>
              </a:spcBef>
              <a:spcAft>
                <a:spcPts val="0"/>
              </a:spcAft>
              <a:defRPr/>
            </a:pPr>
            <a:r>
              <a:rPr lang="en-US" b="1" dirty="0" err="1">
                <a:solidFill>
                  <a:schemeClr val="accent2">
                    <a:lumMod val="50000"/>
                  </a:schemeClr>
                </a:solidFill>
                <a:latin typeface="Courier New" pitchFamily="49" charset="0"/>
                <a:cs typeface="Courier New" pitchFamily="49" charset="0"/>
              </a:rPr>
              <a:t>cl_command_queue</a:t>
            </a:r>
            <a:r>
              <a:rPr lang="en-US" dirty="0">
                <a:latin typeface="Courier New" pitchFamily="49" charset="0"/>
                <a:cs typeface="Courier New" pitchFamily="49" charset="0"/>
              </a:rPr>
              <a:t> </a:t>
            </a:r>
            <a:r>
              <a:rPr lang="en-US" dirty="0" err="1">
                <a:latin typeface="Courier New" pitchFamily="49" charset="0"/>
                <a:cs typeface="Courier New" pitchFamily="49" charset="0"/>
              </a:rPr>
              <a:t>cmd_queue</a:t>
            </a:r>
            <a:r>
              <a:rPr lang="en-US" dirty="0">
                <a:latin typeface="Courier New" pitchFamily="49" charset="0"/>
                <a:cs typeface="Courier New" pitchFamily="49" charset="0"/>
              </a:rPr>
              <a:t>;</a:t>
            </a: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err = </a:t>
            </a:r>
            <a:r>
              <a:rPr lang="en-US" dirty="0" err="1">
                <a:solidFill>
                  <a:schemeClr val="accent2">
                    <a:lumMod val="50000"/>
                  </a:schemeClr>
                </a:solidFill>
                <a:latin typeface="Courier New" pitchFamily="49" charset="0"/>
                <a:cs typeface="Courier New" pitchFamily="49" charset="0"/>
              </a:rPr>
              <a:t>clGetDeviceIDs</a:t>
            </a:r>
            <a:r>
              <a:rPr lang="en-US"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CL_DEVICE_TYPE_GPU</a:t>
            </a:r>
            <a:r>
              <a:rPr lang="en-US" dirty="0">
                <a:latin typeface="Courier New" pitchFamily="49" charset="0"/>
                <a:cs typeface="Courier New" pitchFamily="49" charset="0"/>
              </a:rPr>
              <a:t>,1,&amp;devices,</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c</a:t>
            </a:r>
            <a:r>
              <a:rPr lang="en-US" dirty="0">
                <a:latin typeface="Courier New" pitchFamily="49" charset="0"/>
                <a:cs typeface="Courier New" pitchFamily="49" charset="0"/>
              </a:rPr>
              <a:t>ontext = </a:t>
            </a:r>
            <a:r>
              <a:rPr lang="en-US" dirty="0" err="1">
                <a:solidFill>
                  <a:schemeClr val="accent2">
                    <a:lumMod val="50000"/>
                  </a:schemeClr>
                </a:solidFill>
                <a:latin typeface="Courier New" pitchFamily="49" charset="0"/>
                <a:cs typeface="Courier New" pitchFamily="49" charset="0"/>
              </a:rPr>
              <a:t>clCreateContext</a:t>
            </a:r>
            <a:r>
              <a:rPr lang="en-US" dirty="0">
                <a:latin typeface="Courier New" pitchFamily="49" charset="0"/>
                <a:cs typeface="Courier New" pitchFamily="49" charset="0"/>
              </a:rPr>
              <a:t>(</a:t>
            </a:r>
            <a:r>
              <a:rPr lang="en-US" b="1" dirty="0">
                <a:solidFill>
                  <a:schemeClr val="accent1">
                    <a:lumMod val="50000"/>
                  </a:schemeClr>
                </a:solidFill>
                <a:latin typeface="Courier New" pitchFamily="49" charset="0"/>
                <a:cs typeface="Courier New" pitchFamily="49" charset="0"/>
              </a:rPr>
              <a:t>0</a:t>
            </a:r>
            <a:r>
              <a:rPr lang="en-US" dirty="0">
                <a:latin typeface="Courier New" pitchFamily="49" charset="0"/>
                <a:cs typeface="Courier New" pitchFamily="49" charset="0"/>
              </a:rPr>
              <a:t>,</a:t>
            </a:r>
            <a:r>
              <a:rPr lang="en-US" b="1" dirty="0">
                <a:solidFill>
                  <a:schemeClr val="accent1">
                    <a:lumMod val="50000"/>
                  </a:schemeClr>
                </a:solidFill>
                <a:latin typeface="Courier New" pitchFamily="49" charset="0"/>
                <a:cs typeface="Courier New" pitchFamily="49" charset="0"/>
              </a:rPr>
              <a:t>1</a:t>
            </a:r>
            <a:r>
              <a:rPr lang="en-US" dirty="0">
                <a:latin typeface="Courier New" pitchFamily="49" charset="0"/>
                <a:cs typeface="Courier New" pitchFamily="49" charset="0"/>
              </a:rPr>
              <a:t>,&amp;devices,</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,&amp;err);</a:t>
            </a:r>
          </a:p>
          <a:p>
            <a:pPr fontAlgn="auto">
              <a:spcBef>
                <a:spcPts val="0"/>
              </a:spcBef>
              <a:spcAft>
                <a:spcPts val="0"/>
              </a:spcAft>
              <a:defRPr/>
            </a:pPr>
            <a:r>
              <a:rPr lang="en-US" dirty="0" err="1">
                <a:latin typeface="Courier New" pitchFamily="49" charset="0"/>
                <a:cs typeface="Courier New" pitchFamily="49" charset="0"/>
              </a:rPr>
              <a:t>c</a:t>
            </a:r>
            <a:r>
              <a:rPr lang="en-US" dirty="0" err="1">
                <a:latin typeface="Courier New" pitchFamily="49" charset="0"/>
                <a:cs typeface="Courier New" pitchFamily="49" charset="0"/>
              </a:rPr>
              <a:t>md_queue</a:t>
            </a:r>
            <a:r>
              <a:rPr lang="en-US" dirty="0">
                <a:latin typeface="Courier New" pitchFamily="49" charset="0"/>
                <a:cs typeface="Courier New" pitchFamily="49" charset="0"/>
              </a:rPr>
              <a:t> = </a:t>
            </a:r>
            <a:r>
              <a:rPr lang="en-US" dirty="0" err="1">
                <a:solidFill>
                  <a:schemeClr val="accent2">
                    <a:lumMod val="50000"/>
                  </a:schemeClr>
                </a:solidFill>
                <a:latin typeface="Courier New" pitchFamily="49" charset="0"/>
                <a:cs typeface="Courier New" pitchFamily="49" charset="0"/>
              </a:rPr>
              <a:t>clCreateCommandQueue</a:t>
            </a:r>
            <a:r>
              <a:rPr lang="en-US" dirty="0">
                <a:latin typeface="Courier New" pitchFamily="49" charset="0"/>
                <a:cs typeface="Courier New" pitchFamily="49" charset="0"/>
              </a:rPr>
              <a:t>(context,devices,</a:t>
            </a:r>
            <a:r>
              <a:rPr lang="en-US" b="1" dirty="0">
                <a:solidFill>
                  <a:schemeClr val="accent1">
                    <a:lumMod val="50000"/>
                  </a:schemeClr>
                </a:solidFill>
                <a:latin typeface="Courier New" pitchFamily="49" charset="0"/>
                <a:cs typeface="Courier New" pitchFamily="49" charset="0"/>
              </a:rPr>
              <a:t>0</a:t>
            </a:r>
            <a:r>
              <a:rPr lang="en-US"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47111" name="Slide Number Placeholder 5"/>
          <p:cNvSpPr>
            <a:spLocks noGrp="1"/>
          </p:cNvSpPr>
          <p:nvPr>
            <p:ph type="sldNum" sz="quarter" idx="12"/>
          </p:nvPr>
        </p:nvSpPr>
        <p:spPr bwMode="auto">
          <a:xfrm>
            <a:off x="0" y="6492875"/>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B88AEC61-7C0A-409A-AC49-A16F5F419017}" type="slidenum">
              <a:rPr lang="en-US">
                <a:solidFill>
                  <a:schemeClr val="tx2"/>
                </a:solidFill>
              </a:rPr>
              <a:pPr fontAlgn="base">
                <a:spcBef>
                  <a:spcPct val="0"/>
                </a:spcBef>
                <a:spcAft>
                  <a:spcPct val="0"/>
                </a:spcAft>
              </a:pPr>
              <a:t>37</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381000" y="2514600"/>
            <a:ext cx="8534400" cy="3886200"/>
          </a:xfrm>
        </p:spPr>
        <p:txBody>
          <a:bodyPr/>
          <a:lstStyle/>
          <a:p>
            <a:r>
              <a:rPr lang="en-US" smtClean="0"/>
              <a:t>Allocation of memory/storage that will be used on the device and push it to the device</a:t>
            </a:r>
          </a:p>
        </p:txBody>
      </p:sp>
      <p:sp>
        <p:nvSpPr>
          <p:cNvPr id="48131" name="Title 2"/>
          <p:cNvSpPr>
            <a:spLocks noGrp="1"/>
          </p:cNvSpPr>
          <p:nvPr>
            <p:ph type="title"/>
          </p:nvPr>
        </p:nvSpPr>
        <p:spPr/>
        <p:txBody>
          <a:bodyPr/>
          <a:lstStyle/>
          <a:p>
            <a:r>
              <a:rPr lang="en-US" smtClean="0"/>
              <a:t>Allocation</a:t>
            </a:r>
          </a:p>
        </p:txBody>
      </p:sp>
      <p:sp>
        <p:nvSpPr>
          <p:cNvPr id="4" name="TextBox 3"/>
          <p:cNvSpPr txBox="1"/>
          <p:nvPr/>
        </p:nvSpPr>
        <p:spPr>
          <a:xfrm>
            <a:off x="457200" y="3733800"/>
            <a:ext cx="8305800" cy="2308324"/>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r>
              <a:rPr lang="en-US" b="1" dirty="0" err="1">
                <a:solidFill>
                  <a:schemeClr val="accent2">
                    <a:lumMod val="50000"/>
                  </a:schemeClr>
                </a:solidFill>
                <a:latin typeface="Courier New" pitchFamily="49" charset="0"/>
                <a:cs typeface="Courier New" pitchFamily="49" charset="0"/>
              </a:rPr>
              <a:t>cl_mem</a:t>
            </a:r>
            <a:r>
              <a:rPr lang="en-US" dirty="0">
                <a:latin typeface="Courier New" pitchFamily="49" charset="0"/>
                <a:cs typeface="Courier New" pitchFamily="49" charset="0"/>
              </a:rPr>
              <a:t> </a:t>
            </a:r>
            <a:r>
              <a:rPr lang="en-US" dirty="0" err="1">
                <a:latin typeface="Courier New" pitchFamily="49" charset="0"/>
                <a:cs typeface="Courier New" pitchFamily="49" charset="0"/>
              </a:rPr>
              <a:t>ax_mem</a:t>
            </a:r>
            <a:r>
              <a:rPr lang="en-US" dirty="0">
                <a:latin typeface="Courier New" pitchFamily="49" charset="0"/>
                <a:cs typeface="Courier New" pitchFamily="49" charset="0"/>
              </a:rPr>
              <a:t> = </a:t>
            </a:r>
            <a:r>
              <a:rPr lang="en-US" dirty="0" err="1">
                <a:solidFill>
                  <a:schemeClr val="accent1">
                    <a:lumMod val="50000"/>
                  </a:schemeClr>
                </a:solidFill>
                <a:latin typeface="Courier New" pitchFamily="49" charset="0"/>
                <a:cs typeface="Courier New" pitchFamily="49" charset="0"/>
              </a:rPr>
              <a:t>clCreateBuffer</a:t>
            </a:r>
            <a:r>
              <a:rPr lang="en-US" dirty="0">
                <a:latin typeface="Courier New" pitchFamily="49" charset="0"/>
                <a:cs typeface="Courier New" pitchFamily="49" charset="0"/>
              </a:rPr>
              <a:t>(</a:t>
            </a:r>
            <a:r>
              <a:rPr lang="en-US" dirty="0" err="1">
                <a:latin typeface="Courier New" pitchFamily="49" charset="0"/>
                <a:cs typeface="Courier New" pitchFamily="49" charset="0"/>
              </a:rPr>
              <a:t>context,</a:t>
            </a:r>
            <a:r>
              <a:rPr lang="en-US" b="1" dirty="0" err="1">
                <a:solidFill>
                  <a:srgbClr xmlns:mc="http://schemas.openxmlformats.org/markup-compatibility/2006" xmlns:a14="http://schemas.microsoft.com/office/drawing/2010/main" val="FF3399" mc:Ignorable=""/>
                </a:solidFill>
                <a:latin typeface="Courier New" pitchFamily="49" charset="0"/>
                <a:cs typeface="Courier New" pitchFamily="49" charset="0"/>
              </a:rPr>
              <a:t>CL_MEM_READ_ONLY</a:t>
            </a:r>
            <a:r>
              <a:rPr lang="en-US" dirty="0" err="1">
                <a:latin typeface="Courier New" pitchFamily="49" charset="0"/>
                <a:cs typeface="Courier New" pitchFamily="49" charset="0"/>
              </a:rPr>
              <a:t>,atom_buffer_size,</a:t>
            </a:r>
            <a:r>
              <a:rPr lang="en-US" b="1" dirty="0" err="1">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b="1" dirty="0" err="1">
                <a:latin typeface="Courier New" pitchFamily="49" charset="0"/>
                <a:cs typeface="Courier New" pitchFamily="49" charset="0"/>
              </a:rPr>
              <a:t>,</a:t>
            </a:r>
            <a:r>
              <a:rPr lang="en-US" b="1" dirty="0" err="1">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t>
            </a: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err </a:t>
            </a:r>
            <a:r>
              <a:rPr lang="en-US" dirty="0">
                <a:latin typeface="Courier New" pitchFamily="49" charset="0"/>
                <a:cs typeface="Courier New" pitchFamily="49" charset="0"/>
              </a:rPr>
              <a:t>= </a:t>
            </a:r>
            <a:r>
              <a:rPr lang="en-US" dirty="0" err="1">
                <a:solidFill>
                  <a:schemeClr val="accent1">
                    <a:lumMod val="50000"/>
                  </a:schemeClr>
                </a:solidFill>
                <a:latin typeface="Courier New" pitchFamily="49" charset="0"/>
                <a:cs typeface="Courier New" pitchFamily="49" charset="0"/>
              </a:rPr>
              <a:t>clEnqueueWriteBuffer</a:t>
            </a:r>
            <a:r>
              <a:rPr lang="en-US" dirty="0">
                <a:latin typeface="Courier New" pitchFamily="49" charset="0"/>
                <a:cs typeface="Courier New" pitchFamily="49" charset="0"/>
              </a:rPr>
              <a:t>(cmd_queue,ax_mem,</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CL_TRUE</a:t>
            </a:r>
            <a:r>
              <a:rPr lang="en-US" dirty="0">
                <a:latin typeface="Courier New" pitchFamily="49" charset="0"/>
                <a:cs typeface="Courier New" pitchFamily="49" charset="0"/>
              </a:rPr>
              <a:t>,</a:t>
            </a:r>
            <a:r>
              <a:rPr lang="en-US" b="1" dirty="0">
                <a:solidFill>
                  <a:schemeClr val="accent1">
                    <a:lumMod val="50000"/>
                  </a:schemeClr>
                </a:solidFill>
                <a:latin typeface="Courier New" pitchFamily="49" charset="0"/>
                <a:cs typeface="Courier New" pitchFamily="49" charset="0"/>
              </a:rPr>
              <a:t>0</a:t>
            </a:r>
            <a:r>
              <a:rPr lang="en-US" dirty="0">
                <a:latin typeface="Courier New" pitchFamily="49" charset="0"/>
                <a:cs typeface="Courier New" pitchFamily="49" charset="0"/>
              </a:rPr>
              <a:t>,atom_buffer_size,(</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void</a:t>
            </a:r>
            <a:r>
              <a:rPr lang="en-US" b="1" dirty="0">
                <a:latin typeface="Courier New" pitchFamily="49" charset="0"/>
                <a:cs typeface="Courier New" pitchFamily="49" charset="0"/>
              </a:rPr>
              <a:t>*</a:t>
            </a:r>
            <a:r>
              <a:rPr lang="en-US" dirty="0">
                <a:latin typeface="Courier New" pitchFamily="49" charset="0"/>
                <a:cs typeface="Courier New" pitchFamily="49" charset="0"/>
              </a:rPr>
              <a:t>)values,</a:t>
            </a:r>
            <a:r>
              <a:rPr lang="en-US" b="1" dirty="0">
                <a:solidFill>
                  <a:schemeClr val="accent1">
                    <a:lumMod val="50000"/>
                  </a:schemeClr>
                </a:solidFill>
                <a:latin typeface="Courier New" pitchFamily="49" charset="0"/>
                <a:cs typeface="Courier New" pitchFamily="49" charset="0"/>
              </a:rPr>
              <a:t>0</a:t>
            </a:r>
            <a:r>
              <a:rPr lang="en-US"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b="1"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t>
            </a:r>
            <a:endParaRPr lang="en-US" dirty="0">
              <a:latin typeface="Courier New" pitchFamily="49" charset="0"/>
              <a:cs typeface="Courier New" pitchFamily="49" charset="0"/>
            </a:endParaRPr>
          </a:p>
          <a:p>
            <a:pPr fontAlgn="auto">
              <a:spcBef>
                <a:spcPts val="0"/>
              </a:spcBef>
              <a:spcAft>
                <a:spcPts val="0"/>
              </a:spcAft>
              <a:defRPr/>
            </a:pPr>
            <a:endParaRPr lang="en-US" dirty="0">
              <a:latin typeface="Courier New" pitchFamily="49" charset="0"/>
              <a:cs typeface="Courier New" pitchFamily="49" charset="0"/>
            </a:endParaRPr>
          </a:p>
        </p:txBody>
      </p:sp>
      <p:sp>
        <p:nvSpPr>
          <p:cNvPr id="48135" name="Slide Number Placeholder 5"/>
          <p:cNvSpPr>
            <a:spLocks noGrp="1"/>
          </p:cNvSpPr>
          <p:nvPr>
            <p:ph type="sldNum" sz="quarter" idx="12"/>
          </p:nvPr>
        </p:nvSpPr>
        <p:spPr bwMode="auto">
          <a:xfrm>
            <a:off x="0" y="6492875"/>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22391664-8A94-467D-A391-45E2BFFB0906}" type="slidenum">
              <a:rPr lang="en-US">
                <a:solidFill>
                  <a:schemeClr val="tx2"/>
                </a:solidFill>
              </a:rPr>
              <a:pPr fontAlgn="base">
                <a:spcBef>
                  <a:spcPct val="0"/>
                </a:spcBef>
                <a:spcAft>
                  <a:spcPct val="0"/>
                </a:spcAft>
              </a:pPr>
              <a:t>38</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a:xfrm>
            <a:off x="381000" y="2514600"/>
            <a:ext cx="8534400" cy="3886200"/>
          </a:xfrm>
        </p:spPr>
        <p:txBody>
          <a:bodyPr/>
          <a:lstStyle/>
          <a:p>
            <a:r>
              <a:rPr lang="en-US" smtClean="0"/>
              <a:t>Programs and Kernels are read in from source and loaded as binary</a:t>
            </a:r>
          </a:p>
        </p:txBody>
      </p:sp>
      <p:sp>
        <p:nvSpPr>
          <p:cNvPr id="49155" name="Title 2"/>
          <p:cNvSpPr>
            <a:spLocks noGrp="1"/>
          </p:cNvSpPr>
          <p:nvPr>
            <p:ph type="title"/>
          </p:nvPr>
        </p:nvSpPr>
        <p:spPr/>
        <p:txBody>
          <a:bodyPr/>
          <a:lstStyle/>
          <a:p>
            <a:r>
              <a:rPr lang="en-US" smtClean="0"/>
              <a:t>Program/Kernel Creation</a:t>
            </a:r>
          </a:p>
        </p:txBody>
      </p:sp>
      <p:sp>
        <p:nvSpPr>
          <p:cNvPr id="4" name="TextBox 3"/>
          <p:cNvSpPr txBox="1"/>
          <p:nvPr/>
        </p:nvSpPr>
        <p:spPr>
          <a:xfrm>
            <a:off x="457200" y="3733800"/>
            <a:ext cx="8305800" cy="2585323"/>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r>
              <a:rPr lang="en-US" b="1" dirty="0" err="1">
                <a:solidFill>
                  <a:schemeClr val="accent2">
                    <a:lumMod val="50000"/>
                  </a:schemeClr>
                </a:solidFill>
                <a:latin typeface="Courier New" pitchFamily="49" charset="0"/>
                <a:cs typeface="Courier New" pitchFamily="49" charset="0"/>
              </a:rPr>
              <a:t>cl_program</a:t>
            </a:r>
            <a:r>
              <a:rPr lang="en-US" dirty="0">
                <a:latin typeface="Courier New" pitchFamily="49" charset="0"/>
                <a:cs typeface="Courier New" pitchFamily="49" charset="0"/>
              </a:rPr>
              <a:t> program[1];</a:t>
            </a:r>
          </a:p>
          <a:p>
            <a:pPr fontAlgn="auto">
              <a:spcBef>
                <a:spcPts val="0"/>
              </a:spcBef>
              <a:spcAft>
                <a:spcPts val="0"/>
              </a:spcAft>
              <a:defRPr/>
            </a:pPr>
            <a:r>
              <a:rPr lang="en-US" b="1" dirty="0" err="1">
                <a:solidFill>
                  <a:schemeClr val="accent2">
                    <a:lumMod val="50000"/>
                  </a:schemeClr>
                </a:solidFill>
                <a:latin typeface="Courier New" pitchFamily="49" charset="0"/>
                <a:cs typeface="Courier New" pitchFamily="49" charset="0"/>
              </a:rPr>
              <a:t>cl_kernel</a:t>
            </a:r>
            <a:r>
              <a:rPr lang="en-US" dirty="0">
                <a:latin typeface="Courier New" pitchFamily="49" charset="0"/>
                <a:cs typeface="Courier New" pitchFamily="49" charset="0"/>
              </a:rPr>
              <a:t> kernel[1];</a:t>
            </a:r>
            <a:endParaRPr lang="en-US" dirty="0">
              <a:latin typeface="Courier New" pitchFamily="49" charset="0"/>
              <a:cs typeface="Courier New" pitchFamily="49" charset="0"/>
            </a:endParaRP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Program[0] = </a:t>
            </a:r>
            <a:r>
              <a:rPr lang="en-US" dirty="0" err="1">
                <a:solidFill>
                  <a:schemeClr val="accent1">
                    <a:lumMod val="50000"/>
                  </a:schemeClr>
                </a:solidFill>
                <a:latin typeface="Courier New" pitchFamily="49" charset="0"/>
                <a:cs typeface="Courier New" pitchFamily="49" charset="0"/>
              </a:rPr>
              <a:t>clCreateProgramWithSource</a:t>
            </a:r>
            <a:r>
              <a:rPr lang="en-US" dirty="0">
                <a:latin typeface="Courier New" pitchFamily="49" charset="0"/>
                <a:cs typeface="Courier New" pitchFamily="49" charset="0"/>
              </a:rPr>
              <a:t>(context,</a:t>
            </a:r>
            <a:r>
              <a:rPr lang="en-US" b="1" dirty="0">
                <a:solidFill>
                  <a:schemeClr val="accent1">
                    <a:lumMod val="50000"/>
                  </a:schemeClr>
                </a:solidFill>
                <a:latin typeface="Courier New" pitchFamily="49" charset="0"/>
                <a:cs typeface="Courier New" pitchFamily="49" charset="0"/>
              </a:rPr>
              <a:t>1</a:t>
            </a:r>
            <a:r>
              <a:rPr lang="en-US" dirty="0">
                <a:latin typeface="Courier New" pitchFamily="49" charset="0"/>
                <a:cs typeface="Courier New" pitchFamily="49" charset="0"/>
              </a:rPr>
              <a:t>,(</a:t>
            </a:r>
            <a:r>
              <a:rPr lang="en-US" b="1" dirty="0" err="1">
                <a:solidFill>
                  <a:srgbClr xmlns:mc="http://schemas.openxmlformats.org/markup-compatibility/2006" xmlns:a14="http://schemas.microsoft.com/office/drawing/2010/main" val="FF3399" mc:Ignorable=""/>
                </a:solidFill>
                <a:latin typeface="Courier New" pitchFamily="49" charset="0"/>
                <a:cs typeface="Courier New" pitchFamily="49" charset="0"/>
              </a:rPr>
              <a:t>const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 char</a:t>
            </a:r>
            <a:r>
              <a:rPr lang="en-US" b="1" dirty="0">
                <a:latin typeface="Courier New" pitchFamily="49" charset="0"/>
                <a:cs typeface="Courier New" pitchFamily="49" charset="0"/>
              </a:rPr>
              <a:t>**</a:t>
            </a:r>
            <a:r>
              <a:rPr lang="en-US" dirty="0">
                <a:latin typeface="Courier New" pitchFamily="49" charset="0"/>
                <a:cs typeface="Courier New" pitchFamily="49" charset="0"/>
              </a:rPr>
              <a:t>)&amp;</a:t>
            </a:r>
            <a:r>
              <a:rPr lang="en-US" dirty="0" err="1">
                <a:latin typeface="Courier New" pitchFamily="49" charset="0"/>
                <a:cs typeface="Courier New" pitchFamily="49" charset="0"/>
              </a:rPr>
              <a:t>kernel_source,</a:t>
            </a:r>
            <a:r>
              <a:rPr lang="en-US" b="1" dirty="0" err="1">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err="1">
                <a:latin typeface="Courier New" pitchFamily="49" charset="0"/>
                <a:cs typeface="Courier New" pitchFamily="49" charset="0"/>
              </a:rPr>
              <a:t>,&amp;err</a:t>
            </a:r>
            <a:r>
              <a:rPr lang="en-US" dirty="0">
                <a:latin typeface="Courier New" pitchFamily="49" charset="0"/>
                <a:cs typeface="Courier New" pitchFamily="49" charset="0"/>
              </a:rPr>
              <a:t>);</a:t>
            </a: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err </a:t>
            </a:r>
            <a:r>
              <a:rPr lang="en-US" dirty="0">
                <a:latin typeface="Courier New" pitchFamily="49" charset="0"/>
                <a:cs typeface="Courier New" pitchFamily="49" charset="0"/>
              </a:rPr>
              <a:t>= </a:t>
            </a:r>
            <a:r>
              <a:rPr lang="en-US" dirty="0" err="1">
                <a:solidFill>
                  <a:schemeClr val="accent1">
                    <a:lumMod val="50000"/>
                  </a:schemeClr>
                </a:solidFill>
                <a:latin typeface="Courier New" pitchFamily="49" charset="0"/>
                <a:cs typeface="Courier New" pitchFamily="49" charset="0"/>
              </a:rPr>
              <a:t>clBuildProgram</a:t>
            </a:r>
            <a:r>
              <a:rPr lang="en-US" dirty="0">
                <a:latin typeface="Courier New" pitchFamily="49" charset="0"/>
                <a:cs typeface="Courier New" pitchFamily="49" charset="0"/>
              </a:rPr>
              <a:t>(program[0],</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b="1"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b="1"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Kernel[0]= </a:t>
            </a:r>
            <a:r>
              <a:rPr lang="en-US" dirty="0" err="1">
                <a:solidFill>
                  <a:schemeClr val="accent1">
                    <a:lumMod val="50000"/>
                  </a:schemeClr>
                </a:solidFill>
                <a:latin typeface="Courier New" pitchFamily="49" charset="0"/>
                <a:cs typeface="Courier New" pitchFamily="49" charset="0"/>
              </a:rPr>
              <a:t>clCreateKernel</a:t>
            </a:r>
            <a:r>
              <a:rPr lang="en-US" dirty="0">
                <a:latin typeface="Courier New" pitchFamily="49" charset="0"/>
                <a:cs typeface="Courier New" pitchFamily="49" charset="0"/>
              </a:rPr>
              <a:t>(program[0],</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a:t>
            </a:r>
            <a:r>
              <a:rPr lang="en-US" dirty="0" err="1">
                <a:solidFill>
                  <a:srgbClr xmlns:mc="http://schemas.openxmlformats.org/markup-compatibility/2006" xmlns:a14="http://schemas.microsoft.com/office/drawing/2010/main" val="FF0000" mc:Ignorable=""/>
                </a:solidFill>
                <a:latin typeface="Courier New" pitchFamily="49" charset="0"/>
                <a:cs typeface="Courier New" pitchFamily="49" charset="0"/>
              </a:rPr>
              <a:t>calcGrade</a:t>
            </a:r>
            <a:r>
              <a:rPr lang="en-US" dirty="0">
                <a:solidFill>
                  <a:srgbClr xmlns:mc="http://schemas.openxmlformats.org/markup-compatibility/2006" xmlns:a14="http://schemas.microsoft.com/office/drawing/2010/main" val="FF0000" mc:Ignorable=""/>
                </a:solidFill>
                <a:latin typeface="Courier New" pitchFamily="49" charset="0"/>
                <a:cs typeface="Courier New" pitchFamily="49" charset="0"/>
              </a:rPr>
              <a:t>”</a:t>
            </a:r>
            <a:r>
              <a:rPr lang="en-US" dirty="0">
                <a:latin typeface="Courier New" pitchFamily="49" charset="0"/>
                <a:cs typeface="Courier New" pitchFamily="49" charset="0"/>
              </a:rPr>
              <a:t>,&amp;err);</a:t>
            </a:r>
          </a:p>
          <a:p>
            <a:pPr fontAlgn="auto">
              <a:spcBef>
                <a:spcPts val="0"/>
              </a:spcBef>
              <a:spcAft>
                <a:spcPts val="0"/>
              </a:spcAft>
              <a:defRPr/>
            </a:pPr>
            <a:endParaRPr lang="en-US" dirty="0">
              <a:latin typeface="Courier New" pitchFamily="49" charset="0"/>
              <a:cs typeface="Courier New" pitchFamily="49" charset="0"/>
            </a:endParaRPr>
          </a:p>
        </p:txBody>
      </p:sp>
      <p:sp>
        <p:nvSpPr>
          <p:cNvPr id="49159" name="Slide Number Placeholder 5"/>
          <p:cNvSpPr>
            <a:spLocks noGrp="1"/>
          </p:cNvSpPr>
          <p:nvPr>
            <p:ph type="sldNum" sz="quarter" idx="12"/>
          </p:nvPr>
        </p:nvSpPr>
        <p:spPr bwMode="auto">
          <a:xfrm>
            <a:off x="0" y="6492875"/>
            <a:ext cx="4572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ECB0F2A-927F-4E30-8C6E-173D836BA1BF}" type="slidenum">
              <a:rPr lang="en-US">
                <a:solidFill>
                  <a:schemeClr val="tx2"/>
                </a:solidFill>
              </a:rPr>
              <a:pPr fontAlgn="base">
                <a:spcBef>
                  <a:spcPct val="0"/>
                </a:spcBef>
                <a:spcAft>
                  <a:spcPct val="0"/>
                </a:spcAft>
              </a:pPr>
              <a:t>39</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1600200"/>
            <a:ext cx="7772400" cy="1779588"/>
          </a:xfrm>
        </p:spPr>
        <p:txBody>
          <a:bodyPr/>
          <a:lstStyle/>
          <a:p>
            <a:r>
              <a:rPr lang="en-US" smtClean="0"/>
              <a:t>Introduction</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304800" y="2590800"/>
            <a:ext cx="8534400" cy="1066800"/>
          </a:xfrm>
        </p:spPr>
        <p:txBody>
          <a:bodyPr/>
          <a:lstStyle/>
          <a:p>
            <a:r>
              <a:rPr lang="en-US" smtClean="0"/>
              <a:t>Arguments to the kernel are set and the kernel is executed on all data</a:t>
            </a:r>
          </a:p>
        </p:txBody>
      </p:sp>
      <p:sp>
        <p:nvSpPr>
          <p:cNvPr id="50179" name="Title 2"/>
          <p:cNvSpPr>
            <a:spLocks noGrp="1"/>
          </p:cNvSpPr>
          <p:nvPr>
            <p:ph type="title"/>
          </p:nvPr>
        </p:nvSpPr>
        <p:spPr/>
        <p:txBody>
          <a:bodyPr/>
          <a:lstStyle/>
          <a:p>
            <a:r>
              <a:rPr lang="en-US" smtClean="0"/>
              <a:t>Execution</a:t>
            </a:r>
          </a:p>
        </p:txBody>
      </p:sp>
      <p:sp>
        <p:nvSpPr>
          <p:cNvPr id="4" name="TextBox 3"/>
          <p:cNvSpPr txBox="1"/>
          <p:nvPr/>
        </p:nvSpPr>
        <p:spPr>
          <a:xfrm>
            <a:off x="457200" y="3739277"/>
            <a:ext cx="8305800" cy="2585323"/>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r>
              <a:rPr lang="en-US" b="1" dirty="0" err="1">
                <a:solidFill>
                  <a:schemeClr val="accent2">
                    <a:lumMod val="50000"/>
                  </a:schemeClr>
                </a:solidFill>
                <a:latin typeface="Courier New" pitchFamily="49" charset="0"/>
                <a:cs typeface="Courier New" pitchFamily="49" charset="0"/>
              </a:rPr>
              <a:t>s</a:t>
            </a:r>
            <a:r>
              <a:rPr lang="en-US" b="1" dirty="0" err="1">
                <a:solidFill>
                  <a:schemeClr val="accent2">
                    <a:lumMod val="50000"/>
                  </a:schemeClr>
                </a:solidFill>
                <a:latin typeface="Courier New" pitchFamily="49" charset="0"/>
                <a:cs typeface="Courier New" pitchFamily="49" charset="0"/>
              </a:rPr>
              <a:t>ize_t</a:t>
            </a:r>
            <a:r>
              <a:rPr lang="en-US" b="1" dirty="0">
                <a:solidFill>
                  <a:schemeClr val="accent2">
                    <a:lumMod val="50000"/>
                  </a:schemeClr>
                </a:solidFill>
                <a:latin typeface="Courier New" pitchFamily="49" charset="0"/>
                <a:cs typeface="Courier New" pitchFamily="49" charset="0"/>
              </a:rPr>
              <a:t> </a:t>
            </a:r>
            <a:r>
              <a:rPr lang="en-US" dirty="0" err="1">
                <a:latin typeface="Courier New" pitchFamily="49" charset="0"/>
                <a:cs typeface="Courier New" pitchFamily="49" charset="0"/>
              </a:rPr>
              <a:t>global_work_size</a:t>
            </a:r>
            <a:r>
              <a:rPr lang="en-US" dirty="0">
                <a:latin typeface="Courier New" pitchFamily="49" charset="0"/>
                <a:cs typeface="Courier New" pitchFamily="49" charset="0"/>
              </a:rPr>
              <a:t>[1],</a:t>
            </a:r>
            <a:r>
              <a:rPr lang="en-US" dirty="0" err="1">
                <a:latin typeface="Courier New" pitchFamily="49" charset="0"/>
                <a:cs typeface="Courier New" pitchFamily="49" charset="0"/>
              </a:rPr>
              <a:t>local_work_size</a:t>
            </a:r>
            <a:r>
              <a:rPr lang="en-US" dirty="0">
                <a:latin typeface="Courier New" pitchFamily="49" charset="0"/>
                <a:cs typeface="Courier New" pitchFamily="49" charset="0"/>
              </a:rPr>
              <a:t>[1];</a:t>
            </a:r>
          </a:p>
          <a:p>
            <a:pPr fontAlgn="auto">
              <a:spcBef>
                <a:spcPts val="0"/>
              </a:spcBef>
              <a:spcAft>
                <a:spcPts val="0"/>
              </a:spcAft>
              <a:defRPr/>
            </a:pPr>
            <a:r>
              <a:rPr lang="en-US" dirty="0" err="1">
                <a:latin typeface="Courier New" pitchFamily="49" charset="0"/>
                <a:cs typeface="Courier New" pitchFamily="49" charset="0"/>
              </a:rPr>
              <a:t>global_work_size</a:t>
            </a:r>
            <a:r>
              <a:rPr lang="en-US" dirty="0">
                <a:latin typeface="Courier New" pitchFamily="49" charset="0"/>
                <a:cs typeface="Courier New" pitchFamily="49" charset="0"/>
              </a:rPr>
              <a:t>[0] = x; </a:t>
            </a:r>
          </a:p>
          <a:p>
            <a:pPr fontAlgn="auto">
              <a:spcBef>
                <a:spcPts val="0"/>
              </a:spcBef>
              <a:spcAft>
                <a:spcPts val="0"/>
              </a:spcAft>
              <a:defRPr/>
            </a:pPr>
            <a:r>
              <a:rPr lang="en-US" dirty="0" err="1">
                <a:latin typeface="Courier New" pitchFamily="49" charset="0"/>
                <a:cs typeface="Courier New" pitchFamily="49" charset="0"/>
              </a:rPr>
              <a:t>local_work_size</a:t>
            </a:r>
            <a:r>
              <a:rPr lang="en-US" dirty="0">
                <a:latin typeface="Courier New" pitchFamily="49" charset="0"/>
                <a:cs typeface="Courier New" pitchFamily="49" charset="0"/>
              </a:rPr>
              <a:t>[0] = x/2;</a:t>
            </a: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e</a:t>
            </a:r>
            <a:r>
              <a:rPr lang="en-US" dirty="0">
                <a:latin typeface="Courier New" pitchFamily="49" charset="0"/>
                <a:cs typeface="Courier New" pitchFamily="49" charset="0"/>
              </a:rPr>
              <a:t>rr = </a:t>
            </a:r>
            <a:r>
              <a:rPr lang="en-US" dirty="0" err="1">
                <a:solidFill>
                  <a:schemeClr val="accent1">
                    <a:lumMod val="50000"/>
                  </a:schemeClr>
                </a:solidFill>
                <a:latin typeface="Courier New" pitchFamily="49" charset="0"/>
                <a:cs typeface="Courier New" pitchFamily="49" charset="0"/>
              </a:rPr>
              <a:t>clSetKernelArg</a:t>
            </a:r>
            <a:r>
              <a:rPr lang="en-US" dirty="0">
                <a:latin typeface="Courier New" pitchFamily="49" charset="0"/>
                <a:cs typeface="Courier New" pitchFamily="49" charset="0"/>
              </a:rPr>
              <a:t>(kernel[0],</a:t>
            </a:r>
            <a:r>
              <a:rPr lang="en-US" b="1" dirty="0">
                <a:solidFill>
                  <a:schemeClr val="accent1">
                    <a:lumMod val="50000"/>
                  </a:schemeClr>
                </a:solidFill>
                <a:latin typeface="Courier New" pitchFamily="49" charset="0"/>
                <a:cs typeface="Courier New" pitchFamily="49" charset="0"/>
              </a:rPr>
              <a:t>0</a:t>
            </a:r>
            <a:r>
              <a:rPr lang="en-US" dirty="0">
                <a:latin typeface="Courier New" pitchFamily="49" charset="0"/>
                <a:cs typeface="Courier New" pitchFamily="49" charset="0"/>
              </a:rPr>
              <a:t>,</a:t>
            </a:r>
            <a:r>
              <a:rPr lang="en-US" dirty="0">
                <a:solidFill>
                  <a:schemeClr val="accent1">
                    <a:lumMod val="50000"/>
                  </a:schemeClr>
                </a:solidFill>
                <a:latin typeface="Courier New" pitchFamily="49" charset="0"/>
                <a:cs typeface="Courier New" pitchFamily="49" charset="0"/>
              </a:rPr>
              <a:t>sizeof</a:t>
            </a:r>
            <a:r>
              <a:rPr lang="en-US" dirty="0">
                <a:latin typeface="Courier New" pitchFamily="49" charset="0"/>
                <a:cs typeface="Courier New" pitchFamily="49" charset="0"/>
              </a:rPr>
              <a:t>(</a:t>
            </a:r>
            <a:r>
              <a:rPr lang="en-US" b="1" dirty="0" err="1">
                <a:solidFill>
                  <a:schemeClr val="accent1">
                    <a:lumMod val="50000"/>
                  </a:schemeClr>
                </a:solidFill>
                <a:latin typeface="Courier New" pitchFamily="49" charset="0"/>
                <a:cs typeface="Courier New" pitchFamily="49" charset="0"/>
              </a:rPr>
              <a:t>cl_mem</a:t>
            </a:r>
            <a:r>
              <a:rPr lang="en-US" dirty="0">
                <a:latin typeface="Courier New" pitchFamily="49" charset="0"/>
                <a:cs typeface="Courier New" pitchFamily="49" charset="0"/>
              </a:rPr>
              <a:t>),&amp;values);</a:t>
            </a:r>
          </a:p>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dirty="0">
                <a:latin typeface="Courier New" pitchFamily="49" charset="0"/>
                <a:cs typeface="Courier New" pitchFamily="49" charset="0"/>
              </a:rPr>
              <a:t>err </a:t>
            </a:r>
            <a:r>
              <a:rPr lang="en-US" dirty="0">
                <a:latin typeface="Courier New" pitchFamily="49" charset="0"/>
                <a:cs typeface="Courier New" pitchFamily="49" charset="0"/>
              </a:rPr>
              <a:t>= </a:t>
            </a:r>
            <a:r>
              <a:rPr lang="en-US" dirty="0" err="1">
                <a:solidFill>
                  <a:schemeClr val="accent1">
                    <a:lumMod val="50000"/>
                  </a:schemeClr>
                </a:solidFill>
                <a:latin typeface="Courier New" pitchFamily="49" charset="0"/>
                <a:cs typeface="Courier New" pitchFamily="49" charset="0"/>
              </a:rPr>
              <a:t>clEnqueueNDRangeKernel</a:t>
            </a:r>
            <a:r>
              <a:rPr lang="en-US" dirty="0">
                <a:latin typeface="Courier New" pitchFamily="49" charset="0"/>
                <a:cs typeface="Courier New" pitchFamily="49" charset="0"/>
              </a:rPr>
              <a:t>(</a:t>
            </a:r>
            <a:r>
              <a:rPr lang="en-US" dirty="0" err="1">
                <a:latin typeface="Courier New" pitchFamily="49" charset="0"/>
                <a:cs typeface="Courier New" pitchFamily="49" charset="0"/>
              </a:rPr>
              <a:t>cmd_queue,kernel</a:t>
            </a:r>
            <a:r>
              <a:rPr lang="en-US" dirty="0">
                <a:latin typeface="Courier New" pitchFamily="49" charset="0"/>
                <a:cs typeface="Courier New" pitchFamily="49" charset="0"/>
              </a:rPr>
              <a:t>[0],</a:t>
            </a:r>
            <a:r>
              <a:rPr lang="en-US" b="1" dirty="0">
                <a:solidFill>
                  <a:schemeClr val="accent1">
                    <a:lumMod val="50000"/>
                  </a:schemeClr>
                </a:solidFill>
                <a:latin typeface="Courier New" pitchFamily="49" charset="0"/>
                <a:cs typeface="Courier New" pitchFamily="49" charset="0"/>
              </a:rPr>
              <a:t>1</a:t>
            </a:r>
            <a:r>
              <a:rPr lang="en-US"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b="1" dirty="0">
                <a:latin typeface="Courier New" pitchFamily="49" charset="0"/>
                <a:cs typeface="Courier New" pitchFamily="49" charset="0"/>
              </a:rPr>
              <a:t>,</a:t>
            </a:r>
            <a:r>
              <a:rPr lang="en-US" dirty="0">
                <a:latin typeface="Courier New" pitchFamily="49" charset="0"/>
                <a:cs typeface="Courier New" pitchFamily="49" charset="0"/>
              </a:rPr>
              <a:t>&amp;global_work_size,&amp;local_work_size,</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t>
            </a:r>
          </a:p>
        </p:txBody>
      </p:sp>
      <p:sp>
        <p:nvSpPr>
          <p:cNvPr id="50183" name="Slide Number Placeholder 5"/>
          <p:cNvSpPr>
            <a:spLocks noGrp="1"/>
          </p:cNvSpPr>
          <p:nvPr>
            <p:ph type="sldNum" sz="quarter" idx="12"/>
          </p:nvPr>
        </p:nvSpPr>
        <p:spPr bwMode="auto">
          <a:xfrm>
            <a:off x="0" y="6492875"/>
            <a:ext cx="4572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469FEA14-2A6E-4A2A-A1C4-3BB88FC51DA5}" type="slidenum">
              <a:rPr lang="en-US">
                <a:solidFill>
                  <a:schemeClr val="tx2"/>
                </a:solidFill>
              </a:rPr>
              <a:pPr fontAlgn="base">
                <a:spcBef>
                  <a:spcPct val="0"/>
                </a:spcBef>
                <a:spcAft>
                  <a:spcPct val="0"/>
                </a:spcAft>
              </a:pPr>
              <a:t>40</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381000" y="2743200"/>
            <a:ext cx="8534400" cy="762000"/>
          </a:xfrm>
        </p:spPr>
        <p:txBody>
          <a:bodyPr/>
          <a:lstStyle/>
          <a:p>
            <a:r>
              <a:rPr lang="en-US" smtClean="0"/>
              <a:t>We read back the results to the Host</a:t>
            </a:r>
          </a:p>
        </p:txBody>
      </p:sp>
      <p:sp>
        <p:nvSpPr>
          <p:cNvPr id="51203" name="Title 2"/>
          <p:cNvSpPr>
            <a:spLocks noGrp="1"/>
          </p:cNvSpPr>
          <p:nvPr>
            <p:ph type="title"/>
          </p:nvPr>
        </p:nvSpPr>
        <p:spPr/>
        <p:txBody>
          <a:bodyPr/>
          <a:lstStyle/>
          <a:p>
            <a:r>
              <a:rPr lang="en-US" smtClean="0"/>
              <a:t>Read the Result(s)</a:t>
            </a:r>
          </a:p>
        </p:txBody>
      </p:sp>
      <p:sp>
        <p:nvSpPr>
          <p:cNvPr id="4" name="TextBox 3"/>
          <p:cNvSpPr txBox="1"/>
          <p:nvPr/>
        </p:nvSpPr>
        <p:spPr>
          <a:xfrm>
            <a:off x="457200" y="3505200"/>
            <a:ext cx="8305800" cy="1200329"/>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r>
              <a:rPr lang="en-US" dirty="0">
                <a:latin typeface="Courier New" pitchFamily="49" charset="0"/>
                <a:cs typeface="Courier New" pitchFamily="49" charset="0"/>
              </a:rPr>
              <a:t>err = </a:t>
            </a:r>
            <a:r>
              <a:rPr lang="en-US" dirty="0" err="1">
                <a:solidFill>
                  <a:schemeClr val="accent1">
                    <a:lumMod val="50000"/>
                  </a:schemeClr>
                </a:solidFill>
                <a:latin typeface="Courier New" pitchFamily="49" charset="0"/>
                <a:cs typeface="Courier New" pitchFamily="49" charset="0"/>
              </a:rPr>
              <a:t>clEnqueueReadBuffer</a:t>
            </a:r>
            <a:r>
              <a:rPr lang="en-US" dirty="0">
                <a:latin typeface="Courier New" pitchFamily="49" charset="0"/>
                <a:cs typeface="Courier New" pitchFamily="49" charset="0"/>
              </a:rPr>
              <a:t>(cmd_queue,val_mem,</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CL_TRUE</a:t>
            </a:r>
            <a:r>
              <a:rPr lang="en-US" dirty="0">
                <a:latin typeface="Courier New" pitchFamily="49" charset="0"/>
                <a:cs typeface="Courier New" pitchFamily="49" charset="0"/>
              </a:rPr>
              <a:t>,</a:t>
            </a:r>
            <a:r>
              <a:rPr lang="en-US" b="1" dirty="0">
                <a:solidFill>
                  <a:schemeClr val="accent1">
                    <a:lumMod val="50000"/>
                  </a:schemeClr>
                </a:solidFill>
                <a:latin typeface="Courier New" pitchFamily="49" charset="0"/>
                <a:cs typeface="Courier New" pitchFamily="49" charset="0"/>
              </a:rPr>
              <a:t>0</a:t>
            </a:r>
            <a:r>
              <a:rPr lang="en-US" dirty="0">
                <a:latin typeface="Courier New" pitchFamily="49" charset="0"/>
                <a:cs typeface="Courier New" pitchFamily="49" charset="0"/>
              </a:rPr>
              <a:t>,grid_buffer_size,val,</a:t>
            </a:r>
            <a:r>
              <a:rPr lang="en-US" b="1" dirty="0">
                <a:solidFill>
                  <a:schemeClr val="accent1">
                    <a:lumMod val="50000"/>
                  </a:schemeClr>
                </a:solidFill>
                <a:latin typeface="Courier New" pitchFamily="49" charset="0"/>
                <a:cs typeface="Courier New" pitchFamily="49" charset="0"/>
              </a:rPr>
              <a:t>0</a:t>
            </a:r>
            <a:r>
              <a:rPr lang="en-US"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t>
            </a:r>
            <a:r>
              <a:rPr lang="en-US" b="1" dirty="0">
                <a:solidFill>
                  <a:srgbClr xmlns:mc="http://schemas.openxmlformats.org/markup-compatibility/2006" xmlns:a14="http://schemas.microsoft.com/office/drawing/2010/main" val="FF3399" mc:Ignorable=""/>
                </a:solidFill>
                <a:latin typeface="Courier New" pitchFamily="49" charset="0"/>
                <a:cs typeface="Courier New" pitchFamily="49" charset="0"/>
              </a:rPr>
              <a:t>NULL</a:t>
            </a:r>
            <a:r>
              <a:rPr lang="en-US" dirty="0">
                <a:latin typeface="Courier New" pitchFamily="49" charset="0"/>
                <a:cs typeface="Courier New" pitchFamily="49" charset="0"/>
              </a:rPr>
              <a:t>);</a:t>
            </a:r>
          </a:p>
          <a:p>
            <a:pPr fontAlgn="auto">
              <a:spcBef>
                <a:spcPts val="0"/>
              </a:spcBef>
              <a:spcAft>
                <a:spcPts val="0"/>
              </a:spcAft>
              <a:defRPr/>
            </a:pPr>
            <a:endParaRPr lang="en-US" dirty="0">
              <a:latin typeface="Courier New" pitchFamily="49" charset="0"/>
              <a:cs typeface="Courier New" pitchFamily="49" charset="0"/>
            </a:endParaRPr>
          </a:p>
        </p:txBody>
      </p:sp>
      <p:sp>
        <p:nvSpPr>
          <p:cNvPr id="51207" name="Slide Number Placeholder 5"/>
          <p:cNvSpPr>
            <a:spLocks noGrp="1"/>
          </p:cNvSpPr>
          <p:nvPr>
            <p:ph type="sldNum" sz="quarter" idx="12"/>
          </p:nvPr>
        </p:nvSpPr>
        <p:spPr bwMode="auto">
          <a:xfrm>
            <a:off x="0" y="6492875"/>
            <a:ext cx="4572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96EE588-7132-41C0-9D4F-D27FB49D66D2}" type="slidenum">
              <a:rPr lang="en-US">
                <a:solidFill>
                  <a:schemeClr val="tx2"/>
                </a:solidFill>
              </a:rPr>
              <a:pPr fontAlgn="base">
                <a:spcBef>
                  <a:spcPct val="0"/>
                </a:spcBef>
                <a:spcAft>
                  <a:spcPct val="0"/>
                </a:spcAft>
              </a:pPr>
              <a:t>41</a:t>
            </a:fld>
            <a:endParaRPr lang="en-US">
              <a:solidFill>
                <a:schemeClr val="tx2"/>
              </a:solidFill>
            </a:endParaRPr>
          </a:p>
        </p:txBody>
      </p:sp>
      <p:sp>
        <p:nvSpPr>
          <p:cNvPr id="7" name="Cloud Callout 6"/>
          <p:cNvSpPr/>
          <p:nvPr/>
        </p:nvSpPr>
        <p:spPr>
          <a:xfrm>
            <a:off x="5029200" y="5029200"/>
            <a:ext cx="4495800" cy="2133600"/>
          </a:xfrm>
          <a:prstGeom prst="cloudCallou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b="1" dirty="0"/>
              <a:t>Note:</a:t>
            </a:r>
          </a:p>
          <a:p>
            <a:pPr algn="ctr" fontAlgn="auto">
              <a:spcBef>
                <a:spcPts val="0"/>
              </a:spcBef>
              <a:spcAft>
                <a:spcPts val="0"/>
              </a:spcAft>
              <a:defRPr/>
            </a:pPr>
            <a:r>
              <a:rPr lang="en-US" dirty="0"/>
              <a:t>If we were working on images, the function </a:t>
            </a:r>
            <a:r>
              <a:rPr lang="en-US" b="1" dirty="0"/>
              <a:t>clEnqueueReadImage() </a:t>
            </a:r>
            <a:r>
              <a:rPr lang="en-US" dirty="0"/>
              <a:t>would be called instead.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743200"/>
            <a:ext cx="8534400" cy="762000"/>
          </a:xfrm>
        </p:spPr>
        <p:txBody>
          <a:bodyPr rtlCol="0">
            <a:normAutofit fontScale="92500" lnSpcReduction="10000"/>
          </a:bodyPr>
          <a:lstStyle/>
          <a:p>
            <a:pPr marL="274320" indent="-274320" fontAlgn="auto">
              <a:spcAft>
                <a:spcPts val="0"/>
              </a:spcAft>
              <a:defRPr/>
            </a:pPr>
            <a:r>
              <a:rPr lang="en-US" dirty="0" smtClean="0"/>
              <a:t>Clean up memory, release all </a:t>
            </a:r>
            <a:r>
              <a:rPr lang="en-US" dirty="0" err="1" smtClean="0"/>
              <a:t>OpenCL</a:t>
            </a:r>
            <a:r>
              <a:rPr lang="en-US" dirty="0" smtClean="0"/>
              <a:t> objects.</a:t>
            </a:r>
          </a:p>
          <a:p>
            <a:pPr marL="274320" indent="-274320" fontAlgn="auto">
              <a:spcAft>
                <a:spcPts val="0"/>
              </a:spcAft>
              <a:defRPr/>
            </a:pPr>
            <a:r>
              <a:rPr lang="en-US" dirty="0" smtClean="0"/>
              <a:t>Can check </a:t>
            </a:r>
            <a:r>
              <a:rPr lang="en-US" dirty="0" err="1" smtClean="0"/>
              <a:t>OpenCL</a:t>
            </a:r>
            <a:r>
              <a:rPr lang="en-US" dirty="0" smtClean="0"/>
              <a:t> reference count and ensure it equals zero</a:t>
            </a:r>
            <a:endParaRPr lang="en-US" dirty="0"/>
          </a:p>
        </p:txBody>
      </p:sp>
      <p:sp>
        <p:nvSpPr>
          <p:cNvPr id="52227" name="Title 2"/>
          <p:cNvSpPr>
            <a:spLocks noGrp="1"/>
          </p:cNvSpPr>
          <p:nvPr>
            <p:ph type="title"/>
          </p:nvPr>
        </p:nvSpPr>
        <p:spPr/>
        <p:txBody>
          <a:bodyPr/>
          <a:lstStyle/>
          <a:p>
            <a:r>
              <a:rPr lang="en-US" smtClean="0"/>
              <a:t>Clean Up</a:t>
            </a:r>
          </a:p>
        </p:txBody>
      </p:sp>
      <p:sp>
        <p:nvSpPr>
          <p:cNvPr id="4" name="TextBox 3"/>
          <p:cNvSpPr txBox="1"/>
          <p:nvPr/>
        </p:nvSpPr>
        <p:spPr>
          <a:xfrm>
            <a:off x="457200" y="3663077"/>
            <a:ext cx="8305800" cy="1754326"/>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endParaRPr lang="en-US" dirty="0">
              <a:latin typeface="Courier New" pitchFamily="49" charset="0"/>
              <a:cs typeface="Courier New" pitchFamily="49" charset="0"/>
            </a:endParaRPr>
          </a:p>
          <a:p>
            <a:pPr fontAlgn="auto">
              <a:spcBef>
                <a:spcPts val="0"/>
              </a:spcBef>
              <a:spcAft>
                <a:spcPts val="0"/>
              </a:spcAft>
              <a:defRPr/>
            </a:pPr>
            <a:r>
              <a:rPr lang="en-US" dirty="0" err="1">
                <a:solidFill>
                  <a:schemeClr val="accent1">
                    <a:lumMod val="50000"/>
                  </a:schemeClr>
                </a:solidFill>
                <a:latin typeface="Courier New" pitchFamily="49" charset="0"/>
                <a:cs typeface="Courier New" pitchFamily="49" charset="0"/>
              </a:rPr>
              <a:t>clReleaseKernel</a:t>
            </a:r>
            <a:r>
              <a:rPr lang="en-US" dirty="0">
                <a:latin typeface="Courier New" pitchFamily="49" charset="0"/>
                <a:cs typeface="Courier New" pitchFamily="49" charset="0"/>
              </a:rPr>
              <a:t>(kernel);</a:t>
            </a:r>
          </a:p>
          <a:p>
            <a:pPr fontAlgn="auto">
              <a:spcBef>
                <a:spcPts val="0"/>
              </a:spcBef>
              <a:spcAft>
                <a:spcPts val="0"/>
              </a:spcAft>
              <a:defRPr/>
            </a:pPr>
            <a:r>
              <a:rPr lang="en-US" dirty="0" err="1">
                <a:solidFill>
                  <a:schemeClr val="accent1">
                    <a:lumMod val="50000"/>
                  </a:schemeClr>
                </a:solidFill>
                <a:latin typeface="Courier New" pitchFamily="49" charset="0"/>
                <a:cs typeface="Courier New" pitchFamily="49" charset="0"/>
              </a:rPr>
              <a:t>clReleaseProgram</a:t>
            </a:r>
            <a:r>
              <a:rPr lang="en-US" dirty="0">
                <a:latin typeface="Courier New" pitchFamily="49" charset="0"/>
                <a:cs typeface="Courier New" pitchFamily="49" charset="0"/>
              </a:rPr>
              <a:t>(program);</a:t>
            </a:r>
          </a:p>
          <a:p>
            <a:pPr fontAlgn="auto">
              <a:spcBef>
                <a:spcPts val="0"/>
              </a:spcBef>
              <a:spcAft>
                <a:spcPts val="0"/>
              </a:spcAft>
              <a:defRPr/>
            </a:pPr>
            <a:r>
              <a:rPr lang="en-US" dirty="0" err="1">
                <a:solidFill>
                  <a:schemeClr val="accent1">
                    <a:lumMod val="50000"/>
                  </a:schemeClr>
                </a:solidFill>
                <a:latin typeface="Courier New" pitchFamily="49" charset="0"/>
                <a:cs typeface="Courier New" pitchFamily="49" charset="0"/>
              </a:rPr>
              <a:t>clReleaseCommandQueue</a:t>
            </a:r>
            <a:r>
              <a:rPr lang="en-US" dirty="0">
                <a:latin typeface="Courier New" pitchFamily="49" charset="0"/>
                <a:cs typeface="Courier New" pitchFamily="49" charset="0"/>
              </a:rPr>
              <a:t>(</a:t>
            </a:r>
            <a:r>
              <a:rPr lang="en-US" dirty="0" err="1">
                <a:latin typeface="Courier New" pitchFamily="49" charset="0"/>
                <a:cs typeface="Courier New" pitchFamily="49" charset="0"/>
              </a:rPr>
              <a:t>cmd_queue</a:t>
            </a:r>
            <a:r>
              <a:rPr lang="en-US" dirty="0">
                <a:latin typeface="Courier New" pitchFamily="49" charset="0"/>
                <a:cs typeface="Courier New" pitchFamily="49" charset="0"/>
              </a:rPr>
              <a:t>);</a:t>
            </a:r>
          </a:p>
          <a:p>
            <a:pPr fontAlgn="auto">
              <a:spcBef>
                <a:spcPts val="0"/>
              </a:spcBef>
              <a:spcAft>
                <a:spcPts val="0"/>
              </a:spcAft>
              <a:defRPr/>
            </a:pPr>
            <a:r>
              <a:rPr lang="en-US" dirty="0" err="1">
                <a:solidFill>
                  <a:schemeClr val="accent1">
                    <a:lumMod val="50000"/>
                  </a:schemeClr>
                </a:solidFill>
                <a:latin typeface="Courier New" pitchFamily="49" charset="0"/>
                <a:cs typeface="Courier New" pitchFamily="49" charset="0"/>
              </a:rPr>
              <a:t>clReleaseContext</a:t>
            </a:r>
            <a:r>
              <a:rPr lang="en-US" dirty="0">
                <a:latin typeface="Courier New" pitchFamily="49" charset="0"/>
                <a:cs typeface="Courier New" pitchFamily="49" charset="0"/>
              </a:rPr>
              <a:t>(context);</a:t>
            </a:r>
            <a:endParaRPr lang="en-US" dirty="0">
              <a:latin typeface="Courier New" pitchFamily="49" charset="0"/>
              <a:cs typeface="Courier New" pitchFamily="49" charset="0"/>
            </a:endParaRPr>
          </a:p>
          <a:p>
            <a:pPr fontAlgn="auto">
              <a:spcBef>
                <a:spcPts val="0"/>
              </a:spcBef>
              <a:spcAft>
                <a:spcPts val="0"/>
              </a:spcAft>
              <a:defRPr/>
            </a:pPr>
            <a:endParaRPr lang="en-US" dirty="0">
              <a:latin typeface="Courier New" pitchFamily="49" charset="0"/>
              <a:cs typeface="Courier New" pitchFamily="49" charset="0"/>
            </a:endParaRPr>
          </a:p>
        </p:txBody>
      </p:sp>
      <p:sp>
        <p:nvSpPr>
          <p:cNvPr id="52231" name="Slide Number Placeholder 5"/>
          <p:cNvSpPr>
            <a:spLocks noGrp="1"/>
          </p:cNvSpPr>
          <p:nvPr>
            <p:ph type="sldNum" sz="quarter" idx="12"/>
          </p:nvPr>
        </p:nvSpPr>
        <p:spPr bwMode="auto">
          <a:xfrm>
            <a:off x="0" y="6492875"/>
            <a:ext cx="4572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7AB34FAF-E19A-43FA-8588-57BCAE37BA9B}" type="slidenum">
              <a:rPr lang="en-US">
                <a:solidFill>
                  <a:schemeClr val="tx2"/>
                </a:solidFill>
              </a:rPr>
              <a:pPr fontAlgn="base">
                <a:spcBef>
                  <a:spcPct val="0"/>
                </a:spcBef>
                <a:spcAft>
                  <a:spcPct val="0"/>
                </a:spcAft>
              </a:pPr>
              <a:t>42</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381000" y="2667000"/>
            <a:ext cx="8534400" cy="3886200"/>
          </a:xfrm>
        </p:spPr>
        <p:txBody>
          <a:bodyPr/>
          <a:lstStyle/>
          <a:p>
            <a:r>
              <a:rPr lang="en-US" smtClean="0"/>
              <a:t>Instead of finding the first GPU, we could create a context out of all OpenCL devices, or decide to use specific dimensions / devices which would perform best on the devices dynamically.</a:t>
            </a:r>
          </a:p>
          <a:p>
            <a:endParaRPr lang="en-US" smtClean="0"/>
          </a:p>
          <a:p>
            <a:r>
              <a:rPr lang="en-US" smtClean="0"/>
              <a:t>Debugging can be done more efficiently on the CPU then on a GPU, prinf functions will work inside a kernel</a:t>
            </a:r>
          </a:p>
          <a:p>
            <a:endParaRPr lang="en-US" smtClean="0"/>
          </a:p>
        </p:txBody>
      </p:sp>
      <p:sp>
        <p:nvSpPr>
          <p:cNvPr id="53251" name="Title 2"/>
          <p:cNvSpPr>
            <a:spLocks noGrp="1"/>
          </p:cNvSpPr>
          <p:nvPr>
            <p:ph type="title"/>
          </p:nvPr>
        </p:nvSpPr>
        <p:spPr/>
        <p:txBody>
          <a:bodyPr/>
          <a:lstStyle/>
          <a:p>
            <a:r>
              <a:rPr lang="en-US" smtClean="0"/>
              <a:t>Advanced Techniques</a:t>
            </a:r>
          </a:p>
        </p:txBody>
      </p:sp>
      <p:sp>
        <p:nvSpPr>
          <p:cNvPr id="53252" name="Slide Number Placeholder 6"/>
          <p:cNvSpPr>
            <a:spLocks noGrp="1"/>
          </p:cNvSpPr>
          <p:nvPr>
            <p:ph type="sldNum" sz="quarter" idx="12"/>
          </p:nvPr>
        </p:nvSpPr>
        <p:spPr bwMode="auto">
          <a:xfrm>
            <a:off x="0" y="6492875"/>
            <a:ext cx="4572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3B8F26E-7AD5-436F-9128-EBC29F5F447B}" type="slidenum">
              <a:rPr lang="en-US">
                <a:solidFill>
                  <a:schemeClr val="tx2"/>
                </a:solidFill>
              </a:rPr>
              <a:pPr fontAlgn="base">
                <a:spcBef>
                  <a:spcPct val="0"/>
                </a:spcBef>
                <a:spcAft>
                  <a:spcPct val="0"/>
                </a:spcAft>
              </a:pPr>
              <a:t>43</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85800" y="1600200"/>
            <a:ext cx="7772400" cy="1779588"/>
          </a:xfrm>
        </p:spPr>
        <p:txBody>
          <a:bodyPr/>
          <a:lstStyle/>
          <a:p>
            <a:r>
              <a:rPr lang="en-US" smtClean="0"/>
              <a:t>Applications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en-US" smtClean="0"/>
              <a:t>Applications</a:t>
            </a:r>
          </a:p>
        </p:txBody>
      </p:sp>
      <p:sp>
        <p:nvSpPr>
          <p:cNvPr id="55299" name="Content Placeholder 1"/>
          <p:cNvSpPr>
            <a:spLocks noGrp="1"/>
          </p:cNvSpPr>
          <p:nvPr>
            <p:ph type="body" idx="4294967295"/>
          </p:nvPr>
        </p:nvSpPr>
        <p:spPr>
          <a:xfrm>
            <a:off x="152400" y="2057400"/>
            <a:ext cx="8763000" cy="4953000"/>
          </a:xfrm>
        </p:spPr>
        <p:txBody>
          <a:bodyPr/>
          <a:lstStyle/>
          <a:p>
            <a:r>
              <a:rPr lang="en-US" smtClean="0"/>
              <a:t>Raytracing</a:t>
            </a:r>
          </a:p>
          <a:p>
            <a:r>
              <a:rPr lang="en-US" smtClean="0"/>
              <a:t>Weather forecasting, Climate research</a:t>
            </a:r>
          </a:p>
          <a:p>
            <a:r>
              <a:rPr lang="en-US" smtClean="0"/>
              <a:t>Physics Simulations</a:t>
            </a:r>
          </a:p>
          <a:p>
            <a:r>
              <a:rPr lang="en-US" smtClean="0"/>
              <a:t>Computational finance</a:t>
            </a:r>
          </a:p>
          <a:p>
            <a:r>
              <a:rPr lang="en-US" smtClean="0"/>
              <a:t>Computer Vision</a:t>
            </a:r>
          </a:p>
          <a:p>
            <a:r>
              <a:rPr lang="en-US" smtClean="0"/>
              <a:t>Signal processing, Speech processing</a:t>
            </a:r>
          </a:p>
          <a:p>
            <a:r>
              <a:rPr lang="en-US" smtClean="0"/>
              <a:t>Cryptography / Cryptanalysis</a:t>
            </a:r>
          </a:p>
          <a:p>
            <a:r>
              <a:rPr lang="en-US" smtClean="0"/>
              <a:t>Neural Networks</a:t>
            </a:r>
          </a:p>
          <a:p>
            <a:r>
              <a:rPr lang="en-US" smtClean="0"/>
              <a:t>Database operations</a:t>
            </a:r>
          </a:p>
          <a:p>
            <a:r>
              <a:rPr lang="en-US" smtClean="0"/>
              <a:t>…Many more!</a:t>
            </a:r>
          </a:p>
          <a:p>
            <a:endParaRPr lang="en-US" smtClean="0"/>
          </a:p>
          <a:p>
            <a:endParaRPr lang="en-US" smtClean="0"/>
          </a:p>
          <a:p>
            <a:endParaRPr lang="en-US" smtClean="0"/>
          </a:p>
          <a:p>
            <a:endParaRPr lang="en-US" smtClean="0"/>
          </a:p>
          <a:p>
            <a:endParaRPr lang="en-US" smtClean="0"/>
          </a:p>
          <a:p>
            <a:endParaRPr lang="en-US" smtClean="0"/>
          </a:p>
          <a:p>
            <a:endParaRPr lang="en-US" smtClean="0"/>
          </a:p>
        </p:txBody>
      </p:sp>
      <p:sp>
        <p:nvSpPr>
          <p:cNvPr id="553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301"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3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0FACD2-27C4-4F4B-9C03-6AC9C24F2712}" type="slidenum">
              <a:rPr lang="en-US">
                <a:solidFill>
                  <a:schemeClr val="tx2"/>
                </a:solidFill>
              </a:rPr>
              <a:pPr fontAlgn="base">
                <a:spcBef>
                  <a:spcPct val="0"/>
                </a:spcBef>
                <a:spcAft>
                  <a:spcPct val="0"/>
                </a:spcAft>
              </a:pPr>
              <a:t>45</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685800" y="1600200"/>
            <a:ext cx="7772400" cy="1779588"/>
          </a:xfrm>
        </p:spPr>
        <p:txBody>
          <a:bodyPr/>
          <a:lstStyle/>
          <a:p>
            <a:r>
              <a:rPr lang="en-US" smtClean="0"/>
              <a:t>The Future</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a:lstStyle/>
          <a:p>
            <a:r>
              <a:rPr lang="en-US" smtClean="0"/>
              <a:t>OpenGL Interoperability</a:t>
            </a:r>
          </a:p>
        </p:txBody>
      </p:sp>
      <p:sp>
        <p:nvSpPr>
          <p:cNvPr id="2" name="Content Placeholder 1"/>
          <p:cNvSpPr>
            <a:spLocks noGrp="1"/>
          </p:cNvSpPr>
          <p:nvPr>
            <p:ph type="body" idx="4294967295"/>
          </p:nvPr>
        </p:nvSpPr>
        <p:spPr>
          <a:xfrm>
            <a:off x="152400" y="2057400"/>
            <a:ext cx="8763000" cy="3124200"/>
          </a:xfrm>
        </p:spPr>
        <p:txBody>
          <a:bodyPr rtlCol="0">
            <a:normAutofit lnSpcReduction="10000"/>
          </a:bodyPr>
          <a:lstStyle/>
          <a:p>
            <a:pPr marL="274320" indent="-274320" fontAlgn="auto">
              <a:spcAft>
                <a:spcPts val="0"/>
              </a:spcAft>
              <a:defRPr/>
            </a:pPr>
            <a:r>
              <a:rPr lang="en-US" dirty="0" err="1" smtClean="0"/>
              <a:t>OpenCL</a:t>
            </a:r>
            <a:r>
              <a:rPr lang="en-US" dirty="0" smtClean="0"/>
              <a:t> + OpenGL</a:t>
            </a:r>
          </a:p>
          <a:p>
            <a:pPr lvl="1" indent="-274320" fontAlgn="auto">
              <a:spcAft>
                <a:spcPts val="0"/>
              </a:spcAft>
              <a:defRPr/>
            </a:pPr>
            <a:r>
              <a:rPr lang="en-US" dirty="0" smtClean="0"/>
              <a:t>Efficient, inter-API communication</a:t>
            </a:r>
          </a:p>
          <a:p>
            <a:pPr lvl="1" indent="-274320" fontAlgn="auto">
              <a:spcAft>
                <a:spcPts val="0"/>
              </a:spcAft>
              <a:defRPr/>
            </a:pPr>
            <a:r>
              <a:rPr lang="en-US" dirty="0" err="1" smtClean="0"/>
              <a:t>OpenCL</a:t>
            </a:r>
            <a:r>
              <a:rPr lang="en-US" dirty="0" smtClean="0"/>
              <a:t> efficiently shares resources with OpenGL (doesn’t copy)</a:t>
            </a:r>
          </a:p>
          <a:p>
            <a:pPr lvl="1" indent="-274320" fontAlgn="auto">
              <a:spcAft>
                <a:spcPts val="0"/>
              </a:spcAft>
              <a:defRPr/>
            </a:pPr>
            <a:r>
              <a:rPr lang="en-US" dirty="0" err="1" smtClean="0"/>
              <a:t>OpenCL</a:t>
            </a:r>
            <a:r>
              <a:rPr lang="en-US" dirty="0" smtClean="0"/>
              <a:t> objects can be created from OpenGL objects</a:t>
            </a:r>
          </a:p>
          <a:p>
            <a:pPr lvl="1" indent="-274320" fontAlgn="auto">
              <a:spcAft>
                <a:spcPts val="0"/>
              </a:spcAft>
              <a:defRPr/>
            </a:pPr>
            <a:r>
              <a:rPr lang="en-US" dirty="0" smtClean="0"/>
              <a:t>OpenGL 4.0 has been designed to align both standards to closely work together</a:t>
            </a:r>
          </a:p>
          <a:p>
            <a:pPr lvl="1" indent="-274320" fontAlgn="auto">
              <a:spcAft>
                <a:spcPts val="0"/>
              </a:spcAft>
              <a:defRPr/>
            </a:pPr>
            <a:endParaRPr lang="en-US" dirty="0" smtClean="0"/>
          </a:p>
          <a:p>
            <a:pPr marL="274320" indent="-274320" fontAlgn="auto">
              <a:spcAft>
                <a:spcPts val="0"/>
              </a:spcAft>
              <a:defRPr/>
            </a:pPr>
            <a:r>
              <a:rPr lang="en-US" dirty="0" smtClean="0"/>
              <a:t>Example Implementation:</a:t>
            </a:r>
          </a:p>
          <a:p>
            <a:pPr marL="274320" indent="-274320" fontAlgn="auto">
              <a:spcAft>
                <a:spcPts val="0"/>
              </a:spcAft>
              <a:defRPr/>
            </a:pPr>
            <a:endParaRPr lang="en-US" dirty="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a:p>
        </p:txBody>
      </p:sp>
      <p:sp>
        <p:nvSpPr>
          <p:cNvPr id="5734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349"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 name="Diagram 3"/>
          <p:cNvGraphicFramePr/>
          <p:nvPr/>
        </p:nvGraphicFramePr>
        <p:xfrm>
          <a:off x="304800" y="4114800"/>
          <a:ext cx="8534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51" name="Slide Number Placeholder 7"/>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7F2472BC-A999-43ED-B692-D21221EF8617}" type="slidenum">
              <a:rPr lang="en-US">
                <a:solidFill>
                  <a:schemeClr val="tx2"/>
                </a:solidFill>
              </a:rPr>
              <a:pPr fontAlgn="base">
                <a:spcBef>
                  <a:spcPct val="0"/>
                </a:spcBef>
                <a:spcAft>
                  <a:spcPct val="0"/>
                </a:spcAft>
              </a:pPr>
              <a:t>47</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Competitor</a:t>
            </a:r>
          </a:p>
        </p:txBody>
      </p:sp>
      <p:sp>
        <p:nvSpPr>
          <p:cNvPr id="58371" name="Content Placeholder 1"/>
          <p:cNvSpPr txBox="1">
            <a:spLocks/>
          </p:cNvSpPr>
          <p:nvPr/>
        </p:nvSpPr>
        <p:spPr bwMode="auto">
          <a:xfrm>
            <a:off x="152400" y="2590800"/>
            <a:ext cx="8763000" cy="38862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marL="273050" indent="-273050">
              <a:defRPr>
                <a:solidFill>
                  <a:schemeClr val="tx1"/>
                </a:solidFill>
                <a:latin typeface="Candara" pitchFamily="34" charset="0"/>
              </a:defRPr>
            </a:lvl1pPr>
            <a:lvl2pPr marL="576263" indent="-2730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spcBef>
                <a:spcPct val="20000"/>
              </a:spcBef>
              <a:buClr>
                <a:schemeClr val="accent1"/>
              </a:buClr>
              <a:buSzPct val="100000"/>
              <a:buFont typeface="Symbol" pitchFamily="18" charset="2"/>
              <a:buChar char=""/>
            </a:pPr>
            <a:r>
              <a:rPr lang="en-US" sz="2400">
                <a:solidFill>
                  <a:schemeClr val="tx2"/>
                </a:solidFill>
              </a:rPr>
              <a:t>DirectCompute by Microsoft</a:t>
            </a:r>
          </a:p>
          <a:p>
            <a:pPr lvl="1">
              <a:spcBef>
                <a:spcPct val="20000"/>
              </a:spcBef>
              <a:buClr>
                <a:schemeClr val="accent1"/>
              </a:buClr>
              <a:buSzPct val="100000"/>
              <a:buFont typeface="Symbol" pitchFamily="18" charset="2"/>
              <a:buChar char=""/>
            </a:pPr>
            <a:r>
              <a:rPr lang="en-US" sz="2200">
                <a:solidFill>
                  <a:schemeClr val="tx2"/>
                </a:solidFill>
              </a:rPr>
              <a:t>Bundled with DirectX 11</a:t>
            </a:r>
          </a:p>
          <a:p>
            <a:pPr lvl="1">
              <a:spcBef>
                <a:spcPct val="20000"/>
              </a:spcBef>
              <a:buClr>
                <a:schemeClr val="accent1"/>
              </a:buClr>
              <a:buSzPct val="100000"/>
              <a:buFont typeface="Symbol" pitchFamily="18" charset="2"/>
              <a:buChar char=""/>
            </a:pPr>
            <a:r>
              <a:rPr lang="en-US" sz="2200">
                <a:solidFill>
                  <a:schemeClr val="tx2"/>
                </a:solidFill>
              </a:rPr>
              <a:t>Requires a DX10 or 11 graphic card</a:t>
            </a:r>
          </a:p>
          <a:p>
            <a:pPr lvl="1">
              <a:spcBef>
                <a:spcPct val="20000"/>
              </a:spcBef>
              <a:buClr>
                <a:schemeClr val="accent1"/>
              </a:buClr>
              <a:buSzPct val="100000"/>
              <a:buFont typeface="Symbol" pitchFamily="18" charset="2"/>
              <a:buChar char=""/>
            </a:pPr>
            <a:r>
              <a:rPr lang="en-US" sz="2200">
                <a:solidFill>
                  <a:schemeClr val="tx2"/>
                </a:solidFill>
              </a:rPr>
              <a:t>Requires Windows Vista or 7</a:t>
            </a:r>
          </a:p>
          <a:p>
            <a:pPr lvl="1">
              <a:spcBef>
                <a:spcPct val="20000"/>
              </a:spcBef>
              <a:buClr>
                <a:schemeClr val="accent1"/>
              </a:buClr>
              <a:buSzPct val="100000"/>
              <a:buFont typeface="Symbol" pitchFamily="18" charset="2"/>
              <a:buChar char=""/>
            </a:pPr>
            <a:r>
              <a:rPr lang="en-US" sz="2200">
                <a:solidFill>
                  <a:schemeClr val="tx2"/>
                </a:solidFill>
              </a:rPr>
              <a:t>Close to OpenCL feature wise</a:t>
            </a: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r>
              <a:rPr lang="en-US" sz="2400">
                <a:solidFill>
                  <a:schemeClr val="tx2"/>
                </a:solidFill>
              </a:rPr>
              <a:t>Internet Explorer 9 and Firefox 3.7 both use DirectX to speed up dom tree rendering  (Windows Only)</a:t>
            </a: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009900"/>
            <a:ext cx="20193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008E7325-82F3-434B-A1A5-732184725884}" type="slidenum">
              <a:rPr lang="en-US">
                <a:solidFill>
                  <a:schemeClr val="tx2"/>
                </a:solidFill>
              </a:rPr>
              <a:pPr fontAlgn="base">
                <a:spcBef>
                  <a:spcPct val="0"/>
                </a:spcBef>
                <a:spcAft>
                  <a:spcPct val="0"/>
                </a:spcAft>
              </a:pPr>
              <a:t>48</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Overview</a:t>
            </a:r>
          </a:p>
        </p:txBody>
      </p:sp>
      <p:sp>
        <p:nvSpPr>
          <p:cNvPr id="59395" name="Content Placeholder 1"/>
          <p:cNvSpPr txBox="1">
            <a:spLocks/>
          </p:cNvSpPr>
          <p:nvPr/>
        </p:nvSpPr>
        <p:spPr bwMode="auto">
          <a:xfrm>
            <a:off x="152400" y="2438400"/>
            <a:ext cx="8763000" cy="41148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marL="273050" indent="-273050">
              <a:defRPr>
                <a:solidFill>
                  <a:schemeClr val="tx1"/>
                </a:solidFill>
                <a:latin typeface="Candara" pitchFamily="34" charset="0"/>
              </a:defRPr>
            </a:lvl1pPr>
            <a:lvl2pPr marL="576263" indent="-2730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spcBef>
                <a:spcPct val="20000"/>
              </a:spcBef>
              <a:buClr>
                <a:schemeClr val="accent1"/>
              </a:buClr>
              <a:buSzPct val="100000"/>
              <a:buFont typeface="Symbol" pitchFamily="18" charset="2"/>
              <a:buChar char=""/>
            </a:pPr>
            <a:r>
              <a:rPr lang="en-US" sz="2400">
                <a:solidFill>
                  <a:schemeClr val="tx2"/>
                </a:solidFill>
              </a:rPr>
              <a:t>With OpenCL</a:t>
            </a:r>
          </a:p>
          <a:p>
            <a:pPr lvl="1">
              <a:spcBef>
                <a:spcPct val="20000"/>
              </a:spcBef>
              <a:buClr>
                <a:schemeClr val="accent1"/>
              </a:buClr>
              <a:buSzPct val="100000"/>
              <a:buFont typeface="Symbol" pitchFamily="18" charset="2"/>
              <a:buChar char=""/>
            </a:pPr>
            <a:r>
              <a:rPr lang="en-US" sz="2200">
                <a:solidFill>
                  <a:schemeClr val="tx2"/>
                </a:solidFill>
              </a:rPr>
              <a:t>Leverage CPUs, GPUs and other processors to accelerate parallel computation</a:t>
            </a:r>
          </a:p>
          <a:p>
            <a:pPr lvl="1">
              <a:spcBef>
                <a:spcPct val="20000"/>
              </a:spcBef>
              <a:buClr>
                <a:schemeClr val="accent1"/>
              </a:buClr>
              <a:buSzPct val="100000"/>
              <a:buFont typeface="Symbol" pitchFamily="18" charset="2"/>
              <a:buChar char=""/>
            </a:pPr>
            <a:endParaRPr lang="en-US" sz="2200">
              <a:solidFill>
                <a:schemeClr val="tx2"/>
              </a:solidFill>
            </a:endParaRPr>
          </a:p>
          <a:p>
            <a:pPr lvl="1">
              <a:spcBef>
                <a:spcPct val="20000"/>
              </a:spcBef>
              <a:buClr>
                <a:schemeClr val="accent1"/>
              </a:buClr>
              <a:buSzPct val="100000"/>
              <a:buFont typeface="Symbol" pitchFamily="18" charset="2"/>
              <a:buChar char=""/>
            </a:pPr>
            <a:r>
              <a:rPr lang="en-US" sz="2200">
                <a:solidFill>
                  <a:schemeClr val="tx2"/>
                </a:solidFill>
              </a:rPr>
              <a:t>Get dramatic speedups for computationally intensive applications</a:t>
            </a:r>
          </a:p>
          <a:p>
            <a:pPr lvl="1">
              <a:spcBef>
                <a:spcPct val="20000"/>
              </a:spcBef>
              <a:buClr>
                <a:schemeClr val="accent1"/>
              </a:buClr>
              <a:buSzPct val="100000"/>
              <a:buFont typeface="Symbol" pitchFamily="18" charset="2"/>
              <a:buChar char=""/>
            </a:pPr>
            <a:endParaRPr lang="en-US" sz="2200">
              <a:solidFill>
                <a:schemeClr val="tx2"/>
              </a:solidFill>
            </a:endParaRPr>
          </a:p>
          <a:p>
            <a:pPr lvl="1">
              <a:spcBef>
                <a:spcPct val="20000"/>
              </a:spcBef>
              <a:buClr>
                <a:schemeClr val="accent1"/>
              </a:buClr>
              <a:buSzPct val="100000"/>
              <a:buFont typeface="Symbol" pitchFamily="18" charset="2"/>
              <a:buChar char=""/>
            </a:pPr>
            <a:r>
              <a:rPr lang="en-US" sz="2200">
                <a:solidFill>
                  <a:schemeClr val="tx2"/>
                </a:solidFill>
              </a:rPr>
              <a:t>Write accelerated portable code across different devices and architectures</a:t>
            </a: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p:txBody>
      </p:sp>
      <p:sp>
        <p:nvSpPr>
          <p:cNvPr id="593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140631D9-89A3-4762-BE18-E8A402B2738F}" type="slidenum">
              <a:rPr lang="en-US">
                <a:solidFill>
                  <a:schemeClr val="tx2"/>
                </a:solidFill>
              </a:rPr>
              <a:pPr fontAlgn="base">
                <a:spcBef>
                  <a:spcPct val="0"/>
                </a:spcBef>
                <a:spcAft>
                  <a:spcPct val="0"/>
                </a:spcAft>
              </a:pPr>
              <a:t>49</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en-US" smtClean="0"/>
              <a:t>What is OpenCL</a:t>
            </a:r>
          </a:p>
        </p:txBody>
      </p:sp>
      <p:sp>
        <p:nvSpPr>
          <p:cNvPr id="2" name="Content Placeholder 1"/>
          <p:cNvSpPr>
            <a:spLocks noGrp="1"/>
          </p:cNvSpPr>
          <p:nvPr>
            <p:ph type="body" idx="4294967295"/>
          </p:nvPr>
        </p:nvSpPr>
        <p:spPr>
          <a:xfrm>
            <a:off x="152400" y="2286000"/>
            <a:ext cx="6705600" cy="4267200"/>
          </a:xfrm>
        </p:spPr>
        <p:txBody>
          <a:bodyPr rtlCol="0">
            <a:normAutofit/>
          </a:bodyPr>
          <a:lstStyle/>
          <a:p>
            <a:pPr marL="0" indent="0" fontAlgn="auto">
              <a:spcAft>
                <a:spcPts val="0"/>
              </a:spcAft>
              <a:buFont typeface="Symbol" pitchFamily="18" charset="2"/>
              <a:buNone/>
              <a:defRPr/>
            </a:pPr>
            <a:r>
              <a:rPr lang="en-US" dirty="0" smtClean="0"/>
              <a:t>A Language:</a:t>
            </a:r>
          </a:p>
          <a:p>
            <a:pPr marL="274320" indent="-274320" fontAlgn="auto">
              <a:spcAft>
                <a:spcPts val="0"/>
              </a:spcAft>
              <a:defRPr/>
            </a:pPr>
            <a:r>
              <a:rPr lang="en-US" dirty="0" smtClean="0"/>
              <a:t>Open Computer Language, it’s C like!</a:t>
            </a:r>
          </a:p>
          <a:p>
            <a:pPr marL="274320" indent="-274320" fontAlgn="auto">
              <a:spcAft>
                <a:spcPts val="0"/>
              </a:spcAft>
              <a:defRPr/>
            </a:pPr>
            <a:r>
              <a:rPr lang="en-US" dirty="0" smtClean="0"/>
              <a:t>Execute code across mixed platforms consisting of CPUs, GPUs and other processors.</a:t>
            </a:r>
          </a:p>
          <a:p>
            <a:pPr marL="274320" indent="-274320" fontAlgn="auto">
              <a:spcAft>
                <a:spcPts val="0"/>
              </a:spcAft>
              <a:defRPr/>
            </a:pPr>
            <a:endParaRPr lang="en-US" dirty="0" smtClean="0"/>
          </a:p>
          <a:p>
            <a:pPr marL="0" indent="0" fontAlgn="auto">
              <a:spcAft>
                <a:spcPts val="0"/>
              </a:spcAft>
              <a:buFont typeface="Symbol" pitchFamily="18" charset="2"/>
              <a:buNone/>
              <a:defRPr/>
            </a:pPr>
            <a:r>
              <a:rPr lang="en-US" dirty="0" smtClean="0"/>
              <a:t>An API:</a:t>
            </a:r>
          </a:p>
          <a:p>
            <a:pPr marL="274320" indent="-274320" fontAlgn="auto">
              <a:spcAft>
                <a:spcPts val="0"/>
              </a:spcAft>
              <a:defRPr/>
            </a:pPr>
            <a:r>
              <a:rPr lang="en-US" dirty="0" smtClean="0"/>
              <a:t>Runs on the “Host”, manipulate and control </a:t>
            </a:r>
            <a:r>
              <a:rPr lang="en-US" dirty="0" err="1" smtClean="0"/>
              <a:t>OpenCL</a:t>
            </a:r>
            <a:r>
              <a:rPr lang="en-US" dirty="0" smtClean="0"/>
              <a:t> objects and code. </a:t>
            </a:r>
          </a:p>
          <a:p>
            <a:pPr marL="274320" indent="-274320" fontAlgn="auto">
              <a:spcAft>
                <a:spcPts val="0"/>
              </a:spcAft>
              <a:defRPr/>
            </a:pPr>
            <a:r>
              <a:rPr lang="en-US" dirty="0" smtClean="0"/>
              <a:t>Deals with devices as abstract processing units</a:t>
            </a:r>
          </a:p>
          <a:p>
            <a:pPr marL="0" indent="0" fontAlgn="auto">
              <a:spcAft>
                <a:spcPts val="0"/>
              </a:spcAft>
              <a:buFont typeface="Symbol" pitchFamily="18" charset="2"/>
              <a:buNone/>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smtClean="0"/>
          </a:p>
          <a:p>
            <a:pPr marL="274320" indent="-274320" fontAlgn="auto">
              <a:spcAft>
                <a:spcPts val="0"/>
              </a:spcAft>
              <a:defRP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641" y="2971801"/>
            <a:ext cx="1562359" cy="1676399"/>
          </a:xfrm>
          <a:prstGeom prst="rect">
            <a:avLst/>
          </a:prstGeom>
          <a:noFill/>
          <a:ln>
            <a:noFill/>
          </a:ln>
          <a:effectLst>
            <a:reflection blurRad="6350" stA="44000" endPos="28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3225" y="5334001"/>
            <a:ext cx="2009775" cy="383290"/>
          </a:xfrm>
          <a:prstGeom prst="rect">
            <a:avLst/>
          </a:prstGeom>
          <a:noFill/>
          <a:ln w="9525">
            <a:noFill/>
            <a:miter lim="800000"/>
            <a:headEnd/>
            <a:tailEnd/>
          </a:ln>
          <a:effectLst>
            <a:reflection blurRad="6350" stA="50000" endA="300" endPos="90000" dir="5400000" sy="-100000" algn="bl" rotWithShape="0"/>
          </a:effectLst>
          <a:extLst>
            <a:ext uri="{909E8E84-426E-40DD-AFC4-6F175D3DCCD1}">
              <a14:hiddenFill xmlns:a14="http://schemas.microsoft.com/office/drawing/2010/main">
                <a:solidFill>
                  <a:schemeClr val="accent1"/>
                </a:solidFill>
              </a14:hiddenFill>
            </a:ext>
          </a:extLst>
        </p:spPr>
      </p:pic>
      <p:sp>
        <p:nvSpPr>
          <p:cNvPr id="14342"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09949BD3-D20B-4C02-A571-692A05B35B8F}" type="slidenum">
              <a:rPr lang="en-US">
                <a:solidFill>
                  <a:schemeClr val="tx2"/>
                </a:solidFill>
              </a:rPr>
              <a:pPr fontAlgn="base">
                <a:spcBef>
                  <a:spcPct val="0"/>
                </a:spcBef>
                <a:spcAft>
                  <a:spcPct val="0"/>
                </a:spcAft>
              </a:pPr>
              <a:t>5</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Getting Started…</a:t>
            </a:r>
          </a:p>
        </p:txBody>
      </p:sp>
      <p:sp>
        <p:nvSpPr>
          <p:cNvPr id="60419" name="Content Placeholder 1"/>
          <p:cNvSpPr txBox="1">
            <a:spLocks/>
          </p:cNvSpPr>
          <p:nvPr/>
        </p:nvSpPr>
        <p:spPr bwMode="auto">
          <a:xfrm>
            <a:off x="152400" y="2438400"/>
            <a:ext cx="8763000" cy="39624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marL="273050" indent="-273050">
              <a:defRPr>
                <a:solidFill>
                  <a:schemeClr val="tx1"/>
                </a:solidFill>
                <a:latin typeface="Candara" pitchFamily="34" charset="0"/>
              </a:defRPr>
            </a:lvl1pPr>
            <a:lvl2pPr marL="576263" indent="-273050">
              <a:defRPr>
                <a:solidFill>
                  <a:schemeClr val="tx1"/>
                </a:solidFill>
                <a:latin typeface="Candara" pitchFamily="34" charset="0"/>
              </a:defRPr>
            </a:lvl2pPr>
            <a:lvl3pPr marL="855663"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spcBef>
                <a:spcPct val="20000"/>
              </a:spcBef>
              <a:buClr>
                <a:schemeClr val="accent1"/>
              </a:buClr>
              <a:buSzPct val="100000"/>
              <a:buFont typeface="Symbol" pitchFamily="18" charset="2"/>
              <a:buChar char=""/>
            </a:pPr>
            <a:r>
              <a:rPr lang="en-US" sz="2000" dirty="0">
                <a:solidFill>
                  <a:schemeClr val="tx2"/>
                </a:solidFill>
              </a:rPr>
              <a:t>ATI Stream SDK</a:t>
            </a:r>
          </a:p>
          <a:p>
            <a:pPr lvl="2">
              <a:spcBef>
                <a:spcPct val="20000"/>
              </a:spcBef>
              <a:buClr>
                <a:schemeClr val="accent1"/>
              </a:buClr>
              <a:buSzPct val="100000"/>
              <a:buFont typeface="Symbol" pitchFamily="18" charset="2"/>
              <a:buChar char=""/>
            </a:pPr>
            <a:r>
              <a:rPr lang="en-US" dirty="0">
                <a:solidFill>
                  <a:schemeClr val="tx2"/>
                </a:solidFill>
              </a:rPr>
              <a:t>Support for </a:t>
            </a:r>
            <a:r>
              <a:rPr lang="en-US" dirty="0" err="1">
                <a:solidFill>
                  <a:schemeClr val="tx2"/>
                </a:solidFill>
              </a:rPr>
              <a:t>OpenCL</a:t>
            </a:r>
            <a:r>
              <a:rPr lang="en-US" dirty="0">
                <a:solidFill>
                  <a:schemeClr val="tx2"/>
                </a:solidFill>
              </a:rPr>
              <a:t>/OpenGL interoperability</a:t>
            </a:r>
          </a:p>
          <a:p>
            <a:pPr lvl="2">
              <a:spcBef>
                <a:spcPct val="20000"/>
              </a:spcBef>
              <a:buClr>
                <a:schemeClr val="accent1"/>
              </a:buClr>
              <a:buSzPct val="100000"/>
              <a:buFont typeface="Symbol" pitchFamily="18" charset="2"/>
              <a:buChar char=""/>
            </a:pPr>
            <a:r>
              <a:rPr lang="en-US" dirty="0">
                <a:solidFill>
                  <a:schemeClr val="tx2"/>
                </a:solidFill>
              </a:rPr>
              <a:t>Support for </a:t>
            </a:r>
            <a:r>
              <a:rPr lang="en-US" dirty="0" err="1">
                <a:solidFill>
                  <a:schemeClr val="tx2"/>
                </a:solidFill>
              </a:rPr>
              <a:t>OpenCL</a:t>
            </a:r>
            <a:r>
              <a:rPr lang="en-US" dirty="0">
                <a:solidFill>
                  <a:schemeClr val="tx2"/>
                </a:solidFill>
              </a:rPr>
              <a:t>/DirectX </a:t>
            </a:r>
            <a:r>
              <a:rPr lang="en-US" dirty="0" smtClean="0">
                <a:solidFill>
                  <a:schemeClr val="tx2"/>
                </a:solidFill>
              </a:rPr>
              <a:t>interoperability</a:t>
            </a:r>
          </a:p>
          <a:p>
            <a:pPr lvl="2">
              <a:spcBef>
                <a:spcPct val="20000"/>
              </a:spcBef>
              <a:buClr>
                <a:schemeClr val="accent1"/>
              </a:buClr>
              <a:buSzPct val="100000"/>
              <a:buFont typeface="Symbol" pitchFamily="18" charset="2"/>
              <a:buChar char=""/>
            </a:pPr>
            <a:r>
              <a:rPr lang="en-US" dirty="0" smtClean="0">
                <a:solidFill>
                  <a:schemeClr val="tx2"/>
                </a:solidFill>
                <a:hlinkClick r:id="rId2"/>
              </a:rPr>
              <a:t>http://developer.amd.com/gpu/ATIStreamSDK/Pages/default.aspx</a:t>
            </a:r>
            <a:endParaRPr lang="en-US" dirty="0">
              <a:solidFill>
                <a:schemeClr val="tx2"/>
              </a:solidFill>
            </a:endParaRPr>
          </a:p>
          <a:p>
            <a:pPr lvl="2">
              <a:spcBef>
                <a:spcPct val="20000"/>
              </a:spcBef>
              <a:buClr>
                <a:schemeClr val="accent1"/>
              </a:buClr>
              <a:buSzPct val="100000"/>
              <a:buFont typeface="Symbol" pitchFamily="18" charset="2"/>
              <a:buChar char=""/>
            </a:pPr>
            <a:endParaRPr lang="en-US" dirty="0">
              <a:solidFill>
                <a:schemeClr val="tx2"/>
              </a:solidFill>
            </a:endParaRPr>
          </a:p>
          <a:p>
            <a:pPr>
              <a:spcBef>
                <a:spcPct val="20000"/>
              </a:spcBef>
              <a:buClr>
                <a:schemeClr val="accent1"/>
              </a:buClr>
              <a:buSzPct val="100000"/>
              <a:buFont typeface="Symbol" pitchFamily="18" charset="2"/>
              <a:buChar char=""/>
            </a:pPr>
            <a:r>
              <a:rPr lang="en-US" sz="2000" dirty="0" err="1">
                <a:solidFill>
                  <a:schemeClr val="tx2"/>
                </a:solidFill>
              </a:rPr>
              <a:t>Cuda</a:t>
            </a:r>
            <a:r>
              <a:rPr lang="en-US" sz="2000" dirty="0">
                <a:solidFill>
                  <a:schemeClr val="tx2"/>
                </a:solidFill>
              </a:rPr>
              <a:t> </a:t>
            </a:r>
            <a:r>
              <a:rPr lang="en-US" sz="2000" dirty="0" smtClean="0">
                <a:solidFill>
                  <a:schemeClr val="tx2"/>
                </a:solidFill>
              </a:rPr>
              <a:t>Toolkit</a:t>
            </a:r>
          </a:p>
          <a:p>
            <a:pPr lvl="1">
              <a:spcBef>
                <a:spcPct val="20000"/>
              </a:spcBef>
              <a:buClr>
                <a:schemeClr val="accent1"/>
              </a:buClr>
              <a:buSzPct val="100000"/>
              <a:buFont typeface="Symbol" pitchFamily="18" charset="2"/>
              <a:buChar char=""/>
            </a:pPr>
            <a:r>
              <a:rPr lang="en-US" dirty="0" smtClean="0">
                <a:solidFill>
                  <a:schemeClr val="tx2"/>
                </a:solidFill>
                <a:hlinkClick r:id="rId3"/>
              </a:rPr>
              <a:t>http://developer.nvidia.com/object/cuda_3_0_downloads.html</a:t>
            </a:r>
            <a:endParaRPr lang="en-US" dirty="0">
              <a:solidFill>
                <a:schemeClr val="tx2"/>
              </a:solidFill>
            </a:endParaRPr>
          </a:p>
          <a:p>
            <a:pPr>
              <a:spcBef>
                <a:spcPct val="20000"/>
              </a:spcBef>
              <a:buClr>
                <a:schemeClr val="accent1"/>
              </a:buClr>
              <a:buSzPct val="100000"/>
              <a:buFont typeface="Symbol" pitchFamily="18" charset="2"/>
              <a:buChar char=""/>
            </a:pPr>
            <a:endParaRPr lang="en-US" sz="2000" dirty="0" smtClean="0">
              <a:solidFill>
                <a:schemeClr val="tx2"/>
              </a:solidFill>
            </a:endParaRPr>
          </a:p>
          <a:p>
            <a:pPr>
              <a:spcBef>
                <a:spcPct val="20000"/>
              </a:spcBef>
              <a:buClr>
                <a:schemeClr val="accent1"/>
              </a:buClr>
              <a:buSzPct val="100000"/>
              <a:buFont typeface="Symbol" pitchFamily="18" charset="2"/>
              <a:buChar char=""/>
            </a:pPr>
            <a:r>
              <a:rPr lang="en-US" sz="2000" dirty="0" smtClean="0">
                <a:solidFill>
                  <a:schemeClr val="tx2"/>
                </a:solidFill>
              </a:rPr>
              <a:t>OpenCL.NET</a:t>
            </a:r>
            <a:endParaRPr lang="en-US" sz="2000" dirty="0">
              <a:solidFill>
                <a:schemeClr val="tx2"/>
              </a:solidFill>
            </a:endParaRPr>
          </a:p>
          <a:p>
            <a:pPr lvl="1">
              <a:spcBef>
                <a:spcPct val="20000"/>
              </a:spcBef>
              <a:buClr>
                <a:schemeClr val="accent1"/>
              </a:buClr>
              <a:buSzPct val="100000"/>
              <a:buFont typeface="Symbol" pitchFamily="18" charset="2"/>
              <a:buChar char=""/>
            </a:pPr>
            <a:r>
              <a:rPr lang="en-US" sz="2000" dirty="0" err="1">
                <a:solidFill>
                  <a:schemeClr val="tx2"/>
                </a:solidFill>
              </a:rPr>
              <a:t>OpenCL</a:t>
            </a:r>
            <a:r>
              <a:rPr lang="en-US" sz="2000" dirty="0">
                <a:solidFill>
                  <a:schemeClr val="tx2"/>
                </a:solidFill>
              </a:rPr>
              <a:t> Wrapper for .NET </a:t>
            </a:r>
            <a:r>
              <a:rPr lang="en-US" sz="2000" dirty="0" smtClean="0">
                <a:solidFill>
                  <a:schemeClr val="tx2"/>
                </a:solidFill>
              </a:rPr>
              <a:t>languages</a:t>
            </a:r>
          </a:p>
          <a:p>
            <a:pPr lvl="1">
              <a:spcBef>
                <a:spcPct val="20000"/>
              </a:spcBef>
              <a:buClr>
                <a:schemeClr val="accent1"/>
              </a:buClr>
              <a:buSzPct val="100000"/>
              <a:buFont typeface="Symbol" pitchFamily="18" charset="2"/>
              <a:buChar char=""/>
            </a:pPr>
            <a:r>
              <a:rPr lang="en-US" sz="2000" dirty="0" smtClean="0">
                <a:solidFill>
                  <a:schemeClr val="tx2"/>
                </a:solidFill>
                <a:hlinkClick r:id="rId4"/>
              </a:rPr>
              <a:t>http://www.hoopoe-cloud.com/Solutions/OpenCL.NET/Default.aspx</a:t>
            </a:r>
            <a:r>
              <a:rPr lang="en-US" sz="2000" dirty="0" smtClean="0">
                <a:solidFill>
                  <a:schemeClr val="tx2"/>
                </a:solidFill>
              </a:rPr>
              <a:t/>
            </a:r>
            <a:br>
              <a:rPr lang="en-US" sz="2000" dirty="0" smtClean="0">
                <a:solidFill>
                  <a:schemeClr val="tx2"/>
                </a:solidFill>
              </a:rPr>
            </a:br>
            <a:endParaRPr lang="en-US" sz="2000" dirty="0" smtClean="0">
              <a:solidFill>
                <a:schemeClr val="tx2"/>
              </a:solidFill>
            </a:endParaRPr>
          </a:p>
          <a:p>
            <a:pPr marL="303213" lvl="1" indent="0">
              <a:spcBef>
                <a:spcPct val="20000"/>
              </a:spcBef>
              <a:buClr>
                <a:schemeClr val="accent1"/>
              </a:buClr>
              <a:buSzPct val="100000"/>
            </a:pPr>
            <a:endParaRPr lang="en-US" sz="2200" dirty="0">
              <a:solidFill>
                <a:schemeClr val="tx2"/>
              </a:solidFill>
            </a:endParaRPr>
          </a:p>
          <a:p>
            <a:pPr>
              <a:spcBef>
                <a:spcPct val="20000"/>
              </a:spcBef>
              <a:buClr>
                <a:schemeClr val="accent1"/>
              </a:buClr>
              <a:buSzPct val="100000"/>
              <a:buFont typeface="Symbol" pitchFamily="18" charset="2"/>
              <a:buChar char=""/>
            </a:pPr>
            <a:endParaRPr lang="en-US" sz="2400" dirty="0">
              <a:solidFill>
                <a:schemeClr val="tx2"/>
              </a:solidFill>
            </a:endParaRPr>
          </a:p>
          <a:p>
            <a:pPr>
              <a:spcBef>
                <a:spcPct val="20000"/>
              </a:spcBef>
              <a:buClr>
                <a:schemeClr val="accent1"/>
              </a:buClr>
              <a:buSzPct val="100000"/>
              <a:buFont typeface="Symbol" pitchFamily="18" charset="2"/>
              <a:buChar char=""/>
            </a:pPr>
            <a:endParaRPr lang="en-US" sz="2400" dirty="0">
              <a:solidFill>
                <a:schemeClr val="tx2"/>
              </a:solidFill>
            </a:endParaRPr>
          </a:p>
          <a:p>
            <a:pPr>
              <a:spcBef>
                <a:spcPct val="20000"/>
              </a:spcBef>
              <a:buClr>
                <a:schemeClr val="accent1"/>
              </a:buClr>
              <a:buSzPct val="100000"/>
              <a:buFont typeface="Symbol" pitchFamily="18" charset="2"/>
              <a:buChar char=""/>
            </a:pPr>
            <a:endParaRPr lang="en-US" sz="2400" dirty="0">
              <a:solidFill>
                <a:schemeClr val="tx2"/>
              </a:solidFill>
            </a:endParaRPr>
          </a:p>
        </p:txBody>
      </p:sp>
      <p:sp>
        <p:nvSpPr>
          <p:cNvPr id="604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0A5A18EC-F3A3-404F-A32E-66C7E4AA306E}" type="slidenum">
              <a:rPr lang="en-US">
                <a:solidFill>
                  <a:schemeClr val="tx2"/>
                </a:solidFill>
              </a:rPr>
              <a:pPr fontAlgn="base">
                <a:spcBef>
                  <a:spcPct val="0"/>
                </a:spcBef>
                <a:spcAft>
                  <a:spcPct val="0"/>
                </a:spcAft>
              </a:pPr>
              <a:t>50</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The End? No… The Beginning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8985">
            <a:off x="2385166" y="2183767"/>
            <a:ext cx="4286250" cy="4771311"/>
          </a:xfrm>
          <a:prstGeom prst="rect">
            <a:avLst/>
          </a:prstGeom>
          <a:noFill/>
          <a:ln w="0">
            <a:noFill/>
            <a:miter lim="800000"/>
            <a:headEnd/>
            <a:tailEnd/>
          </a:ln>
          <a:effectLst>
            <a:reflection blurRad="6350" stA="50000" endA="300" endPos="90000" dir="5400000" sy="-100000" algn="bl" rotWithShape="0"/>
          </a:effectLst>
          <a:scene3d>
            <a:camera prst="orthographicFront">
              <a:rot lat="602170" lon="20152801" rev="21313733"/>
            </a:camera>
            <a:lightRig rig="threePt" dir="t"/>
          </a:scene3d>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rcRect/>
          <a:stretch>
            <a:fillRect/>
          </a:stretch>
        </p:blipFill>
        <p:spPr bwMode="auto">
          <a:xfrm rot="351738">
            <a:off x="6553278" y="2702427"/>
            <a:ext cx="728804" cy="685800"/>
          </a:xfrm>
          <a:prstGeom prst="rect">
            <a:avLst/>
          </a:prstGeom>
          <a:noFill/>
          <a:ln>
            <a:noFill/>
          </a:ln>
          <a:effectLst>
            <a:reflection blurRad="6350" stA="69000" endPos="5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rcRect/>
          <a:stretch>
            <a:fillRect/>
          </a:stretch>
        </p:blipFill>
        <p:spPr bwMode="auto">
          <a:xfrm rot="20239909">
            <a:off x="6047603" y="5905151"/>
            <a:ext cx="728804" cy="685800"/>
          </a:xfrm>
          <a:prstGeom prst="rect">
            <a:avLst/>
          </a:prstGeom>
          <a:noFill/>
          <a:ln>
            <a:noFill/>
          </a:ln>
          <a:effectLst>
            <a:reflection blurRad="6350" stA="69000" endPos="5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rcRect/>
          <a:stretch>
            <a:fillRect/>
          </a:stretch>
        </p:blipFill>
        <p:spPr bwMode="auto">
          <a:xfrm rot="351738">
            <a:off x="109318" y="3926973"/>
            <a:ext cx="728804" cy="685800"/>
          </a:xfrm>
          <a:prstGeom prst="rect">
            <a:avLst/>
          </a:prstGeom>
          <a:noFill/>
          <a:ln>
            <a:noFill/>
          </a:ln>
          <a:effectLst>
            <a:reflection blurRad="6350" stA="69000" endPos="5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rcRect/>
          <a:stretch>
            <a:fillRect/>
          </a:stretch>
        </p:blipFill>
        <p:spPr bwMode="auto">
          <a:xfrm rot="21436228">
            <a:off x="2606716" y="1998165"/>
            <a:ext cx="728804" cy="685800"/>
          </a:xfrm>
          <a:prstGeom prst="rect">
            <a:avLst/>
          </a:prstGeom>
          <a:noFill/>
          <a:ln>
            <a:noFill/>
          </a:ln>
          <a:effectLst>
            <a:reflection blurRad="6350" stA="69000" endPos="5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rcRect/>
          <a:stretch>
            <a:fillRect/>
          </a:stretch>
        </p:blipFill>
        <p:spPr bwMode="auto">
          <a:xfrm rot="17064723">
            <a:off x="1734805" y="5886580"/>
            <a:ext cx="728804" cy="685800"/>
          </a:xfrm>
          <a:prstGeom prst="rect">
            <a:avLst/>
          </a:prstGeom>
          <a:noFill/>
          <a:ln>
            <a:noFill/>
          </a:ln>
          <a:effectLst>
            <a:reflection blurRad="6350" stA="69000" endPos="5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rcRect/>
          <a:stretch>
            <a:fillRect/>
          </a:stretch>
        </p:blipFill>
        <p:spPr bwMode="auto">
          <a:xfrm rot="351738">
            <a:off x="8382078" y="4155573"/>
            <a:ext cx="728804" cy="685800"/>
          </a:xfrm>
          <a:prstGeom prst="rect">
            <a:avLst/>
          </a:prstGeom>
          <a:noFill/>
          <a:ln>
            <a:noFill/>
          </a:ln>
          <a:effectLst>
            <a:reflection blurRad="6350" stA="69000" endPos="5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B7BF8EFB-6A82-4946-BCE8-682B9A6A6E46}" type="slidenum">
              <a:rPr lang="en-US">
                <a:solidFill>
                  <a:schemeClr val="tx2"/>
                </a:solidFill>
              </a:rPr>
              <a:pPr fontAlgn="base">
                <a:spcBef>
                  <a:spcPct val="0"/>
                </a:spcBef>
                <a:spcAft>
                  <a:spcPct val="0"/>
                </a:spcAft>
              </a:pPr>
              <a:t>51</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References</a:t>
            </a:r>
          </a:p>
        </p:txBody>
      </p:sp>
      <p:sp>
        <p:nvSpPr>
          <p:cNvPr id="624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29FE4EF9-910F-4C7A-972C-14C6BBA2633D}" type="slidenum">
              <a:rPr lang="en-US">
                <a:solidFill>
                  <a:schemeClr val="tx2"/>
                </a:solidFill>
              </a:rPr>
              <a:pPr fontAlgn="base">
                <a:spcBef>
                  <a:spcPct val="0"/>
                </a:spcBef>
                <a:spcAft>
                  <a:spcPct val="0"/>
                </a:spcAft>
              </a:pPr>
              <a:t>52</a:t>
            </a:fld>
            <a:endParaRPr lang="en-US">
              <a:solidFill>
                <a:schemeClr val="tx2"/>
              </a:solidFill>
            </a:endParaRPr>
          </a:p>
        </p:txBody>
      </p:sp>
      <p:sp>
        <p:nvSpPr>
          <p:cNvPr id="62468" name="Content Placeholder 1"/>
          <p:cNvSpPr txBox="1">
            <a:spLocks/>
          </p:cNvSpPr>
          <p:nvPr/>
        </p:nvSpPr>
        <p:spPr bwMode="auto">
          <a:xfrm>
            <a:off x="0" y="2743200"/>
            <a:ext cx="8610600" cy="41148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marL="273050" indent="-273050">
              <a:defRPr>
                <a:solidFill>
                  <a:schemeClr val="tx1"/>
                </a:solidFill>
                <a:latin typeface="Candara" pitchFamily="34" charset="0"/>
              </a:defRPr>
            </a:lvl1pPr>
            <a:lvl2pPr marL="742950" indent="-285750">
              <a:defRPr>
                <a:solidFill>
                  <a:schemeClr val="tx1"/>
                </a:solidFill>
                <a:latin typeface="Candara" pitchFamily="34" charset="0"/>
              </a:defRPr>
            </a:lvl2pPr>
            <a:lvl3pPr marL="855663"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lvl="2">
              <a:spcBef>
                <a:spcPct val="20000"/>
              </a:spcBef>
              <a:buClr>
                <a:schemeClr val="accent1"/>
              </a:buClr>
              <a:buSzPct val="100000"/>
              <a:buFont typeface="Symbol" pitchFamily="18" charset="2"/>
              <a:buChar char=""/>
            </a:pPr>
            <a:r>
              <a:rPr lang="en-US">
                <a:solidFill>
                  <a:schemeClr val="tx2"/>
                </a:solidFill>
                <a:hlinkClick r:id="rId2"/>
              </a:rPr>
              <a:t>http://www.macresearch.org/opencl_episode1</a:t>
            </a:r>
            <a:endParaRPr lang="en-US">
              <a:solidFill>
                <a:schemeClr val="tx2"/>
              </a:solidFill>
            </a:endParaRPr>
          </a:p>
          <a:p>
            <a:pPr lvl="2">
              <a:spcBef>
                <a:spcPct val="20000"/>
              </a:spcBef>
              <a:buClr>
                <a:schemeClr val="accent1"/>
              </a:buClr>
              <a:buSzPct val="100000"/>
              <a:buFont typeface="Symbol" pitchFamily="18" charset="2"/>
              <a:buChar char=""/>
            </a:pPr>
            <a:r>
              <a:rPr lang="en-US">
                <a:solidFill>
                  <a:schemeClr val="tx2"/>
                </a:solidFill>
                <a:hlinkClick r:id="rId3"/>
              </a:rPr>
              <a:t>http://developer.amd.com/GPU/ATISTREAMSDK/pages/TutorialOpenCL.aspx</a:t>
            </a:r>
            <a:endParaRPr lang="en-US">
              <a:solidFill>
                <a:schemeClr val="tx2"/>
              </a:solidFill>
            </a:endParaRPr>
          </a:p>
          <a:p>
            <a:pPr lvl="2">
              <a:spcBef>
                <a:spcPct val="20000"/>
              </a:spcBef>
              <a:buClr>
                <a:schemeClr val="accent1"/>
              </a:buClr>
              <a:buSzPct val="100000"/>
              <a:buFont typeface="Symbol" pitchFamily="18" charset="2"/>
              <a:buChar char=""/>
            </a:pPr>
            <a:r>
              <a:rPr lang="en-US">
                <a:solidFill>
                  <a:schemeClr val="tx2"/>
                </a:solidFill>
                <a:hlinkClick r:id="rId4"/>
              </a:rPr>
              <a:t>http://en.wikipedia.org/wiki/Stream_Processing</a:t>
            </a:r>
            <a:endParaRPr lang="en-US">
              <a:solidFill>
                <a:schemeClr val="tx2"/>
              </a:solidFill>
            </a:endParaRPr>
          </a:p>
          <a:p>
            <a:pPr lvl="2">
              <a:spcBef>
                <a:spcPct val="20000"/>
              </a:spcBef>
              <a:buClr>
                <a:schemeClr val="accent1"/>
              </a:buClr>
              <a:buSzPct val="100000"/>
              <a:buFont typeface="Symbol" pitchFamily="18" charset="2"/>
              <a:buChar char=""/>
            </a:pPr>
            <a:r>
              <a:rPr lang="en-US">
                <a:solidFill>
                  <a:schemeClr val="tx2"/>
                </a:solidFill>
                <a:hlinkClick r:id="rId5"/>
              </a:rPr>
              <a:t>http://techreport.com/articles.x/11211</a:t>
            </a:r>
            <a:endParaRPr lang="en-US">
              <a:solidFill>
                <a:schemeClr val="tx2"/>
              </a:solidFill>
            </a:endParaRPr>
          </a:p>
          <a:p>
            <a:pPr lvl="2">
              <a:spcBef>
                <a:spcPct val="20000"/>
              </a:spcBef>
              <a:buClr>
                <a:schemeClr val="accent1"/>
              </a:buClr>
              <a:buSzPct val="100000"/>
              <a:buFont typeface="Symbol" pitchFamily="18" charset="2"/>
              <a:buChar char=""/>
            </a:pPr>
            <a:r>
              <a:rPr lang="en-US">
                <a:solidFill>
                  <a:schemeClr val="tx2"/>
                </a:solidFill>
                <a:hlinkClick r:id="rId6"/>
              </a:rPr>
              <a:t>http://www.geeks3d.com/20100115/gpu-computing-geforce-and-radeon-opencl-test-part-1/</a:t>
            </a:r>
            <a:endParaRPr lang="en-US">
              <a:solidFill>
                <a:schemeClr val="tx2"/>
              </a:solidFill>
            </a:endParaRPr>
          </a:p>
          <a:p>
            <a:pPr lvl="2">
              <a:spcBef>
                <a:spcPct val="20000"/>
              </a:spcBef>
              <a:buClr>
                <a:schemeClr val="accent1"/>
              </a:buClr>
              <a:buSzPct val="100000"/>
              <a:buFont typeface="Symbol" pitchFamily="18" charset="2"/>
              <a:buChar char=""/>
            </a:pPr>
            <a:r>
              <a:rPr lang="en-US">
                <a:solidFill>
                  <a:schemeClr val="tx2"/>
                </a:solidFill>
                <a:hlinkClick r:id="rId7"/>
              </a:rPr>
              <a:t>http://gpgpu.org/about</a:t>
            </a:r>
            <a:endParaRPr lang="en-US">
              <a:solidFill>
                <a:schemeClr val="tx2"/>
              </a:solidFill>
            </a:endParaRPr>
          </a:p>
          <a:p>
            <a:pPr lvl="2">
              <a:spcBef>
                <a:spcPct val="20000"/>
              </a:spcBef>
              <a:buClr>
                <a:schemeClr val="accent1"/>
              </a:buClr>
              <a:buSzPct val="100000"/>
              <a:buFont typeface="Symbol" pitchFamily="18" charset="2"/>
              <a:buChar char=""/>
            </a:pPr>
            <a:r>
              <a:rPr lang="en-US">
                <a:solidFill>
                  <a:schemeClr val="tx2"/>
                </a:solidFill>
                <a:hlinkClick r:id="rId8"/>
              </a:rPr>
              <a:t>http://developer.apple.com/Mac/library/documentation/Performance/Conceptual/OpenCL_MacProgGuide/WhatisOpenCL/WhatisOpenCL.html</a:t>
            </a:r>
            <a:endParaRPr lang="en-US">
              <a:solidFill>
                <a:schemeClr val="tx2"/>
              </a:solidFill>
            </a:endParaRPr>
          </a:p>
          <a:p>
            <a:pPr lvl="2">
              <a:spcBef>
                <a:spcPct val="20000"/>
              </a:spcBef>
              <a:buClr>
                <a:schemeClr val="accent1"/>
              </a:buClr>
              <a:buSzPct val="100000"/>
              <a:buFont typeface="Symbol" pitchFamily="18" charset="2"/>
              <a:buChar char=""/>
            </a:pPr>
            <a:r>
              <a:rPr lang="en-US">
                <a:solidFill>
                  <a:schemeClr val="tx2"/>
                </a:solidFill>
                <a:hlinkClick r:id="rId9"/>
              </a:rPr>
              <a:t>http://www.khronos.org/developers/library/overview/opencl_overview.pdf</a:t>
            </a:r>
            <a:endParaRPr lang="en-US">
              <a:solidFill>
                <a:schemeClr val="tx2"/>
              </a:solidFill>
            </a:endParaRPr>
          </a:p>
          <a:p>
            <a:pPr lvl="2">
              <a:spcBef>
                <a:spcPct val="20000"/>
              </a:spcBef>
              <a:buClr>
                <a:schemeClr val="accent1"/>
              </a:buClr>
              <a:buSzPct val="100000"/>
              <a:buFont typeface="Symbol" pitchFamily="18" charset="2"/>
              <a:buChar char=""/>
            </a:pPr>
            <a:r>
              <a:rPr lang="en-US">
                <a:solidFill>
                  <a:schemeClr val="tx2"/>
                </a:solidFill>
                <a:hlinkClick r:id="rId10"/>
              </a:rPr>
              <a:t>http://gpgpu.org/wp/wp-content/uploads/2009/09/C1-OpenCL-API.pdf</a:t>
            </a:r>
            <a:endParaRPr lang="en-US">
              <a:solidFill>
                <a:schemeClr val="tx2"/>
              </a:solidFill>
            </a:endParaRPr>
          </a:p>
          <a:p>
            <a:pPr lvl="2">
              <a:spcBef>
                <a:spcPct val="20000"/>
              </a:spcBef>
              <a:buClr>
                <a:schemeClr val="accent1"/>
              </a:buClr>
              <a:buSzPct val="100000"/>
              <a:buFont typeface="Symbol" pitchFamily="18" charset="2"/>
              <a:buChar char=""/>
            </a:pPr>
            <a:endParaRPr lang="en-US">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Why Use GPUs?</a:t>
            </a:r>
          </a:p>
        </p:txBody>
      </p:sp>
      <p:sp>
        <p:nvSpPr>
          <p:cNvPr id="15363" name="Content Placeholder 1"/>
          <p:cNvSpPr txBox="1">
            <a:spLocks/>
          </p:cNvSpPr>
          <p:nvPr/>
        </p:nvSpPr>
        <p:spPr bwMode="auto">
          <a:xfrm>
            <a:off x="228600" y="2819400"/>
            <a:ext cx="8686800" cy="39624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marL="273050" indent="-273050">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spcBef>
                <a:spcPct val="20000"/>
              </a:spcBef>
              <a:buClr>
                <a:schemeClr val="accent1"/>
              </a:buClr>
              <a:buSzPct val="100000"/>
              <a:buFont typeface="Symbol" pitchFamily="18" charset="2"/>
              <a:buChar char=""/>
            </a:pPr>
            <a:r>
              <a:rPr lang="en-US" sz="2400">
                <a:solidFill>
                  <a:schemeClr val="tx2"/>
                </a:solidFill>
              </a:rPr>
              <a:t>Modern GPUs are made up of highly parallelizable processing units. Have been named “Stream Processors”</a:t>
            </a: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r>
              <a:rPr lang="en-US" sz="2400">
                <a:solidFill>
                  <a:schemeClr val="tx2"/>
                </a:solidFill>
              </a:rPr>
              <a:t>Modern pc’s all have dedicated GPUs which sit idle for most of the day to day processing</a:t>
            </a: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r>
              <a:rPr lang="en-US" sz="2400">
                <a:solidFill>
                  <a:schemeClr val="tx2"/>
                </a:solidFill>
              </a:rPr>
              <a:t>This strategy is known as “General-Purpose Computation on Graphical Processing Units” or </a:t>
            </a:r>
            <a:r>
              <a:rPr lang="en-US" sz="2400" b="1">
                <a:solidFill>
                  <a:schemeClr val="tx2"/>
                </a:solidFill>
              </a:rPr>
              <a:t>GPGPU</a:t>
            </a:r>
          </a:p>
          <a:p>
            <a:pPr>
              <a:spcBef>
                <a:spcPct val="20000"/>
              </a:spcBef>
              <a:buClr>
                <a:schemeClr val="accent1"/>
              </a:buClr>
              <a:buSzPct val="100000"/>
              <a:buFont typeface="Symbol" pitchFamily="18" charset="2"/>
              <a:buChar char=""/>
            </a:pPr>
            <a:endParaRPr lang="en-US" sz="2400">
              <a:solidFill>
                <a:schemeClr val="tx2"/>
              </a:solidFill>
            </a:endParaRPr>
          </a:p>
          <a:p>
            <a:pPr>
              <a:spcBef>
                <a:spcPct val="20000"/>
              </a:spcBef>
              <a:buClr>
                <a:schemeClr val="accent1"/>
              </a:buClr>
              <a:buSzPct val="100000"/>
              <a:buFont typeface="Symbol" pitchFamily="18" charset="2"/>
              <a:buChar char=""/>
            </a:pPr>
            <a:endParaRPr lang="en-US" sz="2400">
              <a:solidFill>
                <a:schemeClr val="tx2"/>
              </a:solidFill>
            </a:endParaRPr>
          </a:p>
        </p:txBody>
      </p:sp>
      <p:sp>
        <p:nvSpPr>
          <p:cNvPr id="153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0D6AF9D0-3B67-44F1-AFF3-C9BA8F02B0E1}" type="slidenum">
              <a:rPr lang="en-US">
                <a:solidFill>
                  <a:schemeClr val="tx2"/>
                </a:solidFill>
              </a:rPr>
              <a:pPr fontAlgn="base">
                <a:spcBef>
                  <a:spcPct val="0"/>
                </a:spcBef>
                <a:spcAft>
                  <a:spcPct val="0"/>
                </a:spcAft>
              </a:pPr>
              <a:t>6</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76200" y="2438400"/>
            <a:ext cx="8763000" cy="3657600"/>
          </a:xfrm>
        </p:spPr>
        <p:txBody>
          <a:bodyPr/>
          <a:lstStyle/>
          <a:p>
            <a:r>
              <a:rPr lang="en-US" smtClean="0"/>
              <a:t>Any device capable of Stream Processing, related to </a:t>
            </a:r>
            <a:r>
              <a:rPr lang="en-US" b="1" smtClean="0"/>
              <a:t>SIMD</a:t>
            </a:r>
          </a:p>
          <a:p>
            <a:endParaRPr lang="en-US" smtClean="0"/>
          </a:p>
          <a:p>
            <a:r>
              <a:rPr lang="en-US" smtClean="0"/>
              <a:t>Given a set of data (</a:t>
            </a:r>
            <a:r>
              <a:rPr lang="en-US" i="1" smtClean="0"/>
              <a:t>the stream</a:t>
            </a:r>
            <a:r>
              <a:rPr lang="en-US" smtClean="0"/>
              <a:t>) a series of functions (</a:t>
            </a:r>
            <a:r>
              <a:rPr lang="en-US" i="1" smtClean="0"/>
              <a:t>called Kernel functions</a:t>
            </a:r>
            <a:r>
              <a:rPr lang="en-US" smtClean="0"/>
              <a:t>) are applied to each element</a:t>
            </a:r>
          </a:p>
          <a:p>
            <a:endParaRPr lang="en-US" smtClean="0"/>
          </a:p>
          <a:p>
            <a:r>
              <a:rPr lang="en-US" smtClean="0"/>
              <a:t>On-chip memory is used, to minimize external memory bandwidth</a:t>
            </a:r>
          </a:p>
          <a:p>
            <a:endParaRPr lang="en-US" smtClean="0"/>
          </a:p>
          <a:p>
            <a:endParaRPr lang="en-US" smtClean="0"/>
          </a:p>
        </p:txBody>
      </p:sp>
      <p:sp>
        <p:nvSpPr>
          <p:cNvPr id="16387" name="Title 2"/>
          <p:cNvSpPr>
            <a:spLocks noGrp="1"/>
          </p:cNvSpPr>
          <p:nvPr>
            <p:ph type="title"/>
          </p:nvPr>
        </p:nvSpPr>
        <p:spPr/>
        <p:txBody>
          <a:bodyPr/>
          <a:lstStyle/>
          <a:p>
            <a:r>
              <a:rPr lang="en-US" smtClean="0"/>
              <a:t>The Stream Processor</a:t>
            </a:r>
          </a:p>
        </p:txBody>
      </p:sp>
      <p:sp>
        <p:nvSpPr>
          <p:cNvPr id="4" name="Cloud Callout 3"/>
          <p:cNvSpPr/>
          <p:nvPr/>
        </p:nvSpPr>
        <p:spPr>
          <a:xfrm>
            <a:off x="5410200" y="5029200"/>
            <a:ext cx="4495800" cy="2133600"/>
          </a:xfrm>
          <a:prstGeom prst="cloudCallou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b="1" dirty="0"/>
              <a:t>Did you know:</a:t>
            </a:r>
          </a:p>
          <a:p>
            <a:pPr algn="ctr" fontAlgn="auto">
              <a:spcBef>
                <a:spcPts val="0"/>
              </a:spcBef>
              <a:spcAft>
                <a:spcPts val="0"/>
              </a:spcAft>
              <a:defRPr/>
            </a:pPr>
            <a:r>
              <a:rPr lang="en-US" dirty="0"/>
              <a:t>The Cell processor, invented by Toshiba, Sony &amp; IBM is a Stream Processor?</a:t>
            </a:r>
            <a:endParaRPr lang="en-US" dirty="0"/>
          </a:p>
        </p:txBody>
      </p:sp>
      <p:sp>
        <p:nvSpPr>
          <p:cNvPr id="16391" name="Slide Number Placeholder 5"/>
          <p:cNvSpPr>
            <a:spLocks noGrp="1"/>
          </p:cNvSpPr>
          <p:nvPr>
            <p:ph type="sldNum" sz="quarter" idx="12"/>
          </p:nvPr>
        </p:nvSpPr>
        <p:spPr bwMode="auto">
          <a:xfrm>
            <a:off x="0" y="6492875"/>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0A3F7D1-8E2E-4420-861B-E3E74228E4D4}" type="slidenum">
              <a:rPr lang="en-US">
                <a:solidFill>
                  <a:schemeClr val="tx2"/>
                </a:solidFill>
              </a:rPr>
              <a:pPr fontAlgn="base">
                <a:spcBef>
                  <a:spcPct val="0"/>
                </a:spcBef>
                <a:spcAft>
                  <a:spcPct val="0"/>
                </a:spcAft>
              </a:pPr>
              <a:t>7</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smtClean="0"/>
              <a:t>Streams</a:t>
            </a:r>
          </a:p>
        </p:txBody>
      </p:sp>
      <p:sp>
        <p:nvSpPr>
          <p:cNvPr id="17411" name="Content Placeholder 1"/>
          <p:cNvSpPr>
            <a:spLocks noGrp="1"/>
          </p:cNvSpPr>
          <p:nvPr>
            <p:ph type="body" idx="4294967295"/>
          </p:nvPr>
        </p:nvSpPr>
        <p:spPr>
          <a:xfrm>
            <a:off x="609600" y="2971800"/>
            <a:ext cx="8001000" cy="3352800"/>
          </a:xfrm>
        </p:spPr>
        <p:txBody>
          <a:bodyPr/>
          <a:lstStyle/>
          <a:p>
            <a:r>
              <a:rPr lang="en-US" smtClean="0"/>
              <a:t>Most commonly 2D grids (Textures)</a:t>
            </a:r>
          </a:p>
          <a:p>
            <a:endParaRPr lang="en-US" smtClean="0"/>
          </a:p>
          <a:p>
            <a:r>
              <a:rPr lang="en-US" smtClean="0"/>
              <a:t>Maps well to Matrix Algebra, Image Processing, Physics simulations, etc</a:t>
            </a:r>
          </a:p>
          <a:p>
            <a:endParaRPr lang="en-US" smtClean="0"/>
          </a:p>
          <a:p>
            <a:endParaRPr lang="en-US" smtClean="0"/>
          </a:p>
          <a:p>
            <a:endParaRPr lang="en-US" smtClean="0"/>
          </a:p>
          <a:p>
            <a:endParaRPr lang="en-US" smtClean="0"/>
          </a:p>
          <a:p>
            <a:endParaRPr lang="en-US" smtClean="0"/>
          </a:p>
          <a:p>
            <a:endParaRPr lang="en-US" smtClean="0"/>
          </a:p>
          <a:p>
            <a:endParaRPr lang="en-US" smtClean="0"/>
          </a:p>
        </p:txBody>
      </p:sp>
      <p:sp>
        <p:nvSpPr>
          <p:cNvPr id="6" name="Cloud Callout 5"/>
          <p:cNvSpPr/>
          <p:nvPr/>
        </p:nvSpPr>
        <p:spPr>
          <a:xfrm>
            <a:off x="5410200" y="4953000"/>
            <a:ext cx="4495800" cy="2133600"/>
          </a:xfrm>
          <a:prstGeom prst="cloudCallou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b="1" dirty="0"/>
              <a:t>Did you know:</a:t>
            </a:r>
          </a:p>
          <a:p>
            <a:pPr algn="ctr" fontAlgn="auto">
              <a:spcBef>
                <a:spcPts val="0"/>
              </a:spcBef>
              <a:spcAft>
                <a:spcPts val="0"/>
              </a:spcAft>
              <a:defRPr/>
            </a:pPr>
            <a:r>
              <a:rPr lang="en-US" dirty="0"/>
              <a:t>The latest ATI card has 1600 individual Stream Processors?</a:t>
            </a:r>
            <a:endParaRPr lang="en-US" dirty="0"/>
          </a:p>
        </p:txBody>
      </p:sp>
      <p:sp>
        <p:nvSpPr>
          <p:cNvPr id="174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4285095A-D36D-408C-B3B4-F332B3AEC0B6}" type="slidenum">
              <a:rPr lang="en-US">
                <a:solidFill>
                  <a:schemeClr val="tx2"/>
                </a:solidFill>
              </a:rPr>
              <a:pPr fontAlgn="base">
                <a:spcBef>
                  <a:spcPct val="0"/>
                </a:spcBef>
                <a:spcAft>
                  <a:spcPct val="0"/>
                </a:spcAft>
              </a:pPr>
              <a:t>8</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r>
              <a:rPr lang="en-US" smtClean="0"/>
              <a:t>Kernel Functions</a:t>
            </a:r>
          </a:p>
        </p:txBody>
      </p:sp>
      <p:sp>
        <p:nvSpPr>
          <p:cNvPr id="5" name="TextBox 4"/>
          <p:cNvSpPr txBox="1"/>
          <p:nvPr/>
        </p:nvSpPr>
        <p:spPr>
          <a:xfrm>
            <a:off x="1066800" y="2514600"/>
            <a:ext cx="7689274" cy="1200329"/>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r>
              <a:rPr lang="en-US" b="1" dirty="0">
                <a:solidFill>
                  <a:schemeClr val="accent1">
                    <a:lumMod val="50000"/>
                  </a:schemeClr>
                </a:solidFill>
                <a:latin typeface="Courier New" pitchFamily="49" charset="0"/>
                <a:cs typeface="Courier New" pitchFamily="49" charset="0"/>
              </a:rPr>
              <a:t>for</a:t>
            </a:r>
            <a:r>
              <a:rPr lang="en-US" dirty="0">
                <a:latin typeface="Courier New" pitchFamily="49" charset="0"/>
                <a:cs typeface="Courier New" pitchFamily="49" charset="0"/>
              </a:rPr>
              <a:t>(</a:t>
            </a:r>
            <a:r>
              <a:rPr lang="en-US" b="1" dirty="0" err="1">
                <a:solidFill>
                  <a:schemeClr val="accent1">
                    <a:lumMod val="50000"/>
                  </a:schemeClr>
                </a:solidFill>
                <a:latin typeface="Courier New" pitchFamily="49" charset="0"/>
                <a:cs typeface="Courier New" pitchFamily="49" charset="0"/>
              </a:rPr>
              <a:t>int</a:t>
            </a:r>
            <a:r>
              <a:rPr lang="en-US" dirty="0">
                <a:latin typeface="Courier New" pitchFamily="49" charset="0"/>
                <a:cs typeface="Courier New" pitchFamily="49" charset="0"/>
              </a:rPr>
              <a:t> i = 0; i &lt; 100 * 4; i</a:t>
            </a:r>
            <a:r>
              <a:rPr lang="en-US"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a:t>
            </a:r>
            <a:br>
              <a:rPr lang="en-US" dirty="0">
                <a:latin typeface="Courier New" pitchFamily="49" charset="0"/>
                <a:cs typeface="Courier New" pitchFamily="49" charset="0"/>
              </a:rPr>
            </a:br>
            <a:r>
              <a:rPr lang="en-US" dirty="0">
                <a:latin typeface="Courier New" pitchFamily="49" charset="0"/>
                <a:cs typeface="Courier New" pitchFamily="49" charset="0"/>
              </a:rPr>
              <a:t>	result[i</a:t>
            </a:r>
            <a:r>
              <a:rPr lang="en-US" dirty="0">
                <a:latin typeface="Courier New" pitchFamily="49" charset="0"/>
                <a:cs typeface="Courier New" pitchFamily="49" charset="0"/>
              </a:rPr>
              <a:t>] = source0[i] + source1[i</a:t>
            </a:r>
            <a:r>
              <a:rPr lang="en-US"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a:t>
            </a:r>
          </a:p>
        </p:txBody>
      </p:sp>
      <p:sp>
        <p:nvSpPr>
          <p:cNvPr id="8" name="Content Placeholder 1"/>
          <p:cNvSpPr txBox="1">
            <a:spLocks/>
          </p:cNvSpPr>
          <p:nvPr/>
        </p:nvSpPr>
        <p:spPr>
          <a:xfrm>
            <a:off x="161925" y="2057400"/>
            <a:ext cx="5392738" cy="558800"/>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en-US" i="1" dirty="0" smtClean="0"/>
              <a:t>Traditional sequential method:</a:t>
            </a:r>
          </a:p>
          <a:p>
            <a:pPr fontAlgn="auto">
              <a:spcAft>
                <a:spcPts val="0"/>
              </a:spcAft>
              <a:defRPr/>
            </a:pPr>
            <a:endParaRPr lang="en-US" dirty="0"/>
          </a:p>
        </p:txBody>
      </p:sp>
      <p:sp>
        <p:nvSpPr>
          <p:cNvPr id="9" name="TextBox 8"/>
          <p:cNvSpPr txBox="1"/>
          <p:nvPr/>
        </p:nvSpPr>
        <p:spPr>
          <a:xfrm>
            <a:off x="1066800" y="4572000"/>
            <a:ext cx="7689274" cy="1200329"/>
          </a:xfrm>
          <a:prstGeom prst="rect">
            <a:avLst/>
          </a:prstGeom>
          <a:solidFill>
            <a:schemeClr val="bg1">
              <a:lumMod val="85000"/>
              <a:alpha val="76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txBody>
          <a:bodyPr>
            <a:spAutoFit/>
          </a:bodyPr>
          <a:lstStyle/>
          <a:p>
            <a:pPr fontAlgn="auto">
              <a:spcBef>
                <a:spcPts val="0"/>
              </a:spcBef>
              <a:spcAft>
                <a:spcPts val="0"/>
              </a:spcAft>
              <a:defRPr/>
            </a:pPr>
            <a:r>
              <a:rPr lang="en-US" b="1" dirty="0">
                <a:solidFill>
                  <a:schemeClr val="accent1">
                    <a:lumMod val="50000"/>
                  </a:schemeClr>
                </a:solidFill>
                <a:latin typeface="Courier New" pitchFamily="49" charset="0"/>
                <a:cs typeface="Courier New" pitchFamily="49" charset="0"/>
              </a:rPr>
              <a:t>for</a:t>
            </a:r>
            <a:r>
              <a:rPr lang="en-US" dirty="0">
                <a:latin typeface="Courier New" pitchFamily="49" charset="0"/>
                <a:cs typeface="Courier New" pitchFamily="49" charset="0"/>
              </a:rPr>
              <a:t>(</a:t>
            </a:r>
            <a:r>
              <a:rPr lang="en-US" b="1" dirty="0" err="1">
                <a:solidFill>
                  <a:schemeClr val="accent1">
                    <a:lumMod val="50000"/>
                  </a:schemeClr>
                </a:solidFill>
                <a:latin typeface="Courier New" pitchFamily="49" charset="0"/>
                <a:cs typeface="Courier New" pitchFamily="49" charset="0"/>
              </a:rPr>
              <a:t>int</a:t>
            </a:r>
            <a:r>
              <a:rPr lang="en-US" dirty="0">
                <a:latin typeface="Courier New" pitchFamily="49" charset="0"/>
                <a:cs typeface="Courier New" pitchFamily="49" charset="0"/>
              </a:rPr>
              <a:t> </a:t>
            </a:r>
            <a:r>
              <a:rPr lang="en-US" dirty="0">
                <a:latin typeface="Courier New" pitchFamily="49" charset="0"/>
                <a:cs typeface="Courier New" pitchFamily="49" charset="0"/>
              </a:rPr>
              <a:t>el = </a:t>
            </a:r>
            <a:r>
              <a:rPr lang="en-US" dirty="0">
                <a:latin typeface="Courier New" pitchFamily="49" charset="0"/>
                <a:cs typeface="Courier New" pitchFamily="49" charset="0"/>
              </a:rPr>
              <a:t>0; </a:t>
            </a:r>
            <a:r>
              <a:rPr lang="en-US" dirty="0">
                <a:latin typeface="Courier New" pitchFamily="49" charset="0"/>
                <a:cs typeface="Courier New" pitchFamily="49" charset="0"/>
              </a:rPr>
              <a:t>el &lt; 100; el++)</a:t>
            </a:r>
          </a:p>
          <a:p>
            <a:pPr fontAlgn="auto">
              <a:spcBef>
                <a:spcPts val="0"/>
              </a:spcBef>
              <a:spcAft>
                <a:spcPts val="0"/>
              </a:spcAft>
              <a:defRPr/>
            </a:pPr>
            <a:r>
              <a:rPr lang="en-US" dirty="0">
                <a:latin typeface="Courier New" pitchFamily="49" charset="0"/>
                <a:cs typeface="Courier New" pitchFamily="49" charset="0"/>
              </a:rPr>
              <a:t>{</a:t>
            </a:r>
            <a:br>
              <a:rPr lang="en-US" dirty="0">
                <a:latin typeface="Courier New" pitchFamily="49" charset="0"/>
                <a:cs typeface="Courier New" pitchFamily="49" charset="0"/>
              </a:rPr>
            </a:br>
            <a:r>
              <a:rPr lang="en-US" dirty="0">
                <a:latin typeface="Courier New" pitchFamily="49" charset="0"/>
                <a:cs typeface="Courier New" pitchFamily="49" charset="0"/>
              </a:rPr>
              <a:t>	</a:t>
            </a:r>
            <a:r>
              <a:rPr lang="en-US" dirty="0" err="1">
                <a:solidFill>
                  <a:schemeClr val="accent1">
                    <a:lumMod val="50000"/>
                  </a:schemeClr>
                </a:solidFill>
                <a:latin typeface="Courier New" pitchFamily="49" charset="0"/>
                <a:cs typeface="Courier New" pitchFamily="49" charset="0"/>
              </a:rPr>
              <a:t>vector_sum</a:t>
            </a:r>
            <a:r>
              <a:rPr lang="en-US" dirty="0">
                <a:latin typeface="Courier New" pitchFamily="49" charset="0"/>
                <a:cs typeface="Courier New" pitchFamily="49" charset="0"/>
              </a:rPr>
              <a:t>(result[el],source0[el],source1[el]);</a:t>
            </a:r>
          </a:p>
          <a:p>
            <a:pPr fontAlgn="auto">
              <a:spcBef>
                <a:spcPts val="0"/>
              </a:spcBef>
              <a:spcAft>
                <a:spcPts val="0"/>
              </a:spcAft>
              <a:defRPr/>
            </a:pPr>
            <a:r>
              <a:rPr lang="en-US" dirty="0">
                <a:latin typeface="Courier New" pitchFamily="49" charset="0"/>
                <a:cs typeface="Courier New" pitchFamily="49" charset="0"/>
              </a:rPr>
              <a:t>}</a:t>
            </a:r>
          </a:p>
        </p:txBody>
      </p:sp>
      <p:sp>
        <p:nvSpPr>
          <p:cNvPr id="11" name="Content Placeholder 1"/>
          <p:cNvSpPr txBox="1">
            <a:spLocks/>
          </p:cNvSpPr>
          <p:nvPr/>
        </p:nvSpPr>
        <p:spPr>
          <a:xfrm>
            <a:off x="152400" y="3937000"/>
            <a:ext cx="8604250" cy="508000"/>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en-US" i="1" dirty="0" smtClean="0"/>
              <a:t>The same process, using the kernel “</a:t>
            </a:r>
            <a:r>
              <a:rPr lang="en-US" i="1" dirty="0" err="1" smtClean="0"/>
              <a:t>vector_sum</a:t>
            </a:r>
            <a:r>
              <a:rPr lang="en-US" i="1" dirty="0" smtClean="0"/>
              <a:t>”</a:t>
            </a:r>
          </a:p>
          <a:p>
            <a:pPr fontAlgn="auto">
              <a:spcAft>
                <a:spcPts val="0"/>
              </a:spcAft>
              <a:defRPr/>
            </a:pPr>
            <a:endParaRPr lang="en-US" dirty="0"/>
          </a:p>
        </p:txBody>
      </p:sp>
      <p:sp>
        <p:nvSpPr>
          <p:cNvPr id="18443" name="Slide Number Placeholder 3"/>
          <p:cNvSpPr>
            <a:spLocks noGrp="1"/>
          </p:cNvSpPr>
          <p:nvPr>
            <p:ph type="sldNum" sz="quarter" idx="12"/>
          </p:nvPr>
        </p:nvSpPr>
        <p:spPr bwMode="auto">
          <a:xfrm>
            <a:off x="0" y="6492875"/>
            <a:ext cx="381000" cy="365125"/>
          </a:xfrm>
          <a:noFill/>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42ACA41F-E3F2-4A73-B765-18AE5138564B}" type="slidenum">
              <a:rPr lang="en-US">
                <a:solidFill>
                  <a:schemeClr val="tx2"/>
                </a:solidFill>
              </a:rPr>
              <a:pPr fontAlgn="base">
                <a:spcBef>
                  <a:spcPct val="0"/>
                </a:spcBef>
                <a:spcAft>
                  <a:spcPct val="0"/>
                </a:spcAft>
              </a:pPr>
              <a:t>9</a:t>
            </a:fld>
            <a:endParaRPr lang="en-US">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xmlns:mc="http://schemas.openxmlformats.org/markup-compatibility/2006" xmlns:a14="http://schemas.microsoft.com/office/drawing/2010/main" val="073E87" mc:Ignorable=""/>
      </a:dk2>
      <a:lt2>
        <a:srgbClr xmlns:mc="http://schemas.openxmlformats.org/markup-compatibility/2006" xmlns:a14="http://schemas.microsoft.com/office/drawing/2010/main" val="C6E7FC" mc:Ignorable=""/>
      </a:lt2>
      <a:accent1>
        <a:srgbClr xmlns:mc="http://schemas.openxmlformats.org/markup-compatibility/2006" xmlns:a14="http://schemas.microsoft.com/office/drawing/2010/main" val="31B6FD" mc:Ignorable=""/>
      </a:accent1>
      <a:accent2>
        <a:srgbClr xmlns:mc="http://schemas.openxmlformats.org/markup-compatibility/2006" xmlns:a14="http://schemas.microsoft.com/office/drawing/2010/main" val="4584D3" mc:Ignorable=""/>
      </a:accent2>
      <a:accent3>
        <a:srgbClr xmlns:mc="http://schemas.openxmlformats.org/markup-compatibility/2006" xmlns:a14="http://schemas.microsoft.com/office/drawing/2010/main" val="5BD078" mc:Ignorable=""/>
      </a:accent3>
      <a:accent4>
        <a:srgbClr xmlns:mc="http://schemas.openxmlformats.org/markup-compatibility/2006" xmlns:a14="http://schemas.microsoft.com/office/drawing/2010/main" val="A5D028" mc:Ignorable=""/>
      </a:accent4>
      <a:accent5>
        <a:srgbClr xmlns:mc="http://schemas.openxmlformats.org/markup-compatibility/2006" xmlns:a14="http://schemas.microsoft.com/office/drawing/2010/main" val="F5C040" mc:Ignorable=""/>
      </a:accent5>
      <a:accent6>
        <a:srgbClr xmlns:mc="http://schemas.openxmlformats.org/markup-compatibility/2006" xmlns:a14="http://schemas.microsoft.com/office/drawing/2010/main" val="05E0DB" mc:Ignorable=""/>
      </a:accent6>
      <a:hlink>
        <a:srgbClr xmlns:mc="http://schemas.openxmlformats.org/markup-compatibility/2006" xmlns:a14="http://schemas.microsoft.com/office/drawing/2010/main" val="0080FF" mc:Ignorable=""/>
      </a:hlink>
      <a:folHlink>
        <a:srgbClr xmlns:mc="http://schemas.openxmlformats.org/markup-compatibility/2006" xmlns:a14="http://schemas.microsoft.com/office/drawing/2010/main" val="5EAEFF" mc:Ignorable=""/>
      </a:folHlink>
    </a:clrScheme>
    <a:fontScheme name="Waveform">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xmlns:mc="http://schemas.openxmlformats.org/markup-compatibility/2006" xmlns:a14="http://schemas.microsoft.com/office/drawing/2010/main" val="000000" mc:Ignorable="">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xmlns:mc="http://schemas.openxmlformats.org/markup-compatibility/2006" xmlns:a14="http://schemas.microsoft.com/office/drawing/2010/main" val="000000" mc:Ignorable="">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1304</TotalTime>
  <Words>2157</Words>
  <Application>Microsoft Office PowerPoint</Application>
  <PresentationFormat>On-screen Show (4:3)</PresentationFormat>
  <Paragraphs>789</Paragraphs>
  <Slides>52</Slides>
  <Notes>25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Candara</vt:lpstr>
      <vt:lpstr>Arial</vt:lpstr>
      <vt:lpstr>Symbol</vt:lpstr>
      <vt:lpstr>Calibri</vt:lpstr>
      <vt:lpstr>Courier New</vt:lpstr>
      <vt:lpstr>Waveform</vt:lpstr>
      <vt:lpstr>OpenCL</vt:lpstr>
      <vt:lpstr>Overview</vt:lpstr>
      <vt:lpstr>Goals</vt:lpstr>
      <vt:lpstr>Introduction</vt:lpstr>
      <vt:lpstr>What is OpenCL</vt:lpstr>
      <vt:lpstr>Why Use GPUs?</vt:lpstr>
      <vt:lpstr>The Stream Processor</vt:lpstr>
      <vt:lpstr>Streams</vt:lpstr>
      <vt:lpstr>Kernel Functions</vt:lpstr>
      <vt:lpstr>An “Open” Computing Language</vt:lpstr>
      <vt:lpstr>History</vt:lpstr>
      <vt:lpstr>GPGPU</vt:lpstr>
      <vt:lpstr>GPGPU</vt:lpstr>
      <vt:lpstr>The next step</vt:lpstr>
      <vt:lpstr>You may remember me from such open standards as…</vt:lpstr>
      <vt:lpstr>Anatomy of OpenCL</vt:lpstr>
      <vt:lpstr>API – Platform Layer</vt:lpstr>
      <vt:lpstr>Host Example</vt:lpstr>
      <vt:lpstr>API – Runtime Layer</vt:lpstr>
      <vt:lpstr>Example Flow</vt:lpstr>
      <vt:lpstr>Execution Model of OpenCL</vt:lpstr>
      <vt:lpstr>N-D Space</vt:lpstr>
      <vt:lpstr>Work-Items</vt:lpstr>
      <vt:lpstr>Example – Image Filter</vt:lpstr>
      <vt:lpstr>Memory Model of OpenCL</vt:lpstr>
      <vt:lpstr>Memory Model</vt:lpstr>
      <vt:lpstr>Intermission</vt:lpstr>
      <vt:lpstr>Implementation</vt:lpstr>
      <vt:lpstr>Identifying Parallelizable Routines</vt:lpstr>
      <vt:lpstr>An Example – Class Average</vt:lpstr>
      <vt:lpstr>An Example – Class Average</vt:lpstr>
      <vt:lpstr>Pseudo Code</vt:lpstr>
      <vt:lpstr>Pseudo Code</vt:lpstr>
      <vt:lpstr>Determining the Data Dimensions</vt:lpstr>
      <vt:lpstr>Execution Steps</vt:lpstr>
      <vt:lpstr>Initialization</vt:lpstr>
      <vt:lpstr>Initialization</vt:lpstr>
      <vt:lpstr>Allocation</vt:lpstr>
      <vt:lpstr>Program/Kernel Creation</vt:lpstr>
      <vt:lpstr>Execution</vt:lpstr>
      <vt:lpstr>Read the Result(s)</vt:lpstr>
      <vt:lpstr>Clean Up</vt:lpstr>
      <vt:lpstr>Advanced Techniques</vt:lpstr>
      <vt:lpstr>Applications</vt:lpstr>
      <vt:lpstr>Applications</vt:lpstr>
      <vt:lpstr>The Future</vt:lpstr>
      <vt:lpstr>OpenGL Interoperability</vt:lpstr>
      <vt:lpstr>Competitor</vt:lpstr>
      <vt:lpstr>Overview</vt:lpstr>
      <vt:lpstr>Getting Started…</vt:lpstr>
      <vt:lpstr>The End? No… The Beginning</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OpenCL</dc:title>
  <dc:creator>rrenna</dc:creator>
  <cp:lastModifiedBy>rrenna</cp:lastModifiedBy>
  <cp:revision>101</cp:revision>
  <dcterms:created xsi:type="dcterms:W3CDTF">2010-03-19T05:46:36Z</dcterms:created>
  <dcterms:modified xsi:type="dcterms:W3CDTF">2010-03-27T00:38:58Z</dcterms:modified>
</cp:coreProperties>
</file>