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3" autoAdjust="0"/>
    <p:restoredTop sz="90929"/>
  </p:normalViewPr>
  <p:slideViewPr>
    <p:cSldViewPr snapToGrid="0">
      <p:cViewPr>
        <p:scale>
          <a:sx n="100" d="100"/>
          <a:sy n="100" d="100"/>
        </p:scale>
        <p:origin x="-192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91D2A5F5-3DA7-4EEC-8B88-A8B80D16D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863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352B7510-A8F6-4DB6-A780-C613B1DA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4662"/>
            </a:avLst>
          </a:prstGeom>
          <a:noFill/>
          <a:ln w="127000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 useBgFill="1"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7000"/>
            <a:ext cx="12954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>
                <a:latin typeface="Book Antiqua" pitchFamily="18" charset="0"/>
              </a:rPr>
              <a:t>© M. Winter</a:t>
            </a:r>
          </a:p>
        </p:txBody>
      </p:sp>
      <p:sp useBgFill="1">
        <p:nvSpPr>
          <p:cNvPr id="1034" name="Rectangle 10"/>
          <p:cNvSpPr>
            <a:spLocks noChangeArrowheads="1"/>
          </p:cNvSpPr>
          <p:nvPr/>
        </p:nvSpPr>
        <p:spPr bwMode="auto">
          <a:xfrm>
            <a:off x="533400" y="76200"/>
            <a:ext cx="38862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400" dirty="0">
                <a:latin typeface="Book Antiqua" pitchFamily="18" charset="0"/>
              </a:rPr>
              <a:t>COSC/MATH 4P61 - Theory of Computation</a:t>
            </a:r>
            <a:endParaRPr lang="en-US" sz="1400" dirty="0">
              <a:latin typeface="Book Antiqua" pitchFamily="18" charset="0"/>
            </a:endParaRPr>
          </a:p>
        </p:txBody>
      </p:sp>
      <p:sp useBgFill="1">
        <p:nvSpPr>
          <p:cNvPr id="1035" name="Rectangle 11"/>
          <p:cNvSpPr>
            <a:spLocks noChangeArrowheads="1"/>
          </p:cNvSpPr>
          <p:nvPr/>
        </p:nvSpPr>
        <p:spPr bwMode="auto">
          <a:xfrm>
            <a:off x="8153400" y="6477000"/>
            <a:ext cx="5334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dirty="0" smtClean="0">
                <a:latin typeface="Times New Roman" charset="0"/>
              </a:rPr>
              <a:t>5</a:t>
            </a:r>
            <a:r>
              <a:rPr lang="en-US" sz="1400" dirty="0" smtClean="0">
                <a:latin typeface="Book Antiqua" pitchFamily="18" charset="0"/>
              </a:rPr>
              <a:t>.</a:t>
            </a:r>
            <a:fld id="{0BC4585D-BF39-4187-B6F8-12E7C2222520}" type="slidenum">
              <a:rPr lang="en-US" sz="1400" smtClean="0"/>
              <a:pPr algn="r"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Principle of a PDA</a:t>
            </a:r>
            <a:endParaRPr lang="en-CA" dirty="0"/>
          </a:p>
        </p:txBody>
      </p:sp>
      <p:pic>
        <p:nvPicPr>
          <p:cNvPr id="4" name="Picture 3" descr="P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540000">
            <a:off x="1147762" y="1700212"/>
            <a:ext cx="6848475" cy="3457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Representation of a PDA</a:t>
            </a:r>
            <a:endParaRPr lang="en-CA" dirty="0"/>
          </a:p>
        </p:txBody>
      </p:sp>
      <p:pic>
        <p:nvPicPr>
          <p:cNvPr id="4" name="Picture 3" descr="ExP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423213">
            <a:off x="695325" y="1257300"/>
            <a:ext cx="7753350" cy="4838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ID’s of a PDA</a:t>
            </a:r>
            <a:endParaRPr lang="en-CA" dirty="0"/>
          </a:p>
        </p:txBody>
      </p:sp>
      <p:pic>
        <p:nvPicPr>
          <p:cNvPr id="4" name="Picture 3" descr="RunP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5992" y="1457326"/>
            <a:ext cx="4847283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From Empty Stack to Final State</a:t>
            </a:r>
            <a:endParaRPr lang="en-CA" dirty="0"/>
          </a:p>
        </p:txBody>
      </p:sp>
      <p:pic>
        <p:nvPicPr>
          <p:cNvPr id="4" name="Picture 3" descr="Empty2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540000">
            <a:off x="885825" y="1703002"/>
            <a:ext cx="7319684" cy="42882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From Final State to Empty Stack</a:t>
            </a:r>
            <a:endParaRPr lang="en-CA" dirty="0"/>
          </a:p>
        </p:txBody>
      </p:sp>
      <p:pic>
        <p:nvPicPr>
          <p:cNvPr id="4" name="Picture 3" descr="Final2Emp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540000">
            <a:off x="1104900" y="2480422"/>
            <a:ext cx="7493444" cy="21011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Equivalences</a:t>
            </a:r>
            <a:endParaRPr lang="en-CA" dirty="0"/>
          </a:p>
        </p:txBody>
      </p:sp>
      <p:pic>
        <p:nvPicPr>
          <p:cNvPr id="4" name="Picture 3" descr="EquiP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540000">
            <a:off x="762000" y="2319337"/>
            <a:ext cx="8010525" cy="1952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25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Principle of a PDA</vt:lpstr>
      <vt:lpstr>Representation of a PDA</vt:lpstr>
      <vt:lpstr>ID’s of a PDA</vt:lpstr>
      <vt:lpstr>From Empty Stack to Final State</vt:lpstr>
      <vt:lpstr>From Final State to Empty Stack</vt:lpstr>
      <vt:lpstr>Equivalences</vt:lpstr>
    </vt:vector>
  </TitlesOfParts>
  <Company>Brock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Winter</dc:creator>
  <cp:lastModifiedBy>Michael Winter</cp:lastModifiedBy>
  <cp:revision>107</cp:revision>
  <dcterms:created xsi:type="dcterms:W3CDTF">2003-12-11T13:44:46Z</dcterms:created>
  <dcterms:modified xsi:type="dcterms:W3CDTF">2015-09-04T13:37:44Z</dcterms:modified>
</cp:coreProperties>
</file>