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70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9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9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202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009AD-14FA-46A2-A43F-845166985B0D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46255-6355-419E-A9C7-78B651A0FC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5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5" rIns="91395" bIns="45695" numCol="1" anchor="b" anchorCtr="0" compatLnSpc="1">
            <a:prstTxWarp prst="textNoShape">
              <a:avLst/>
            </a:prstTxWarp>
          </a:bodyPr>
          <a:lstStyle>
            <a:lvl1pPr defTabSz="91393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5" rIns="91395" bIns="45695" numCol="1" anchor="b" anchorCtr="0" compatLnSpc="1">
            <a:prstTxWarp prst="textNoShape">
              <a:avLst/>
            </a:prstTxWarp>
          </a:bodyPr>
          <a:lstStyle>
            <a:lvl1pPr algn="r" defTabSz="91393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20D94431-13D8-4A66-90B7-A80DC097BC8C}" type="slidenum">
              <a:rPr lang="en-US" b="0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931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 dirty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931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 dirty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931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 dirty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931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 dirty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3931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 dirty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3931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dirty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3931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dirty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5" rIns="91395" bIns="4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5" rIns="91395" bIns="45695" numCol="1" anchor="b" anchorCtr="0" compatLnSpc="1">
            <a:prstTxWarp prst="textNoShape">
              <a:avLst/>
            </a:prstTxWarp>
          </a:bodyPr>
          <a:lstStyle>
            <a:lvl1pPr algn="ctr" defTabSz="91393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b="0" smtClean="0">
                <a:solidFill>
                  <a:srgbClr val="FFFFFF"/>
                </a:solidFill>
              </a:rPr>
              <a:t>COSC 2P93 : Extralogical Prolog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5" rIns="9139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96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3931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70897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786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723" indent="-34272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570" indent="-285605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415" indent="-22848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9380" indent="-22848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6347" indent="-22848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3312" indent="-22848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0280" indent="-22848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7245" indent="-22848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4211" indent="-22848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67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31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97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65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30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96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60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28" algn="l" defTabSz="91393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lists: 1. Slow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% </a:t>
            </a:r>
            <a:r>
              <a:rPr lang="en-US" sz="1800" dirty="0" err="1" smtClean="0"/>
              <a:t>slow_sort</a:t>
            </a:r>
            <a:r>
              <a:rPr lang="en-US" sz="1800" dirty="0" smtClean="0"/>
              <a:t>(L, S): Sorts list L, returning S.</a:t>
            </a:r>
          </a:p>
          <a:p>
            <a:pPr>
              <a:buNone/>
            </a:pPr>
            <a:r>
              <a:rPr lang="en-US" sz="1800" dirty="0" smtClean="0"/>
              <a:t>% Keep permuting L until it becomes sorted.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slowsort</a:t>
            </a:r>
            <a:r>
              <a:rPr lang="en-US" sz="1800" dirty="0" smtClean="0"/>
              <a:t>(L, S) :-</a:t>
            </a:r>
          </a:p>
          <a:p>
            <a:pPr>
              <a:buNone/>
            </a:pPr>
            <a:r>
              <a:rPr lang="en-US" sz="1800" dirty="0" smtClean="0"/>
              <a:t>        permutation(L, S),</a:t>
            </a:r>
          </a:p>
          <a:p>
            <a:pPr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inorder</a:t>
            </a:r>
            <a:r>
              <a:rPr lang="en-US" sz="1800" dirty="0" smtClean="0"/>
              <a:t>(S).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permutation([ ], [ ]).</a:t>
            </a:r>
          </a:p>
          <a:p>
            <a:pPr>
              <a:buNone/>
            </a:pPr>
            <a:r>
              <a:rPr lang="en-US" sz="1800" dirty="0" smtClean="0"/>
              <a:t>permutation(L, [H|T]) :-</a:t>
            </a:r>
          </a:p>
          <a:p>
            <a:pPr>
              <a:buNone/>
            </a:pPr>
            <a:r>
              <a:rPr lang="en-US" sz="1800" dirty="0" smtClean="0"/>
              <a:t>        append(V, [H|U], L),</a:t>
            </a:r>
          </a:p>
          <a:p>
            <a:pPr>
              <a:buNone/>
            </a:pPr>
            <a:r>
              <a:rPr lang="en-US" sz="1800" dirty="0" smtClean="0"/>
              <a:t>        append(V, U, W),</a:t>
            </a:r>
          </a:p>
          <a:p>
            <a:pPr>
              <a:buNone/>
            </a:pPr>
            <a:r>
              <a:rPr lang="en-US" sz="1800" dirty="0" smtClean="0"/>
              <a:t>        permutation(W, T).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3048000"/>
            <a:ext cx="211628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inorder</a:t>
            </a:r>
            <a:r>
              <a:rPr lang="en-US" dirty="0" smtClean="0"/>
              <a:t>( []).</a:t>
            </a:r>
          </a:p>
          <a:p>
            <a:pPr>
              <a:buNone/>
            </a:pPr>
            <a:r>
              <a:rPr lang="en-US" dirty="0" err="1" smtClean="0"/>
              <a:t>inorder</a:t>
            </a:r>
            <a:r>
              <a:rPr lang="en-US" dirty="0" smtClean="0"/>
              <a:t>([_]).</a:t>
            </a:r>
          </a:p>
          <a:p>
            <a:pPr>
              <a:buNone/>
            </a:pPr>
            <a:r>
              <a:rPr lang="en-US" dirty="0" err="1" smtClean="0"/>
              <a:t>inorder</a:t>
            </a:r>
            <a:r>
              <a:rPr lang="en-US" dirty="0" smtClean="0"/>
              <a:t>([A,B|T]) :-</a:t>
            </a:r>
          </a:p>
          <a:p>
            <a:pPr>
              <a:buNone/>
            </a:pPr>
            <a:r>
              <a:rPr lang="en-US" dirty="0" smtClean="0"/>
              <a:t>        A &lt; B,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inorder</a:t>
            </a:r>
            <a:r>
              <a:rPr lang="en-US" dirty="0" smtClean="0"/>
              <a:t>([B|T]).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181600" y="1219200"/>
            <a:ext cx="0" cy="4191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err="1"/>
              <a:t>int_puzzle</a:t>
            </a:r>
            <a:r>
              <a:rPr lang="en-US" dirty="0"/>
              <a:t>(cont)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% remove(N, L, R) removes item N from list L, resulting in R.</a:t>
            </a:r>
          </a:p>
          <a:p>
            <a:pPr>
              <a:buFontTx/>
              <a:buNone/>
            </a:pPr>
            <a:r>
              <a:rPr lang="en-US" sz="2000" dirty="0"/>
              <a:t>% Will fail if N is not found in L.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remove(N, [N|L], L).</a:t>
            </a:r>
          </a:p>
          <a:p>
            <a:pPr>
              <a:buFontTx/>
              <a:buNone/>
            </a:pPr>
            <a:r>
              <a:rPr lang="en-US" sz="2000" dirty="0"/>
              <a:t>remove(N, [A|R], [A|L]) :- remove(N, R, L).</a:t>
            </a:r>
          </a:p>
          <a:p>
            <a:pPr>
              <a:buFontTx/>
              <a:buNone/>
            </a:pPr>
            <a:endParaRPr lang="en-US" sz="2000" dirty="0"/>
          </a:p>
          <a:p>
            <a:r>
              <a:rPr lang="en-US" sz="2000" dirty="0"/>
              <a:t>One problem with </a:t>
            </a:r>
            <a:r>
              <a:rPr lang="en-US" sz="2000" dirty="0" err="1"/>
              <a:t>int_puzzle</a:t>
            </a:r>
            <a:r>
              <a:rPr lang="en-US" sz="2000" dirty="0"/>
              <a:t>: returns permutations of solutions</a:t>
            </a:r>
          </a:p>
          <a:p>
            <a:r>
              <a:rPr lang="en-US" sz="2000" dirty="0"/>
              <a:t>Later, will modify to keep track of unique solutions, and filter duplicated 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000" dirty="0" err="1" smtClean="0"/>
              <a:t>bubblesort</a:t>
            </a:r>
            <a:r>
              <a:rPr lang="en-US" sz="2000" dirty="0" smtClean="0"/>
              <a:t>(L, S) :-</a:t>
            </a:r>
          </a:p>
          <a:p>
            <a:pPr>
              <a:buNone/>
            </a:pPr>
            <a:r>
              <a:rPr lang="en-US" sz="2000" dirty="0" smtClean="0"/>
              <a:t>        append(X, [A,B|Y], L),</a:t>
            </a:r>
          </a:p>
          <a:p>
            <a:pPr>
              <a:buNone/>
            </a:pPr>
            <a:r>
              <a:rPr lang="en-US" sz="2000" dirty="0" smtClean="0"/>
              <a:t>        B &lt; A,</a:t>
            </a:r>
          </a:p>
          <a:p>
            <a:pPr>
              <a:buNone/>
            </a:pPr>
            <a:r>
              <a:rPr lang="en-US" sz="2000" dirty="0" smtClean="0"/>
              <a:t>        append(X, [B,A|Y], L2),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bubblesort</a:t>
            </a:r>
            <a:r>
              <a:rPr lang="en-US" sz="2000" dirty="0" smtClean="0"/>
              <a:t>(L2, S).</a:t>
            </a:r>
          </a:p>
          <a:p>
            <a:pPr>
              <a:buNone/>
            </a:pPr>
            <a:r>
              <a:rPr lang="en-US" sz="2000" dirty="0" err="1" smtClean="0"/>
              <a:t>bubblesort</a:t>
            </a:r>
            <a:r>
              <a:rPr lang="en-US" sz="2000" dirty="0" smtClean="0"/>
              <a:t>(L, L).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 smtClean="0"/>
              <a:t>insort</a:t>
            </a:r>
            <a:r>
              <a:rPr lang="en-US" sz="2000" dirty="0" smtClean="0"/>
              <a:t>([ ], [ ]).</a:t>
            </a:r>
          </a:p>
          <a:p>
            <a:pPr>
              <a:buNone/>
            </a:pPr>
            <a:r>
              <a:rPr lang="en-US" sz="2000" dirty="0" err="1" smtClean="0"/>
              <a:t>insort</a:t>
            </a:r>
            <a:r>
              <a:rPr lang="en-US" sz="2000" dirty="0" smtClean="0"/>
              <a:t>([X|L], M) :-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insort</a:t>
            </a:r>
            <a:r>
              <a:rPr lang="en-US" sz="2000" dirty="0" smtClean="0"/>
              <a:t>(L, N),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insortx</a:t>
            </a:r>
            <a:r>
              <a:rPr lang="en-US" sz="2000" dirty="0" smtClean="0"/>
              <a:t>(X, N, M).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insortx</a:t>
            </a:r>
            <a:r>
              <a:rPr lang="en-US" sz="2000" dirty="0" smtClean="0"/>
              <a:t>(X, [ ], [X]).</a:t>
            </a:r>
          </a:p>
          <a:p>
            <a:pPr>
              <a:buNone/>
            </a:pPr>
            <a:r>
              <a:rPr lang="en-US" sz="2000" dirty="0" err="1" smtClean="0"/>
              <a:t>insortx</a:t>
            </a:r>
            <a:r>
              <a:rPr lang="en-US" sz="2000" dirty="0" smtClean="0"/>
              <a:t>(X, [A|L], [A|M]) :-</a:t>
            </a:r>
          </a:p>
          <a:p>
            <a:pPr>
              <a:buNone/>
            </a:pPr>
            <a:r>
              <a:rPr lang="en-US" sz="2000" dirty="0" smtClean="0"/>
              <a:t>        A &lt; X,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insortx</a:t>
            </a:r>
            <a:r>
              <a:rPr lang="en-US" sz="2000" dirty="0" smtClean="0"/>
              <a:t>(X, L, M).</a:t>
            </a:r>
          </a:p>
          <a:p>
            <a:pPr>
              <a:buNone/>
            </a:pPr>
            <a:r>
              <a:rPr lang="en-US" sz="2000" dirty="0" err="1" smtClean="0"/>
              <a:t>insortx</a:t>
            </a:r>
            <a:r>
              <a:rPr lang="en-US" sz="2000" dirty="0" smtClean="0"/>
              <a:t>(X, [A|L], [X,A|L]) :-</a:t>
            </a:r>
          </a:p>
          <a:p>
            <a:pPr>
              <a:buNone/>
            </a:pPr>
            <a:r>
              <a:rPr lang="en-US" sz="2000" dirty="0" smtClean="0"/>
              <a:t>        A &gt;= X.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Quick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sz="1800" dirty="0" smtClean="0"/>
          </a:p>
          <a:p>
            <a:pPr>
              <a:buNone/>
            </a:pPr>
            <a:endParaRPr lang="en-CA" sz="1800" dirty="0" smtClean="0"/>
          </a:p>
          <a:p>
            <a:pPr>
              <a:buNone/>
            </a:pPr>
            <a:r>
              <a:rPr lang="en-CA" sz="2000" dirty="0" err="1" smtClean="0"/>
              <a:t>qsort</a:t>
            </a:r>
            <a:r>
              <a:rPr lang="en-CA" sz="2000" dirty="0" smtClean="0"/>
              <a:t>([], []).</a:t>
            </a:r>
          </a:p>
          <a:p>
            <a:pPr>
              <a:buNone/>
            </a:pPr>
            <a:r>
              <a:rPr lang="en-CA" sz="2000" dirty="0" err="1" smtClean="0"/>
              <a:t>qsort</a:t>
            </a:r>
            <a:r>
              <a:rPr lang="en-CA" sz="2000" dirty="0" smtClean="0"/>
              <a:t>([H|T], S) :-</a:t>
            </a:r>
          </a:p>
          <a:p>
            <a:pPr>
              <a:buNone/>
            </a:pPr>
            <a:r>
              <a:rPr lang="en-CA" sz="2000" dirty="0" smtClean="0"/>
              <a:t>        split(H, T, A, B),</a:t>
            </a:r>
          </a:p>
          <a:p>
            <a:pPr>
              <a:buNone/>
            </a:pPr>
            <a:r>
              <a:rPr lang="en-CA" sz="2000" dirty="0" smtClean="0"/>
              <a:t>        </a:t>
            </a:r>
            <a:r>
              <a:rPr lang="en-CA" sz="2000" dirty="0" err="1" smtClean="0"/>
              <a:t>qsort</a:t>
            </a:r>
            <a:r>
              <a:rPr lang="en-CA" sz="2000" dirty="0" smtClean="0"/>
              <a:t>(A, AS),</a:t>
            </a:r>
          </a:p>
          <a:p>
            <a:pPr>
              <a:buNone/>
            </a:pPr>
            <a:r>
              <a:rPr lang="en-CA" sz="2000" dirty="0" smtClean="0"/>
              <a:t>        </a:t>
            </a:r>
            <a:r>
              <a:rPr lang="en-CA" sz="2000" dirty="0" err="1" smtClean="0"/>
              <a:t>qsort</a:t>
            </a:r>
            <a:r>
              <a:rPr lang="en-CA" sz="2000" dirty="0" smtClean="0"/>
              <a:t>(B, BS),</a:t>
            </a:r>
          </a:p>
          <a:p>
            <a:pPr>
              <a:buNone/>
            </a:pPr>
            <a:r>
              <a:rPr lang="en-CA" sz="2000" dirty="0" smtClean="0"/>
              <a:t>        append(AS, [H|BS], 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sort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sz="2000" dirty="0" smtClean="0"/>
              <a:t>% split(H, L, Less, Greater):</a:t>
            </a:r>
          </a:p>
          <a:p>
            <a:pPr>
              <a:buNone/>
            </a:pPr>
            <a:r>
              <a:rPr lang="en-CA" sz="2000" dirty="0" smtClean="0"/>
              <a:t>% All items in L that are less in value than H are put in Less (in order).</a:t>
            </a:r>
          </a:p>
          <a:p>
            <a:pPr>
              <a:buNone/>
            </a:pPr>
            <a:r>
              <a:rPr lang="en-CA" sz="2000" dirty="0" smtClean="0"/>
              <a:t>% The rest are put in Greater (in order).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split(_, [], [], []).</a:t>
            </a:r>
          </a:p>
          <a:p>
            <a:pPr>
              <a:buNone/>
            </a:pPr>
            <a:r>
              <a:rPr lang="en-CA" sz="2000" dirty="0" smtClean="0"/>
              <a:t>split(H, [A|X], [A|Y], Z) :-</a:t>
            </a:r>
          </a:p>
          <a:p>
            <a:pPr>
              <a:buNone/>
            </a:pPr>
            <a:r>
              <a:rPr lang="en-CA" sz="2000" dirty="0" smtClean="0"/>
              <a:t>        A &lt; H,</a:t>
            </a:r>
          </a:p>
          <a:p>
            <a:pPr>
              <a:buNone/>
            </a:pPr>
            <a:r>
              <a:rPr lang="en-CA" sz="2000" dirty="0" smtClean="0"/>
              <a:t>        split(H, X, Y, Z).</a:t>
            </a:r>
          </a:p>
          <a:p>
            <a:pPr>
              <a:buNone/>
            </a:pPr>
            <a:r>
              <a:rPr lang="en-CA" sz="2000" dirty="0" smtClean="0"/>
              <a:t>split(H, [A|X], Y, [A|Z]) :-</a:t>
            </a:r>
          </a:p>
          <a:p>
            <a:pPr>
              <a:buNone/>
            </a:pPr>
            <a:r>
              <a:rPr lang="en-CA" sz="2000" dirty="0" smtClean="0"/>
              <a:t>        A &gt;= H,</a:t>
            </a:r>
          </a:p>
          <a:p>
            <a:pPr>
              <a:buNone/>
            </a:pPr>
            <a:r>
              <a:rPr lang="en-CA" sz="2000" dirty="0" smtClean="0"/>
              <a:t>        split(H, X, Y, Z).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400" dirty="0" smtClean="0"/>
              <a:t>Lotto 6/49 simulator</a:t>
            </a:r>
            <a:endParaRPr lang="en-US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27783" y="1062418"/>
            <a:ext cx="8012128" cy="4962189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600" dirty="0"/>
              <a:t>% Lotto 6/49 generator: generate 6 random numbers (no duplicates!)</a:t>
            </a:r>
          </a:p>
          <a:p>
            <a:pPr>
              <a:buFontTx/>
              <a:buNone/>
            </a:pPr>
            <a:r>
              <a:rPr lang="en-US" sz="1600" dirty="0" smtClean="0"/>
              <a:t>?- </a:t>
            </a:r>
            <a:r>
              <a:rPr lang="en-US" sz="1600" dirty="0" err="1" smtClean="0"/>
              <a:t>use_module</a:t>
            </a:r>
            <a:r>
              <a:rPr lang="en-US" sz="1600" dirty="0" smtClean="0"/>
              <a:t>(library(random)).   % </a:t>
            </a:r>
            <a:r>
              <a:rPr lang="en-US" sz="1600" dirty="0" smtClean="0">
                <a:sym typeface="Wingdings" pitchFamily="2" charset="2"/>
              </a:rPr>
              <a:t> include random number library (</a:t>
            </a:r>
            <a:r>
              <a:rPr lang="en-US" sz="1600" dirty="0" err="1" smtClean="0">
                <a:sym typeface="Wingdings" pitchFamily="2" charset="2"/>
              </a:rPr>
              <a:t>Sicstus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lotto649(Numbers) :-  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err="1"/>
              <a:t>make_intlist</a:t>
            </a:r>
            <a:r>
              <a:rPr lang="en-US" sz="1600" dirty="0"/>
              <a:t>(1, 49, All),		% see previous overheads!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err="1"/>
              <a:t>select_random</a:t>
            </a:r>
            <a:r>
              <a:rPr lang="en-US" sz="1600" dirty="0"/>
              <a:t>(6, All, Numbers).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/>
              <a:t>% </a:t>
            </a:r>
            <a:r>
              <a:rPr lang="en-US" sz="1600" dirty="0" err="1"/>
              <a:t>select_random</a:t>
            </a:r>
            <a:r>
              <a:rPr lang="en-US" sz="1600" dirty="0"/>
              <a:t>(N, A, L): selects N numbers from A, putting them in L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600" dirty="0" err="1"/>
              <a:t>select_random</a:t>
            </a:r>
            <a:r>
              <a:rPr lang="en-US" sz="1600" dirty="0"/>
              <a:t>(N, _, [ ]) :- N =&lt; 0.</a:t>
            </a:r>
          </a:p>
          <a:p>
            <a:pPr>
              <a:buFontTx/>
              <a:buNone/>
            </a:pPr>
            <a:r>
              <a:rPr lang="en-US" sz="1600" dirty="0" err="1"/>
              <a:t>select_random</a:t>
            </a:r>
            <a:r>
              <a:rPr lang="en-US" sz="1600" dirty="0"/>
              <a:t>(N, All, [Number | Rest]) :-</a:t>
            </a:r>
          </a:p>
          <a:p>
            <a:pPr>
              <a:buFontTx/>
              <a:buNone/>
            </a:pPr>
            <a:r>
              <a:rPr lang="en-US" sz="1600" dirty="0"/>
              <a:t>    N &gt; 0,</a:t>
            </a:r>
          </a:p>
          <a:p>
            <a:pPr>
              <a:buFontTx/>
              <a:buNone/>
            </a:pPr>
            <a:r>
              <a:rPr lang="en-US" sz="1600" dirty="0"/>
              <a:t>    size(All, Size),		% see “count” from assignment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err="1"/>
              <a:t>generate_random_int</a:t>
            </a:r>
            <a:r>
              <a:rPr lang="en-US" sz="1600" dirty="0"/>
              <a:t>(1, Size, R),</a:t>
            </a:r>
          </a:p>
          <a:p>
            <a:pPr>
              <a:buFontTx/>
              <a:buNone/>
            </a:pPr>
            <a:r>
              <a:rPr lang="en-US" sz="1600" dirty="0"/>
              <a:t>    </a:t>
            </a:r>
            <a:r>
              <a:rPr lang="en-US" sz="1600" dirty="0" err="1"/>
              <a:t>remove_nth</a:t>
            </a:r>
            <a:r>
              <a:rPr lang="en-US" sz="1600" dirty="0"/>
              <a:t>(R, All, Number, Leftover),</a:t>
            </a:r>
          </a:p>
          <a:p>
            <a:pPr>
              <a:buFontTx/>
              <a:buNone/>
            </a:pPr>
            <a:r>
              <a:rPr lang="en-US" sz="1600" dirty="0"/>
              <a:t>   M is N - 1,</a:t>
            </a:r>
          </a:p>
          <a:p>
            <a:pPr>
              <a:buFontTx/>
              <a:buNone/>
            </a:pPr>
            <a:r>
              <a:rPr lang="en-US" sz="1600" dirty="0"/>
              <a:t>   </a:t>
            </a:r>
            <a:r>
              <a:rPr lang="en-US" sz="1600" dirty="0" err="1"/>
              <a:t>select_random</a:t>
            </a:r>
            <a:r>
              <a:rPr lang="en-US" sz="1600" dirty="0"/>
              <a:t>(M, Leftover, Rest).</a:t>
            </a:r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Lotto  6/49 (cont)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1477" y="1291442"/>
            <a:ext cx="8229600" cy="452596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% </a:t>
            </a:r>
            <a:r>
              <a:rPr lang="en-US" sz="1800" dirty="0" smtClean="0"/>
              <a:t>generate </a:t>
            </a:r>
            <a:r>
              <a:rPr lang="en-US" sz="1800" dirty="0"/>
              <a:t>random value between Low and High, incl</a:t>
            </a:r>
            <a:r>
              <a:rPr lang="en-US" sz="1800" dirty="0" smtClean="0"/>
              <a:t>.</a:t>
            </a:r>
          </a:p>
          <a:p>
            <a:pPr>
              <a:buFontTx/>
              <a:buNone/>
            </a:pPr>
            <a:r>
              <a:rPr lang="en-US" sz="1800" dirty="0" smtClean="0"/>
              <a:t>% random/1 returns random float between [0.0, 1.0). (</a:t>
            </a:r>
            <a:r>
              <a:rPr lang="en-US" sz="1800" dirty="0" err="1" smtClean="0"/>
              <a:t>ie</a:t>
            </a:r>
            <a:r>
              <a:rPr lang="en-US" sz="1800" dirty="0" smtClean="0"/>
              <a:t>. never 1.0)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generate_random_int</a:t>
            </a:r>
            <a:r>
              <a:rPr lang="en-US" sz="1800" dirty="0"/>
              <a:t>(Low, High, R) :-</a:t>
            </a:r>
          </a:p>
          <a:p>
            <a:pPr>
              <a:buFontTx/>
              <a:buNone/>
            </a:pPr>
            <a:r>
              <a:rPr lang="en-US" sz="1800" dirty="0"/>
              <a:t>   Range is High - Low + 1,</a:t>
            </a:r>
          </a:p>
          <a:p>
            <a:pPr>
              <a:buFontTx/>
              <a:buNone/>
            </a:pPr>
            <a:r>
              <a:rPr lang="en-US" sz="1800" dirty="0"/>
              <a:t>   random(X),		% </a:t>
            </a:r>
            <a:r>
              <a:rPr lang="en-US" sz="1800" dirty="0" err="1" smtClean="0"/>
              <a:t>Sicstus</a:t>
            </a:r>
            <a:r>
              <a:rPr lang="en-US" sz="1800" dirty="0" smtClean="0"/>
              <a:t> </a:t>
            </a:r>
            <a:r>
              <a:rPr lang="en-US" sz="1800" dirty="0" err="1" smtClean="0"/>
              <a:t>builtin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R is integer(X * Range</a:t>
            </a:r>
            <a:r>
              <a:rPr lang="en-US" sz="1800" dirty="0" smtClean="0"/>
              <a:t>) + Low.</a:t>
            </a: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% </a:t>
            </a:r>
            <a:r>
              <a:rPr lang="en-US" sz="1800" dirty="0" err="1"/>
              <a:t>remove_nth</a:t>
            </a:r>
            <a:r>
              <a:rPr lang="en-US" sz="1800" dirty="0"/>
              <a:t>(R, All, Item, Rest) removes the </a:t>
            </a:r>
            <a:r>
              <a:rPr lang="en-US" sz="1800" dirty="0" err="1"/>
              <a:t>Rth</a:t>
            </a:r>
            <a:r>
              <a:rPr lang="en-US" sz="1800" dirty="0"/>
              <a:t> entry Item from All,</a:t>
            </a:r>
          </a:p>
          <a:p>
            <a:pPr>
              <a:buFontTx/>
              <a:buNone/>
            </a:pPr>
            <a:r>
              <a:rPr lang="en-US" sz="1800" dirty="0"/>
              <a:t>% leaving Rest. R is between 1 and the size of All.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remove_nth</a:t>
            </a:r>
            <a:r>
              <a:rPr lang="en-US" sz="1800" dirty="0"/>
              <a:t>(1, [</a:t>
            </a:r>
            <a:r>
              <a:rPr lang="en-US" sz="1800" dirty="0" err="1"/>
              <a:t>Item|Rest</a:t>
            </a:r>
            <a:r>
              <a:rPr lang="en-US" sz="1800" dirty="0"/>
              <a:t>], Item, Rest).</a:t>
            </a:r>
          </a:p>
          <a:p>
            <a:pPr>
              <a:buFontTx/>
              <a:buNone/>
            </a:pPr>
            <a:r>
              <a:rPr lang="en-US" sz="1800" dirty="0" err="1"/>
              <a:t>remove_nth</a:t>
            </a:r>
            <a:r>
              <a:rPr lang="en-US" sz="1800" dirty="0"/>
              <a:t>(N, [</a:t>
            </a:r>
            <a:r>
              <a:rPr lang="en-US" sz="1800" dirty="0" err="1"/>
              <a:t>X|All</a:t>
            </a:r>
            <a:r>
              <a:rPr lang="en-US" sz="1800" dirty="0"/>
              <a:t>], Item, [</a:t>
            </a:r>
            <a:r>
              <a:rPr lang="en-US" sz="1800" dirty="0" err="1"/>
              <a:t>X|Rest</a:t>
            </a:r>
            <a:r>
              <a:rPr lang="en-US" sz="1800" dirty="0"/>
              <a:t>]) :-</a:t>
            </a:r>
          </a:p>
          <a:p>
            <a:pPr>
              <a:buFontTx/>
              <a:buNone/>
            </a:pPr>
            <a:r>
              <a:rPr lang="en-US" sz="1800" dirty="0"/>
              <a:t>   M is N - 1,</a:t>
            </a:r>
          </a:p>
          <a:p>
            <a:pPr>
              <a:buFontTx/>
              <a:buNone/>
            </a:pPr>
            <a:r>
              <a:rPr lang="en-US" sz="1800" dirty="0"/>
              <a:t>   </a:t>
            </a:r>
            <a:r>
              <a:rPr lang="en-US" sz="1800" dirty="0" err="1"/>
              <a:t>remove_nth</a:t>
            </a:r>
            <a:r>
              <a:rPr lang="en-US" sz="1800" dirty="0"/>
              <a:t>(M, All, Item, Rest).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Lotto 6/49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This version accepts an integer seed to scramble random numbers (could do this in previous program as well!)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?- </a:t>
            </a:r>
            <a:r>
              <a:rPr lang="en-CA" sz="2000" dirty="0" err="1" smtClean="0"/>
              <a:t>use_module</a:t>
            </a:r>
            <a:r>
              <a:rPr lang="en-CA" sz="2000" dirty="0" smtClean="0"/>
              <a:t>(library(random)).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lotto649(Seed, Numbers) :-</a:t>
            </a:r>
          </a:p>
          <a:p>
            <a:pPr>
              <a:buNone/>
            </a:pPr>
            <a:r>
              <a:rPr lang="en-CA" sz="2000" dirty="0" smtClean="0"/>
              <a:t>        </a:t>
            </a:r>
            <a:r>
              <a:rPr lang="en-CA" sz="2000" dirty="0" err="1" smtClean="0"/>
              <a:t>make_intlist</a:t>
            </a:r>
            <a:r>
              <a:rPr lang="en-CA" sz="2000" dirty="0" smtClean="0"/>
              <a:t>(1, 49, All),</a:t>
            </a:r>
          </a:p>
          <a:p>
            <a:pPr>
              <a:buNone/>
            </a:pPr>
            <a:r>
              <a:rPr lang="en-CA" sz="2000" dirty="0" smtClean="0"/>
              <a:t>	</a:t>
            </a:r>
            <a:r>
              <a:rPr lang="en-CA" sz="2000" smtClean="0"/>
              <a:t>   setrand</a:t>
            </a:r>
            <a:r>
              <a:rPr lang="en-CA" sz="2000" dirty="0" smtClean="0"/>
              <a:t>(Seed),</a:t>
            </a:r>
          </a:p>
          <a:p>
            <a:pPr>
              <a:buNone/>
            </a:pPr>
            <a:r>
              <a:rPr lang="en-CA" sz="2000" dirty="0" smtClean="0"/>
              <a:t>        </a:t>
            </a:r>
            <a:r>
              <a:rPr lang="en-CA" sz="2000" dirty="0" err="1" smtClean="0"/>
              <a:t>random_permutation</a:t>
            </a:r>
            <a:r>
              <a:rPr lang="en-CA" sz="2000" dirty="0" smtClean="0"/>
              <a:t>(All, [A,B,C,D,E,F| _ ]), % </a:t>
            </a:r>
            <a:r>
              <a:rPr lang="en-CA" sz="2000" dirty="0" err="1" smtClean="0"/>
              <a:t>Sicstus</a:t>
            </a:r>
            <a:r>
              <a:rPr lang="en-CA" sz="2000" dirty="0" smtClean="0"/>
              <a:t> built-in</a:t>
            </a:r>
          </a:p>
          <a:p>
            <a:pPr>
              <a:buNone/>
            </a:pPr>
            <a:r>
              <a:rPr lang="en-CA" sz="2000" dirty="0" smtClean="0"/>
              <a:t>        sort([A,B,C,D,E,F], Numbers).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Integer puzzle solver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1477" y="1062418"/>
            <a:ext cx="8012128" cy="4962189"/>
          </a:xfrm>
          <a:noFill/>
          <a:ln/>
        </p:spPr>
        <p:txBody>
          <a:bodyPr/>
          <a:lstStyle/>
          <a:p>
            <a:r>
              <a:rPr lang="en-US" sz="1800" dirty="0"/>
              <a:t>problem: given a list of integers between 1 and N, generate lists of unique integers from this list that add up to a given integer value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% </a:t>
            </a:r>
            <a:r>
              <a:rPr lang="en-US" sz="1800" dirty="0" err="1"/>
              <a:t>int_puzzle</a:t>
            </a:r>
            <a:r>
              <a:rPr lang="en-US" sz="1800" dirty="0"/>
              <a:t>(H, N, L) solves the problem in L for integers ranging from 1 to H, adding to value N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int_puzzle</a:t>
            </a:r>
            <a:r>
              <a:rPr lang="en-US" sz="1800" dirty="0"/>
              <a:t>(High, Number, List) :-</a:t>
            </a:r>
          </a:p>
          <a:p>
            <a:pPr>
              <a:buFontTx/>
              <a:buNone/>
            </a:pPr>
            <a:r>
              <a:rPr lang="en-US" sz="1800" dirty="0"/>
              <a:t>   </a:t>
            </a:r>
            <a:r>
              <a:rPr lang="en-US" sz="1800" dirty="0" err="1"/>
              <a:t>make_intlist</a:t>
            </a:r>
            <a:r>
              <a:rPr lang="en-US" sz="1800" dirty="0"/>
              <a:t>(1, High, All),</a:t>
            </a:r>
          </a:p>
          <a:p>
            <a:pPr>
              <a:buFontTx/>
              <a:buNone/>
            </a:pPr>
            <a:r>
              <a:rPr lang="en-US" sz="1800" dirty="0"/>
              <a:t>   </a:t>
            </a:r>
            <a:r>
              <a:rPr lang="en-US" sz="1800" dirty="0" err="1"/>
              <a:t>find_soln</a:t>
            </a:r>
            <a:r>
              <a:rPr lang="en-US" sz="1800" dirty="0"/>
              <a:t>(Number, All, List).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find_soln</a:t>
            </a:r>
            <a:r>
              <a:rPr lang="en-US" sz="1800" dirty="0"/>
              <a:t>(0, _, [ ]).</a:t>
            </a:r>
          </a:p>
          <a:p>
            <a:pPr>
              <a:buFontTx/>
              <a:buNone/>
            </a:pPr>
            <a:r>
              <a:rPr lang="en-US" sz="1800" dirty="0" err="1"/>
              <a:t>find_soln</a:t>
            </a:r>
            <a:r>
              <a:rPr lang="en-US" sz="1800" dirty="0"/>
              <a:t>(Tot, All, [</a:t>
            </a:r>
            <a:r>
              <a:rPr lang="en-US" sz="1800" dirty="0" err="1"/>
              <a:t>Num|List</a:t>
            </a:r>
            <a:r>
              <a:rPr lang="en-US" sz="1800" dirty="0"/>
              <a:t>]) :-</a:t>
            </a:r>
          </a:p>
          <a:p>
            <a:pPr>
              <a:buFontTx/>
              <a:buNone/>
            </a:pPr>
            <a:r>
              <a:rPr lang="en-US" sz="1800" dirty="0"/>
              <a:t>     Tot &gt; 0,</a:t>
            </a:r>
          </a:p>
          <a:p>
            <a:pPr>
              <a:buFontTx/>
              <a:buNone/>
            </a:pPr>
            <a:r>
              <a:rPr lang="en-US" sz="1800" dirty="0"/>
              <a:t>     remove(Num, All, Rest),</a:t>
            </a:r>
          </a:p>
          <a:p>
            <a:pPr>
              <a:buFontTx/>
              <a:buNone/>
            </a:pPr>
            <a:r>
              <a:rPr lang="en-US" sz="1800" dirty="0"/>
              <a:t>    </a:t>
            </a:r>
            <a:r>
              <a:rPr lang="en-US" sz="1800" dirty="0" err="1"/>
              <a:t>NewTot</a:t>
            </a:r>
            <a:r>
              <a:rPr lang="en-US" sz="1800" dirty="0"/>
              <a:t> is Tot-Num,</a:t>
            </a:r>
          </a:p>
          <a:p>
            <a:pPr>
              <a:buFontTx/>
              <a:buNone/>
            </a:pPr>
            <a:r>
              <a:rPr lang="en-US" sz="1800" dirty="0"/>
              <a:t>    </a:t>
            </a:r>
            <a:r>
              <a:rPr lang="en-US" sz="1800" dirty="0" err="1"/>
              <a:t>find_soln</a:t>
            </a:r>
            <a:r>
              <a:rPr lang="en-US" sz="1800" dirty="0"/>
              <a:t>(</a:t>
            </a:r>
            <a:r>
              <a:rPr lang="en-US" sz="1800" dirty="0" err="1"/>
              <a:t>NewTot</a:t>
            </a:r>
            <a:r>
              <a:rPr lang="en-US" sz="1800" dirty="0"/>
              <a:t>, Rest, List).</a:t>
            </a:r>
          </a:p>
          <a:p>
            <a:pPr>
              <a:buFontTx/>
              <a:buNone/>
            </a:pPr>
            <a:r>
              <a:rPr lang="en-US" sz="1800" dirty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COSC 2P93 : More examples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722</Words>
  <Application>Microsoft Office PowerPoint</Application>
  <PresentationFormat>On-screen Show (4:3)</PresentationFormat>
  <Paragraphs>148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Stream</vt:lpstr>
      <vt:lpstr>Sorting lists: 1. Slow Sort</vt:lpstr>
      <vt:lpstr>2. Bubble sort</vt:lpstr>
      <vt:lpstr>3. Insertion sort</vt:lpstr>
      <vt:lpstr>4. Quick sort</vt:lpstr>
      <vt:lpstr>Quick sort (cont)</vt:lpstr>
      <vt:lpstr>Lotto 6/49 simulator</vt:lpstr>
      <vt:lpstr>Lotto  6/49 (cont)</vt:lpstr>
      <vt:lpstr>Another Lotto 6/49 program</vt:lpstr>
      <vt:lpstr>Integer puzzle solver</vt:lpstr>
      <vt:lpstr>int_puzzle(cont)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Ross</dc:creator>
  <cp:lastModifiedBy>Brian Ross</cp:lastModifiedBy>
  <cp:revision>20</cp:revision>
  <dcterms:created xsi:type="dcterms:W3CDTF">2013-01-28T18:38:46Z</dcterms:created>
  <dcterms:modified xsi:type="dcterms:W3CDTF">2013-02-05T15:53:25Z</dcterms:modified>
</cp:coreProperties>
</file>